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 autoAdjust="0"/>
    <p:restoredTop sz="94643" autoAdjust="0"/>
  </p:normalViewPr>
  <p:slideViewPr>
    <p:cSldViewPr>
      <p:cViewPr varScale="1">
        <p:scale>
          <a:sx n="71" d="100"/>
          <a:sy n="71" d="100"/>
        </p:scale>
        <p:origin x="643" y="5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March 2025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802.11-25/0483r0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5/11-25-0463-00-0wng-wng-meeting-minutes-2025-march-atlanta-meeting.docx" TargetMode="External"/><Relationship Id="rId3" Type="http://schemas.openxmlformats.org/officeDocument/2006/relationships/hyperlink" Target="https://mentor.ieee.org/802.11/dcn/25/11-25-0212-01-0wng-agenda-for-wng-sc-2025-march.pptx" TargetMode="External"/><Relationship Id="rId7" Type="http://schemas.openxmlformats.org/officeDocument/2006/relationships/hyperlink" Target="https://mentor.ieee.org/802.11/dcn/25/11-25-0420-02-0wng-802-11-vlan-support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5/11-25-0218-02-0wng-post-quantum-opportunistic-wireless-encryption-owe.pptx" TargetMode="External"/><Relationship Id="rId5" Type="http://schemas.openxmlformats.org/officeDocument/2006/relationships/hyperlink" Target="https://mentor.ieee.org/802.11/dcn/24/11-24-1103-01-0wng-post-quantum-802-11.pptx" TargetMode="External"/><Relationship Id="rId4" Type="http://schemas.openxmlformats.org/officeDocument/2006/relationships/hyperlink" Target="https://mentor.ieee.org/802.11/dcn/25/11-25-0460-01-0wng-intrinsic-vulnerabilities-of-the-mimo-channel-sounding-procedure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2025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2025-03-14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657078"/>
              </p:ext>
            </p:extLst>
          </p:nvPr>
        </p:nvGraphicFramePr>
        <p:xfrm>
          <a:off x="2211388" y="2538413"/>
          <a:ext cx="9117012" cy="232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48966" imgH="2307749" progId="Word.Document.8">
                  <p:embed/>
                </p:oleObj>
              </mc:Choice>
              <mc:Fallback>
                <p:oleObj name="Document" r:id="rId3" imgW="9048966" imgH="2307749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1388" y="2538413"/>
                        <a:ext cx="9117012" cy="232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2025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84694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1532" y="1752600"/>
            <a:ext cx="8388933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</a:t>
            </a:r>
          </a:p>
          <a:p>
            <a:pPr algn="ctr">
              <a:buFontTx/>
              <a:buNone/>
            </a:pPr>
            <a:r>
              <a:rPr lang="en-US" altLang="en-US" sz="3200" dirty="0"/>
              <a:t>March 2025</a:t>
            </a:r>
            <a:r>
              <a:rPr lang="en-GB" altLang="en-US" sz="3200" dirty="0"/>
              <a:t> mixed-mode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2025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7368" y="476672"/>
            <a:ext cx="11593288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2800" dirty="0"/>
              <a:t>Summary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000" dirty="0"/>
              <a:t>Final Agenda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altLang="en-US" sz="1800" dirty="0">
                <a:hlinkClick r:id="rId3"/>
              </a:rPr>
              <a:t>https://mentor.ieee.org/802.11/dcn/25/11-25-0212-01-0wng-agenda-for-wng-sc-2025-march.pptx</a:t>
            </a:r>
            <a:r>
              <a:rPr lang="en-US" altLang="en-US" sz="1800" dirty="0"/>
              <a:t> 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altLang="en-US" sz="2000" dirty="0"/>
              <a:t>Presentations at March 2025 meeting</a:t>
            </a:r>
            <a:endParaRPr lang="en-GB" altLang="en-US" sz="2000" dirty="0"/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“Intrinsic vulnerabilities of the MIMO channel sounding procedure”, Francesca </a:t>
            </a:r>
            <a:r>
              <a:rPr lang="en-US" sz="1800" dirty="0" err="1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Meneghello</a:t>
            </a:r>
            <a:r>
              <a:rPr lang="en-US" sz="18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 (University of Padova)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  <a:hlinkClick r:id="rId4"/>
              </a:rPr>
              <a:t>https://mentor.ieee.org/802.11/dcn/25/11-25-0460-01-0wng-intrinsic-vulnerabilities-of-the-mimo-channel-sounding-procedure.pptx</a:t>
            </a:r>
            <a:r>
              <a:rPr lang="en-US" sz="16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“Post-Quantum 802.11”, Dan Harkins (HPE)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  <a:hlinkClick r:id="rId5"/>
              </a:rPr>
              <a:t>https://mentor.ieee.org/802.11/dcn/24/11-24-1103-01-0wng-post-quantum-802-11.pptx</a:t>
            </a:r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“Post-Quantum Opportunistic Wireless Encryption (OWE)”, Alex Lungu (Samsung)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  <a:hlinkClick r:id="rId6"/>
              </a:rPr>
              <a:t>https://mentor.ieee.org/802.11/dcn/25/11-25-0218-02-0wng-post-quantum-opportunistic-wireless-encryption-owe.pptx</a:t>
            </a:r>
            <a:r>
              <a:rPr lang="en-US" sz="16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“</a:t>
            </a:r>
            <a:r>
              <a:rPr lang="en-US" sz="1800" b="0" i="0" dirty="0"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802.11 Support of VLANs</a:t>
            </a:r>
            <a:r>
              <a:rPr lang="en-US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”, Donald Eastlake (Independent)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  <a:hlinkClick r:id="rId7"/>
              </a:rPr>
              <a:t>https://mentor.ieee.org/802.11/dcn/25/11-25-0420-02-0wng-802-11-vlan-support.pptx</a:t>
            </a:r>
            <a:r>
              <a:rPr lang="en-US" sz="16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 </a:t>
            </a:r>
            <a:endParaRPr lang="en-US" sz="1600" b="0" i="0" dirty="0">
              <a:solidFill>
                <a:srgbClr val="222222"/>
              </a:solidFill>
              <a:effectLst/>
              <a:highlight>
                <a:srgbClr val="FFFFFF"/>
              </a:highlight>
              <a:cs typeface="Arial" panose="020B0604020202020204" pitchFamily="34" charset="0"/>
            </a:endParaRPr>
          </a:p>
          <a:p>
            <a:pPr marL="457200" indent="-457200">
              <a:spcBef>
                <a:spcPts val="0"/>
              </a:spcBef>
            </a:pPr>
            <a:r>
              <a:rPr lang="en-GB" altLang="en-US" sz="2000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600" dirty="0">
                <a:hlinkClick r:id="rId8"/>
              </a:rPr>
              <a:t>https://mentor.ieee.org/802.11/dcn/25/11-25-0463-00-0wng-wng-meeting-minutes-2025-march-atlanta-meeting.docx</a:t>
            </a:r>
            <a:r>
              <a:rPr lang="en-GB" altLang="en-US" sz="1600" dirty="0"/>
              <a:t> </a:t>
            </a:r>
          </a:p>
          <a:p>
            <a:pPr>
              <a:spcBef>
                <a:spcPts val="0"/>
              </a:spcBef>
            </a:pPr>
            <a:r>
              <a:rPr lang="en-GB" altLang="ko-KR" sz="2000" dirty="0">
                <a:ea typeface="Gulim" pitchFamily="34" charset="-127"/>
              </a:rPr>
              <a:t>Plans for May</a:t>
            </a:r>
            <a:endParaRPr lang="en-US" altLang="en-US" sz="2000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800" dirty="0"/>
              <a:t>TBD: call for presentations will be sent out in April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000" dirty="0"/>
              <a:t>No motions in the SG, two straw polls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Support for ML-KEM for PQC: Y:66 / N:7 / A:88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Support for VLAN TIG: Y:28 / N:10 / A:85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25348</TotalTime>
  <Words>304</Words>
  <Application>Microsoft Office PowerPoint</Application>
  <PresentationFormat>Widescreen</PresentationFormat>
  <Paragraphs>46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Gulim</vt:lpstr>
      <vt:lpstr>Arial</vt:lpstr>
      <vt:lpstr>Times New Roman</vt:lpstr>
      <vt:lpstr>Wingdings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James Lansford</cp:lastModifiedBy>
  <cp:revision>875</cp:revision>
  <cp:lastPrinted>1998-02-10T13:28:06Z</cp:lastPrinted>
  <dcterms:created xsi:type="dcterms:W3CDTF">2004-12-02T14:01:45Z</dcterms:created>
  <dcterms:modified xsi:type="dcterms:W3CDTF">2025-03-14T13:30:32Z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