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81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92" r:id="rId4"/>
    <p:sldId id="293" r:id="rId5"/>
    <p:sldId id="294" r:id="rId6"/>
    <p:sldId id="267" r:id="rId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/>
      <a:defRPr sz="2400" kern="1200">
        <a:solidFill>
          <a:schemeClr val="bg1"/>
        </a:solidFill>
        <a:latin typeface="Times New Roman"/>
        <a:ea typeface="MS Gothic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/>
      <a:defRPr sz="2400" kern="1200">
        <a:solidFill>
          <a:schemeClr val="bg1"/>
        </a:solidFill>
        <a:latin typeface="Times New Roman"/>
        <a:ea typeface="MS Gothic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/>
      <a:defRPr sz="2400" kern="1200">
        <a:solidFill>
          <a:schemeClr val="bg1"/>
        </a:solidFill>
        <a:latin typeface="Times New Roman"/>
        <a:ea typeface="MS Gothic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/>
      <a:defRPr sz="2400" kern="1200">
        <a:solidFill>
          <a:schemeClr val="bg1"/>
        </a:solidFill>
        <a:latin typeface="Times New Roman"/>
        <a:ea typeface="MS Gothic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/>
      <a:defRPr sz="2400" kern="1200">
        <a:solidFill>
          <a:schemeClr val="bg1"/>
        </a:solidFill>
        <a:latin typeface="Times New Roman"/>
        <a:ea typeface="MS Gothic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/>
        <a:ea typeface="MS Gothic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/>
        <a:ea typeface="MS Gothic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/>
        <a:ea typeface="MS Gothic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/>
        <a:ea typeface="MS Gothic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9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59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9452AC5-F3F5-02A1-6CCC-58B16225A901}" name="주성 문" initials="주문" userId="202646a90de89a20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73B72F3-3504-4F95-9C48-9969CAF08500}" v="21" dt="2025-01-01T12:29:18.1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385" autoAdjust="0"/>
    <p:restoredTop sz="89844" autoAdjust="0"/>
  </p:normalViewPr>
  <p:slideViewPr>
    <p:cSldViewPr>
      <p:cViewPr varScale="1">
        <p:scale>
          <a:sx n="107" d="100"/>
          <a:sy n="107" d="100"/>
        </p:scale>
        <p:origin x="160" y="1136"/>
      </p:cViewPr>
      <p:guideLst>
        <p:guide orient="horz" pos="2159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5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김 용호" userId="ca7f1c2ee546dcc2" providerId="LiveId" clId="{773B72F3-3504-4F95-9C48-9969CAF08500}"/>
    <pc:docChg chg="undo custSel addSld delSld modSld modMainMaster">
      <pc:chgData name="김 용호" userId="ca7f1c2ee546dcc2" providerId="LiveId" clId="{773B72F3-3504-4F95-9C48-9969CAF08500}" dt="2025-01-01T12:29:41.186" v="1286" actId="20577"/>
      <pc:docMkLst>
        <pc:docMk/>
      </pc:docMkLst>
      <pc:sldChg chg="modSp mod">
        <pc:chgData name="김 용호" userId="ca7f1c2ee546dcc2" providerId="LiveId" clId="{773B72F3-3504-4F95-9C48-9969CAF08500}" dt="2025-01-01T12:01:16.405" v="53"/>
        <pc:sldMkLst>
          <pc:docMk/>
          <pc:sldMk cId="0" sldId="256"/>
        </pc:sldMkLst>
        <pc:spChg chg="mod">
          <ac:chgData name="김 용호" userId="ca7f1c2ee546dcc2" providerId="LiveId" clId="{773B72F3-3504-4F95-9C48-9969CAF08500}" dt="2025-01-01T12:00:50.896" v="20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김 용호" userId="ca7f1c2ee546dcc2" providerId="LiveId" clId="{773B72F3-3504-4F95-9C48-9969CAF08500}" dt="2025-01-01T12:01:06.744" v="50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김 용호" userId="ca7f1c2ee546dcc2" providerId="LiveId" clId="{773B72F3-3504-4F95-9C48-9969CAF08500}" dt="2025-01-01T12:01:12.152" v="52" actId="20577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김 용호" userId="ca7f1c2ee546dcc2" providerId="LiveId" clId="{773B72F3-3504-4F95-9C48-9969CAF08500}" dt="2025-01-01T12:01:16.405" v="53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modSp mod">
        <pc:chgData name="김 용호" userId="ca7f1c2ee546dcc2" providerId="LiveId" clId="{773B72F3-3504-4F95-9C48-9969CAF08500}" dt="2025-01-01T12:22:37.009" v="752" actId="20577"/>
        <pc:sldMkLst>
          <pc:docMk/>
          <pc:sldMk cId="0" sldId="257"/>
        </pc:sldMkLst>
        <pc:spChg chg="mod">
          <ac:chgData name="김 용호" userId="ca7f1c2ee546dcc2" providerId="LiveId" clId="{773B72F3-3504-4F95-9C48-9969CAF08500}" dt="2025-01-01T12:22:37.009" v="752" actId="20577"/>
          <ac:spMkLst>
            <pc:docMk/>
            <pc:sldMk cId="0" sldId="257"/>
            <ac:spMk id="3" creationId="{00000000-0000-0000-0000-000000000000}"/>
          </ac:spMkLst>
        </pc:spChg>
        <pc:spChg chg="mod">
          <ac:chgData name="김 용호" userId="ca7f1c2ee546dcc2" providerId="LiveId" clId="{773B72F3-3504-4F95-9C48-9969CAF08500}" dt="2025-01-01T12:08:08.498" v="77"/>
          <ac:spMkLst>
            <pc:docMk/>
            <pc:sldMk cId="0" sldId="257"/>
            <ac:spMk id="6" creationId="{00000000-0000-0000-0000-000000000000}"/>
          </ac:spMkLst>
        </pc:spChg>
      </pc:sldChg>
      <pc:sldChg chg="modSp mod">
        <pc:chgData name="김 용호" userId="ca7f1c2ee546dcc2" providerId="LiveId" clId="{773B72F3-3504-4F95-9C48-9969CAF08500}" dt="2025-01-01T12:29:19.910" v="1285" actId="20577"/>
        <pc:sldMkLst>
          <pc:docMk/>
          <pc:sldMk cId="0" sldId="267"/>
        </pc:sldMkLst>
        <pc:spChg chg="mod">
          <ac:chgData name="김 용호" userId="ca7f1c2ee546dcc2" providerId="LiveId" clId="{773B72F3-3504-4F95-9C48-9969CAF08500}" dt="2025-01-01T12:29:00.133" v="1282" actId="6549"/>
          <ac:spMkLst>
            <pc:docMk/>
            <pc:sldMk cId="0" sldId="267"/>
            <ac:spMk id="3" creationId="{00000000-0000-0000-0000-000000000000}"/>
          </ac:spMkLst>
        </pc:spChg>
        <pc:spChg chg="mod">
          <ac:chgData name="김 용호" userId="ca7f1c2ee546dcc2" providerId="LiveId" clId="{773B72F3-3504-4F95-9C48-9969CAF08500}" dt="2025-01-01T12:29:19.910" v="1285" actId="20577"/>
          <ac:spMkLst>
            <pc:docMk/>
            <pc:sldMk cId="0" sldId="267"/>
            <ac:spMk id="6" creationId="{00000000-0000-0000-0000-000000000000}"/>
          </ac:spMkLst>
        </pc:spChg>
      </pc:sldChg>
      <pc:sldChg chg="addSp delSp modSp mod">
        <pc:chgData name="김 용호" userId="ca7f1c2ee546dcc2" providerId="LiveId" clId="{773B72F3-3504-4F95-9C48-9969CAF08500}" dt="2025-01-01T12:23:10.799" v="758" actId="1076"/>
        <pc:sldMkLst>
          <pc:docMk/>
          <pc:sldMk cId="1010944399" sldId="292"/>
        </pc:sldMkLst>
        <pc:spChg chg="mod">
          <ac:chgData name="김 용호" userId="ca7f1c2ee546dcc2" providerId="LiveId" clId="{773B72F3-3504-4F95-9C48-9969CAF08500}" dt="2025-01-01T12:22:42.337" v="754" actId="20577"/>
          <ac:spMkLst>
            <pc:docMk/>
            <pc:sldMk cId="1010944399" sldId="292"/>
            <ac:spMk id="2" creationId="{00000000-0000-0000-0000-000000000000}"/>
          </ac:spMkLst>
        </pc:spChg>
        <pc:spChg chg="mod">
          <ac:chgData name="김 용호" userId="ca7f1c2ee546dcc2" providerId="LiveId" clId="{773B72F3-3504-4F95-9C48-9969CAF08500}" dt="2025-01-01T12:23:07.329" v="757" actId="6549"/>
          <ac:spMkLst>
            <pc:docMk/>
            <pc:sldMk cId="1010944399" sldId="292"/>
            <ac:spMk id="3" creationId="{00000000-0000-0000-0000-000000000000}"/>
          </ac:spMkLst>
        </pc:spChg>
        <pc:spChg chg="mod">
          <ac:chgData name="김 용호" userId="ca7f1c2ee546dcc2" providerId="LiveId" clId="{773B72F3-3504-4F95-9C48-9969CAF08500}" dt="2025-01-01T12:08:10.467" v="78"/>
          <ac:spMkLst>
            <pc:docMk/>
            <pc:sldMk cId="1010944399" sldId="292"/>
            <ac:spMk id="6" creationId="{00000000-0000-0000-0000-000000000000}"/>
          </ac:spMkLst>
        </pc:spChg>
        <pc:picChg chg="add mod">
          <ac:chgData name="김 용호" userId="ca7f1c2ee546dcc2" providerId="LiveId" clId="{773B72F3-3504-4F95-9C48-9969CAF08500}" dt="2025-01-01T12:23:10.799" v="758" actId="1076"/>
          <ac:picMkLst>
            <pc:docMk/>
            <pc:sldMk cId="1010944399" sldId="292"/>
            <ac:picMk id="7" creationId="{A1D58FC6-523E-4A62-8D99-56BD959FEAA6}"/>
          </ac:picMkLst>
        </pc:picChg>
        <pc:picChg chg="del">
          <ac:chgData name="김 용호" userId="ca7f1c2ee546dcc2" providerId="LiveId" clId="{773B72F3-3504-4F95-9C48-9969CAF08500}" dt="2025-01-01T12:01:43.868" v="54" actId="478"/>
          <ac:picMkLst>
            <pc:docMk/>
            <pc:sldMk cId="1010944399" sldId="292"/>
            <ac:picMk id="9" creationId="{B576E5B7-4F9B-3A25-4F2E-A2CBCD5277D0}"/>
          </ac:picMkLst>
        </pc:picChg>
      </pc:sldChg>
      <pc:sldChg chg="addSp delSp modSp mod">
        <pc:chgData name="김 용호" userId="ca7f1c2ee546dcc2" providerId="LiveId" clId="{773B72F3-3504-4F95-9C48-9969CAF08500}" dt="2025-01-01T12:25:57.236" v="1179" actId="1036"/>
        <pc:sldMkLst>
          <pc:docMk/>
          <pc:sldMk cId="3468758987" sldId="293"/>
        </pc:sldMkLst>
        <pc:spChg chg="mod">
          <ac:chgData name="김 용호" userId="ca7f1c2ee546dcc2" providerId="LiveId" clId="{773B72F3-3504-4F95-9C48-9969CAF08500}" dt="2025-01-01T12:23:30.300" v="808" actId="20577"/>
          <ac:spMkLst>
            <pc:docMk/>
            <pc:sldMk cId="3468758987" sldId="293"/>
            <ac:spMk id="2" creationId="{00000000-0000-0000-0000-000000000000}"/>
          </ac:spMkLst>
        </pc:spChg>
        <pc:spChg chg="mod">
          <ac:chgData name="김 용호" userId="ca7f1c2ee546dcc2" providerId="LiveId" clId="{773B72F3-3504-4F95-9C48-9969CAF08500}" dt="2025-01-01T12:25:54.260" v="1175" actId="20577"/>
          <ac:spMkLst>
            <pc:docMk/>
            <pc:sldMk cId="3468758987" sldId="293"/>
            <ac:spMk id="3" creationId="{00000000-0000-0000-0000-000000000000}"/>
          </ac:spMkLst>
        </pc:spChg>
        <pc:spChg chg="mod">
          <ac:chgData name="김 용호" userId="ca7f1c2ee546dcc2" providerId="LiveId" clId="{773B72F3-3504-4F95-9C48-9969CAF08500}" dt="2025-01-01T12:08:12.760" v="79"/>
          <ac:spMkLst>
            <pc:docMk/>
            <pc:sldMk cId="3468758987" sldId="293"/>
            <ac:spMk id="6" creationId="{00000000-0000-0000-0000-000000000000}"/>
          </ac:spMkLst>
        </pc:spChg>
        <pc:picChg chg="del">
          <ac:chgData name="김 용호" userId="ca7f1c2ee546dcc2" providerId="LiveId" clId="{773B72F3-3504-4F95-9C48-9969CAF08500}" dt="2025-01-01T12:03:01.894" v="56" actId="478"/>
          <ac:picMkLst>
            <pc:docMk/>
            <pc:sldMk cId="3468758987" sldId="293"/>
            <ac:picMk id="7" creationId="{9C6E6FB9-89D9-8782-A415-173CE8977266}"/>
          </ac:picMkLst>
        </pc:picChg>
        <pc:picChg chg="add del mod">
          <ac:chgData name="김 용호" userId="ca7f1c2ee546dcc2" providerId="LiveId" clId="{773B72F3-3504-4F95-9C48-9969CAF08500}" dt="2025-01-01T12:04:33.153" v="71" actId="478"/>
          <ac:picMkLst>
            <pc:docMk/>
            <pc:sldMk cId="3468758987" sldId="293"/>
            <ac:picMk id="8" creationId="{409B4158-B0CC-4EBD-9C68-E8BE326069FD}"/>
          </ac:picMkLst>
        </pc:picChg>
        <pc:picChg chg="add mod">
          <ac:chgData name="김 용호" userId="ca7f1c2ee546dcc2" providerId="LiveId" clId="{773B72F3-3504-4F95-9C48-9969CAF08500}" dt="2025-01-01T12:25:57.236" v="1179" actId="1036"/>
          <ac:picMkLst>
            <pc:docMk/>
            <pc:sldMk cId="3468758987" sldId="293"/>
            <ac:picMk id="9" creationId="{A4DEB346-4231-4C1B-9589-85C6C1DBFC70}"/>
          </ac:picMkLst>
        </pc:picChg>
      </pc:sldChg>
      <pc:sldChg chg="addSp modSp new mod">
        <pc:chgData name="김 용호" userId="ca7f1c2ee546dcc2" providerId="LiveId" clId="{773B72F3-3504-4F95-9C48-9969CAF08500}" dt="2025-01-01T12:27:06.781" v="1234" actId="1037"/>
        <pc:sldMkLst>
          <pc:docMk/>
          <pc:sldMk cId="306668920" sldId="294"/>
        </pc:sldMkLst>
        <pc:spChg chg="mod">
          <ac:chgData name="김 용호" userId="ca7f1c2ee546dcc2" providerId="LiveId" clId="{773B72F3-3504-4F95-9C48-9969CAF08500}" dt="2025-01-01T12:26:09.558" v="1181"/>
          <ac:spMkLst>
            <pc:docMk/>
            <pc:sldMk cId="306668920" sldId="294"/>
            <ac:spMk id="2" creationId="{0B698551-BC23-4BAA-B2BA-500F3DAAEF70}"/>
          </ac:spMkLst>
        </pc:spChg>
        <pc:spChg chg="mod">
          <ac:chgData name="김 용호" userId="ca7f1c2ee546dcc2" providerId="LiveId" clId="{773B72F3-3504-4F95-9C48-9969CAF08500}" dt="2025-01-01T12:26:50.170" v="1227" actId="20577"/>
          <ac:spMkLst>
            <pc:docMk/>
            <pc:sldMk cId="306668920" sldId="294"/>
            <ac:spMk id="3" creationId="{C0186095-3B6A-4507-BD59-CF8662638B02}"/>
          </ac:spMkLst>
        </pc:spChg>
        <pc:spChg chg="mod">
          <ac:chgData name="김 용호" userId="ca7f1c2ee546dcc2" providerId="LiveId" clId="{773B72F3-3504-4F95-9C48-9969CAF08500}" dt="2025-01-01T12:08:14.501" v="80"/>
          <ac:spMkLst>
            <pc:docMk/>
            <pc:sldMk cId="306668920" sldId="294"/>
            <ac:spMk id="6" creationId="{3CBF3EE2-3F21-460B-A898-EB84B51CF6FF}"/>
          </ac:spMkLst>
        </pc:spChg>
        <pc:picChg chg="add mod">
          <ac:chgData name="김 용호" userId="ca7f1c2ee546dcc2" providerId="LiveId" clId="{773B72F3-3504-4F95-9C48-9969CAF08500}" dt="2025-01-01T12:27:01.025" v="1231" actId="1076"/>
          <ac:picMkLst>
            <pc:docMk/>
            <pc:sldMk cId="306668920" sldId="294"/>
            <ac:picMk id="7" creationId="{4D5ADC43-1E24-443A-9B18-10ECAD7D4D18}"/>
          </ac:picMkLst>
        </pc:picChg>
        <pc:picChg chg="add mod">
          <ac:chgData name="김 용호" userId="ca7f1c2ee546dcc2" providerId="LiveId" clId="{773B72F3-3504-4F95-9C48-9969CAF08500}" dt="2025-01-01T12:27:06.781" v="1234" actId="1037"/>
          <ac:picMkLst>
            <pc:docMk/>
            <pc:sldMk cId="306668920" sldId="294"/>
            <ac:picMk id="8" creationId="{F87E57A9-C775-45CF-A556-60AF0E8C8CFC}"/>
          </ac:picMkLst>
        </pc:picChg>
      </pc:sldChg>
      <pc:sldChg chg="del">
        <pc:chgData name="김 용호" userId="ca7f1c2ee546dcc2" providerId="LiveId" clId="{773B72F3-3504-4F95-9C48-9969CAF08500}" dt="2025-01-01T12:02:58.927" v="55" actId="47"/>
        <pc:sldMkLst>
          <pc:docMk/>
          <pc:sldMk cId="2990389772" sldId="294"/>
        </pc:sldMkLst>
      </pc:sldChg>
      <pc:sldMasterChg chg="modSp mod">
        <pc:chgData name="김 용호" userId="ca7f1c2ee546dcc2" providerId="LiveId" clId="{773B72F3-3504-4F95-9C48-9969CAF08500}" dt="2025-01-01T12:29:41.186" v="1286" actId="20577"/>
        <pc:sldMasterMkLst>
          <pc:docMk/>
          <pc:sldMasterMk cId="0" sldId="2147483681"/>
        </pc:sldMasterMkLst>
        <pc:spChg chg="mod">
          <ac:chgData name="김 용호" userId="ca7f1c2ee546dcc2" providerId="LiveId" clId="{773B72F3-3504-4F95-9C48-9969CAF08500}" dt="2025-01-01T12:29:41.186" v="1286" actId="20577"/>
          <ac:spMkLst>
            <pc:docMk/>
            <pc:sldMasterMk cId="0" sldId="2147483681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r">
              <a:defRPr sz="1200"/>
            </a:lvl1pPr>
          </a:lstStyle>
          <a:p>
            <a:pPr lvl="0">
              <a:defRPr/>
            </a:pPr>
            <a:fld id="{B87CCAAF-252C-4847-8D16-EDD6B40E4912}" type="datetime1">
              <a:rPr lang="en-US"/>
              <a:pPr lvl="0">
                <a:defRPr/>
              </a:pPr>
              <a:t>3/12/25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r">
              <a:defRPr sz="1200"/>
            </a:lvl1pPr>
          </a:lstStyle>
          <a:p>
            <a:pPr lvl="0">
              <a:defRPr/>
            </a:pPr>
            <a:fld id="{29996500-462A-4966-9632-4197CBF31A04}" type="slidenum">
              <a:rPr lang="en-US"/>
              <a:pPr lvl="0"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</a:ln>
          <a:effectLst/>
        </p:spPr>
        <p:txBody>
          <a:bodyPr wrap="none" anchor="ctr"/>
          <a:lstStyle/>
          <a:p>
            <a:pPr lvl="0">
              <a:defRPr/>
            </a:pPr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anchor="b" anchorCtr="0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/>
              </a:defRPr>
            </a:lvl1pPr>
          </a:lstStyle>
          <a:p>
            <a:pPr lvl="0"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anchor="b" anchorCtr="0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/>
              </a:defRPr>
            </a:lvl1pPr>
          </a:lstStyle>
          <a:p>
            <a:pPr lvl="0">
              <a:defRPr/>
            </a:pPr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3600" tIns="46080" rIns="93600" bIns="46080" anchor="t" anchorCtr="0">
            <a:prstTxWarp prst="textNoShape">
              <a:avLst/>
            </a:prstTxWarp>
          </a:bodyPr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anchor="t" anchorCtr="0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/>
              </a:defRPr>
            </a:lvl1pPr>
          </a:lstStyle>
          <a:p>
            <a:pPr lvl="0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anchor="t" anchorCtr="0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/>
              </a:defRPr>
            </a:lvl1pPr>
          </a:lstStyle>
          <a:p>
            <a:pPr lvl="0">
              <a:defRPr/>
            </a:pPr>
            <a:r>
              <a:rPr lang="en-US"/>
              <a:t>Page </a:t>
            </a:r>
            <a:fld id="{47A7FEEB-9CD2-43FE-843C-C5350BEACB45}" type="slidenum">
              <a:rPr lang="en-US"/>
              <a:pPr lvl="0"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/>
          </a:ln>
          <a:effectLst/>
        </p:spPr>
        <p:txBody>
          <a:bodyPr wrap="square"/>
          <a:lstStyle/>
          <a:p>
            <a:pPr lvl="0">
              <a:defRPr/>
            </a:pPr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/>
          </a:ln>
          <a:effectLst/>
        </p:spPr>
        <p:txBody>
          <a:bodyPr wrap="square"/>
          <a:lstStyle/>
          <a:p>
            <a:pPr lvl="0">
              <a:defRPr/>
            </a:pPr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/>
      <a:defRPr sz="1200" kern="1200">
        <a:solidFill>
          <a:srgbClr val="000000"/>
        </a:solidFill>
        <a:latin typeface="Times New Roman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/>
      <a:defRPr sz="1200" kern="1200">
        <a:solidFill>
          <a:srgbClr val="000000"/>
        </a:solidFill>
        <a:latin typeface="Times New Roman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/>
      <a:defRPr sz="1200" kern="1200">
        <a:solidFill>
          <a:srgbClr val="000000"/>
        </a:solidFill>
        <a:latin typeface="Times New Roman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/>
      <a:defRPr sz="1200" kern="1200">
        <a:solidFill>
          <a:srgbClr val="000000"/>
        </a:solidFill>
        <a:latin typeface="Times New Roman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/>
      <a:defRPr sz="1200" kern="1200">
        <a:solidFill>
          <a:srgbClr val="000000"/>
        </a:solidFill>
        <a:latin typeface="Times New Roman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pPr lvl="0"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pPr lvl="0">
              <a:defRPr/>
            </a:pPr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pPr lvl="0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pPr lvl="0">
              <a:defRPr/>
            </a:pPr>
            <a:r>
              <a:rPr lang="en-US"/>
              <a:t>Page </a:t>
            </a:r>
            <a:fld id="{465D53FD-DB5F-4815-BF01-6488A8FBD189}" type="slidenum">
              <a:rPr lang="en-US"/>
              <a:pPr lvl="0">
                <a:defRPr/>
              </a:pPr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/>
          </a:ln>
          <a:effectLst/>
        </p:spPr>
        <p:txBody>
          <a:bodyPr wrap="none" anchor="ctr"/>
          <a:lstStyle/>
          <a:p>
            <a:pPr lvl="0">
              <a:defRPr/>
            </a:pPr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pPr lvl="0">
              <a:defRPr/>
            </a:pPr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defRPr/>
            </a:pPr>
            <a:endParaRPr lang="en-US" altLang="ko-KR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pPr lvl="0"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 lvl="0"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pPr lvl="0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lvl="0">
              <a:defRPr/>
            </a:pPr>
            <a:r>
              <a:rPr lang="en-US"/>
              <a:t>Page </a:t>
            </a:r>
            <a:fld id="{47A7FEEB-9CD2-43FE-843C-C5350BEACB45}" type="slidenum">
              <a:rPr lang="en-US"/>
              <a:pPr lvl="0"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2019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defRPr/>
            </a:pPr>
            <a:endParaRPr lang="en-US" altLang="ko-KR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pPr lvl="0"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pPr lvl="0"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pPr lvl="0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lvl="0">
              <a:defRPr/>
            </a:pPr>
            <a:r>
              <a:rPr lang="en-US"/>
              <a:t>Page </a:t>
            </a:r>
            <a:fld id="{47A7FEEB-9CD2-43FE-843C-C5350BEACB45}" type="slidenum">
              <a:rPr lang="en-US"/>
              <a:pPr lvl="0"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4867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클릭하여 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September 2024</a:t>
            </a:r>
            <a:endParaRPr lang="en-GB" altLang="ko-Kore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/>
              <a:t>September 2024</a:t>
            </a:r>
            <a:endParaRPr lang="en-GB" altLang="ko-Kore-K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September 2024</a:t>
            </a:r>
            <a:endParaRPr lang="en-GB" altLang="ko-Kore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September 2024</a:t>
            </a:r>
            <a:endParaRPr lang="en-GB" altLang="ko-Kore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September 2024</a:t>
            </a:r>
            <a:endParaRPr lang="en-GB" altLang="ko-Kore-K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September 2024</a:t>
            </a:r>
            <a:endParaRPr lang="en-GB" altLang="ko-Kore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September 2024</a:t>
            </a:r>
            <a:endParaRPr lang="en-GB" altLang="ko-Kore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September 2024</a:t>
            </a:r>
            <a:endParaRPr lang="en-GB" altLang="ko-Kore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September 2024</a:t>
            </a:r>
            <a:endParaRPr lang="en-GB" altLang="ko-Kore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/>
              <a:t>September 2024</a:t>
            </a:r>
            <a:endParaRPr lang="en-GB" altLang="ko-Kore-KR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ko-Kore-KR"/>
              <a:t>Juseong Moon, KNUT</a:t>
            </a:r>
            <a:endParaRPr lang="en-GB" altLang="ko-Kore-K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0481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latin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ko-KR" sz="2800" dirty="0"/>
              <a:t>Low Latency Operation with DPS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91234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2025-03-12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ko-Kore-KR" dirty="0"/>
              <a:t>Ronny Yongho Kim, KNUT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ko-KR" dirty="0"/>
              <a:t>March 2025</a:t>
            </a:r>
            <a:endParaRPr lang="en-GB" altLang="ko-Kore-KR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1584526"/>
              </p:ext>
            </p:extLst>
          </p:nvPr>
        </p:nvGraphicFramePr>
        <p:xfrm>
          <a:off x="508000" y="3714750"/>
          <a:ext cx="8040688" cy="1312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50056" imgH="1346005" progId="Word.Document.8">
                  <p:embed/>
                </p:oleObj>
              </mc:Choice>
              <mc:Fallback>
                <p:oleObj name="Document" r:id="rId3" imgW="8250056" imgH="134600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3714750"/>
                        <a:ext cx="8040688" cy="1312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328267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kumimoji="1" lang="en-US" altLang="ko-KR"/>
              <a:t>Abstract</a:t>
            </a:r>
            <a:endParaRPr kumimoji="1"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556792"/>
            <a:ext cx="7770813" cy="4752528"/>
          </a:xfrm>
        </p:spPr>
        <p:txBody>
          <a:bodyPr/>
          <a:lstStyle/>
          <a:p>
            <a:pPr>
              <a:buFont typeface="Arial"/>
              <a:buChar char="•"/>
              <a:defRPr/>
            </a:pPr>
            <a:r>
              <a:rPr kumimoji="1" lang="en-US" altLang="ko-KR" sz="2000" dirty="0" err="1"/>
              <a:t>TGbn</a:t>
            </a:r>
            <a:r>
              <a:rPr kumimoji="1" lang="en-US" altLang="ko-KR" sz="2000" dirty="0"/>
              <a:t> agreed Dynamic Power Saving (DPS) method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400" dirty="0"/>
              <a:t>DPS mode can be changed with ICF and ICR exchange.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altLang="ko-KR" sz="1400" dirty="0"/>
              <a:t>Lower capability mode (LCM) and higher capability mode (HCM) can be enabled with ICF and ICR exchange. </a:t>
            </a:r>
          </a:p>
          <a:p>
            <a:pPr>
              <a:buFont typeface="Arial"/>
              <a:buChar char="•"/>
              <a:defRPr/>
            </a:pPr>
            <a:r>
              <a:rPr kumimoji="1" lang="en-US" altLang="ko-KR" sz="2000" dirty="0"/>
              <a:t>R-TWT was adopted in 11be for low latency traffic support.</a:t>
            </a:r>
          </a:p>
          <a:p>
            <a:pPr lvl="1">
              <a:buFont typeface="Arial"/>
              <a:buChar char="•"/>
              <a:defRPr/>
            </a:pPr>
            <a:r>
              <a:rPr kumimoji="1" lang="en-US" altLang="ko-KR" sz="1600" b="0" dirty="0"/>
              <a:t>In order to support low latency traffic during R-TWT SP, both AP and STAs should be in HCM.</a:t>
            </a:r>
          </a:p>
          <a:p>
            <a:pPr lvl="1">
              <a:buFont typeface="Arial"/>
              <a:buChar char="•"/>
              <a:defRPr/>
            </a:pPr>
            <a:r>
              <a:rPr kumimoji="1" lang="en-US" altLang="ko-KR" sz="1600" dirty="0"/>
              <a:t>When either an AP or a STA in LCM, ICF and ICR exchange shall be performed before R-TWT SP. </a:t>
            </a:r>
          </a:p>
          <a:p>
            <a:pPr lvl="1">
              <a:buFont typeface="Arial"/>
              <a:buChar char="•"/>
              <a:defRPr/>
            </a:pPr>
            <a:r>
              <a:rPr kumimoji="1" lang="en-US" altLang="ko-KR" sz="1600" dirty="0"/>
              <a:t>After R-TWT SP, ICF and ICR exchange is required to change DPS mode into LCM.  </a:t>
            </a:r>
          </a:p>
          <a:p>
            <a:pPr>
              <a:buFont typeface="Arial"/>
              <a:buChar char="•"/>
              <a:defRPr/>
            </a:pPr>
            <a:r>
              <a:rPr kumimoji="1" lang="en-US" altLang="ko-KR" sz="2000" dirty="0"/>
              <a:t>In this contribution, autonomous DPS mode change is discussed.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defRPr/>
            </a:pPr>
            <a:r>
              <a:rPr lang="en-GB"/>
              <a:t>Slide </a:t>
            </a:r>
            <a:fld id="{440F5867-744E-4AA6-B0ED-4C44D2DFBB7B}" type="slidenum">
              <a:rPr lang="en-US"/>
              <a:pPr lvl="0">
                <a:defRPr/>
              </a:pPr>
              <a:t>2</a:t>
            </a:fld>
            <a:endParaRPr lang="en-US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March 2025</a:t>
            </a:r>
            <a:endParaRPr lang="en-GB" altLang="ko-Kore-KR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B1C27335-23BA-47C4-976F-8EC5B2A2E61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ko-Kore-KR" dirty="0"/>
              <a:t>Ronny Yongho Kim, KNUT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 xmlns:c="http://schemas.openxmlformats.org/drawingml/2006/chart" xmlns:dgm="http://schemas.openxmlformats.org/drawingml/2006/diagram" xmlns:dsp="http://schemas.microsoft.com/office/drawing/2008/diagram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09060"/>
          </a:xfrm>
        </p:spPr>
        <p:txBody>
          <a:bodyPr/>
          <a:lstStyle/>
          <a:p>
            <a:pPr lvl="0">
              <a:defRPr/>
            </a:pPr>
            <a:r>
              <a:rPr kumimoji="1" lang="en-US" altLang="ko-KR" sz="2800" dirty="0"/>
              <a:t>R-TWT with DPS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defRPr/>
            </a:pPr>
            <a:r>
              <a:rPr lang="en-GB" dirty="0"/>
              <a:t>Slide </a:t>
            </a:r>
            <a:fld id="{440F5867-744E-4AA6-B0ED-4C44D2DFBB7B}" type="slidenum">
              <a:rPr lang="en-US"/>
              <a:pPr lvl="0">
                <a:defRPr/>
              </a:pPr>
              <a:t>3</a:t>
            </a:fld>
            <a:endParaRPr lang="en-US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March 2025</a:t>
            </a:r>
            <a:endParaRPr lang="en-GB" altLang="ko-Kore-KR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79512" y="1394861"/>
            <a:ext cx="8784976" cy="1170043"/>
          </a:xfrm>
        </p:spPr>
        <p:txBody>
          <a:bodyPr/>
          <a:lstStyle/>
          <a:p>
            <a:pPr>
              <a:buFont typeface="Arial"/>
              <a:buChar char="•"/>
              <a:defRPr/>
            </a:pPr>
            <a:r>
              <a:rPr kumimoji="1" lang="en-US" altLang="ko-KR" sz="2000" dirty="0"/>
              <a:t>In order to support low latency traffic during R-TWT SP, both AP and STAs should be in HCM.</a:t>
            </a:r>
          </a:p>
          <a:p>
            <a:pPr lvl="1">
              <a:buFont typeface="Arial"/>
              <a:buChar char="•"/>
              <a:defRPr/>
            </a:pPr>
            <a:r>
              <a:rPr kumimoji="1" lang="en-US" altLang="ko-KR" sz="1600" dirty="0"/>
              <a:t>When either an AP or a STA in LCM, ICF and ICR exchange shall be performed before R-TWT SP. </a:t>
            </a:r>
          </a:p>
          <a:p>
            <a:pPr lvl="1">
              <a:buFont typeface="Arial"/>
              <a:buChar char="•"/>
              <a:defRPr/>
            </a:pPr>
            <a:r>
              <a:rPr kumimoji="1" lang="en-US" altLang="ko-KR" sz="1600" dirty="0"/>
              <a:t>After R-TWT SP, ICF and ICR exchange is required to change DPS mode into LCM.  </a:t>
            </a:r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A1D58FC6-523E-4A62-8D99-56BD959FEA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501008"/>
            <a:ext cx="9144000" cy="1637489"/>
          </a:xfrm>
          <a:prstGeom prst="rect">
            <a:avLst/>
          </a:prstGeom>
        </p:spPr>
      </p:pic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1BDF786-14E7-4E9E-8FF8-0CC5F7F1F44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ko-Kore-KR" dirty="0"/>
              <a:t>Ronny Yongho Kim, KNUT</a:t>
            </a:r>
          </a:p>
        </p:txBody>
      </p:sp>
    </p:spTree>
    <p:extLst>
      <p:ext uri="{BB962C8B-B14F-4D97-AF65-F5344CB8AC3E}">
        <p14:creationId xmlns:p14="http://schemas.microsoft.com/office/powerpoint/2010/main" val="1010944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 xmlns:c="http://schemas.openxmlformats.org/drawingml/2006/chart" xmlns:dgm="http://schemas.openxmlformats.org/drawingml/2006/diagram" xmlns:dsp="http://schemas.microsoft.com/office/drawing/2008/diagram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09060"/>
          </a:xfrm>
        </p:spPr>
        <p:txBody>
          <a:bodyPr/>
          <a:lstStyle/>
          <a:p>
            <a:pPr lvl="0">
              <a:defRPr/>
            </a:pPr>
            <a:r>
              <a:rPr kumimoji="1" lang="en-US" altLang="ko-KR" sz="2800" dirty="0"/>
              <a:t>R-TWT and Autonomous DPS mode change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defRPr/>
            </a:pPr>
            <a:r>
              <a:rPr lang="en-GB" dirty="0"/>
              <a:t>Slide </a:t>
            </a:r>
            <a:fld id="{440F5867-744E-4AA6-B0ED-4C44D2DFBB7B}" type="slidenum">
              <a:rPr lang="en-US"/>
              <a:pPr lvl="0">
                <a:defRPr/>
              </a:pPr>
              <a:t>4</a:t>
            </a:fld>
            <a:endParaRPr lang="en-US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March 2025</a:t>
            </a:r>
            <a:endParaRPr lang="en-GB" altLang="ko-Kore-KR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79512" y="1268760"/>
            <a:ext cx="8784976" cy="5040559"/>
          </a:xfrm>
        </p:spPr>
        <p:txBody>
          <a:bodyPr/>
          <a:lstStyle/>
          <a:p>
            <a:pPr lvl="0">
              <a:buFont typeface="Arial"/>
              <a:buChar char="•"/>
              <a:defRPr/>
            </a:pPr>
            <a:r>
              <a:rPr kumimoji="1" lang="en-US" altLang="ko-KR" sz="1600" dirty="0"/>
              <a:t>When R-TWT is setup, DPS mode can be autonomously changed before R-TWT SP and after R-TWT SP.</a:t>
            </a:r>
          </a:p>
          <a:p>
            <a:pPr lvl="1">
              <a:buFont typeface="Arial"/>
              <a:buChar char="•"/>
              <a:defRPr/>
            </a:pPr>
            <a:r>
              <a:rPr kumimoji="1" lang="en-US" altLang="ko-KR" sz="1200" dirty="0"/>
              <a:t>DPS mode can be autonomously change into HCM before R-TWT SP. </a:t>
            </a:r>
          </a:p>
          <a:p>
            <a:pPr lvl="1">
              <a:buFont typeface="Arial"/>
              <a:buChar char="•"/>
              <a:defRPr/>
            </a:pPr>
            <a:r>
              <a:rPr kumimoji="1" lang="en-US" altLang="ko-KR" sz="1200" dirty="0"/>
              <a:t>DPS mode can be autonomously change into LCM after R-TWT SP.</a:t>
            </a:r>
          </a:p>
          <a:p>
            <a:pPr>
              <a:buFont typeface="Arial"/>
              <a:buChar char="•"/>
              <a:defRPr/>
            </a:pPr>
            <a:r>
              <a:rPr kumimoji="1" lang="en-US" altLang="ko-KR" sz="1600" dirty="0"/>
              <a:t>With autonomous DPS mode change for periodic low latency traffic support, additional power saving gain can be achieved.</a:t>
            </a:r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A4DEB346-4231-4C1B-9589-85C6C1DBFC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281450"/>
            <a:ext cx="9144000" cy="1515702"/>
          </a:xfrm>
          <a:prstGeom prst="rect">
            <a:avLst/>
          </a:prstGeom>
        </p:spPr>
      </p:pic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5B1DDDF7-0772-4E64-9DD3-77512186B76C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ko-Kore-KR" dirty="0"/>
              <a:t>Ronny Yongho Kim, KNUT</a:t>
            </a:r>
          </a:p>
        </p:txBody>
      </p:sp>
    </p:spTree>
    <p:extLst>
      <p:ext uri="{BB962C8B-B14F-4D97-AF65-F5344CB8AC3E}">
        <p14:creationId xmlns:p14="http://schemas.microsoft.com/office/powerpoint/2010/main" val="3468758987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B698551-BC23-4BAA-B2BA-500F3DAAE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ko-KR" dirty="0"/>
              <a:t>R-TWT and Autonomous DPS mode change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0186095-3B6A-4507-BD59-CF8662638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Arial"/>
              <a:buChar char="•"/>
              <a:defRPr/>
            </a:pPr>
            <a:r>
              <a:rPr kumimoji="1" lang="en-US" altLang="ko-KR" sz="1600" dirty="0"/>
              <a:t>R-TWT SP with UL traffic</a:t>
            </a:r>
          </a:p>
          <a:p>
            <a:pPr lvl="0">
              <a:buFont typeface="Arial"/>
              <a:buChar char="•"/>
              <a:defRPr/>
            </a:pPr>
            <a:endParaRPr kumimoji="1" lang="en-US" altLang="ko-KR" sz="1600" dirty="0"/>
          </a:p>
          <a:p>
            <a:pPr lvl="0">
              <a:buFont typeface="Arial"/>
              <a:buChar char="•"/>
              <a:defRPr/>
            </a:pPr>
            <a:endParaRPr kumimoji="1" lang="en-US" altLang="ko-KR" sz="1600" dirty="0"/>
          </a:p>
          <a:p>
            <a:pPr lvl="0">
              <a:buFont typeface="Arial"/>
              <a:buChar char="•"/>
              <a:defRPr/>
            </a:pPr>
            <a:endParaRPr kumimoji="1" lang="en-US" altLang="ko-KR" sz="1600" dirty="0"/>
          </a:p>
          <a:p>
            <a:pPr lvl="0">
              <a:buFont typeface="Arial"/>
              <a:buChar char="•"/>
              <a:defRPr/>
            </a:pPr>
            <a:endParaRPr kumimoji="1" lang="en-US" altLang="ko-KR" sz="1600" dirty="0"/>
          </a:p>
          <a:p>
            <a:pPr lvl="0">
              <a:buFont typeface="Arial"/>
              <a:buChar char="•"/>
              <a:defRPr/>
            </a:pPr>
            <a:endParaRPr kumimoji="1" lang="en-US" altLang="ko-KR" sz="1600" dirty="0"/>
          </a:p>
          <a:p>
            <a:pPr lvl="0">
              <a:buFont typeface="Arial"/>
              <a:buChar char="•"/>
              <a:defRPr/>
            </a:pPr>
            <a:endParaRPr kumimoji="1" lang="en-US" altLang="ko-KR" sz="1600" dirty="0"/>
          </a:p>
          <a:p>
            <a:pPr>
              <a:buFont typeface="Arial"/>
              <a:buChar char="•"/>
              <a:defRPr/>
            </a:pPr>
            <a:r>
              <a:rPr kumimoji="1" lang="en-US" altLang="ko-KR" sz="1600" dirty="0"/>
              <a:t>R-TWT SP with DL traffic</a:t>
            </a:r>
            <a:endParaRPr kumimoji="1" lang="ko-KR" altLang="en-US" sz="1600" dirty="0"/>
          </a:p>
          <a:p>
            <a:pPr lvl="0">
              <a:buFont typeface="Arial"/>
              <a:buChar char="•"/>
              <a:defRPr/>
            </a:pPr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814F4685-FB66-43E1-A4EB-E3809C1F4C1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3CBF3EE2-3F21-460B-A898-EB84B51CF6F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/>
              <a:t>March 2025</a:t>
            </a:r>
            <a:endParaRPr lang="en-GB" altLang="ko-Kore-KR" dirty="0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4D5ADC43-1E24-443A-9B18-10ECAD7D4D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5417" y="2303485"/>
            <a:ext cx="8316416" cy="1765232"/>
          </a:xfrm>
          <a:prstGeom prst="rect">
            <a:avLst/>
          </a:prstGeom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F87E57A9-C775-45CF-A556-60AF0E8C8C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568" y="4602933"/>
            <a:ext cx="8316416" cy="1491480"/>
          </a:xfrm>
          <a:prstGeom prst="rect">
            <a:avLst/>
          </a:prstGeom>
        </p:spPr>
      </p:pic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EC6D850A-0BF7-43F5-AE09-338901DA92A7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ko-Kore-KR" dirty="0"/>
              <a:t>Ronny Yongho Kim, KNUT</a:t>
            </a:r>
          </a:p>
        </p:txBody>
      </p:sp>
    </p:spTree>
    <p:extLst>
      <p:ext uri="{BB962C8B-B14F-4D97-AF65-F5344CB8AC3E}">
        <p14:creationId xmlns:p14="http://schemas.microsoft.com/office/powerpoint/2010/main" val="3066689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kumimoji="1" lang="en-US" altLang="ko-KR" dirty="0"/>
              <a:t>Summary</a:t>
            </a:r>
            <a:endParaRPr kumimoji="1"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1013"/>
            <a:ext cx="7770813" cy="4558307"/>
          </a:xfrm>
        </p:spPr>
        <p:txBody>
          <a:bodyPr/>
          <a:lstStyle/>
          <a:p>
            <a:pPr>
              <a:buFont typeface="Arial"/>
              <a:buChar char="•"/>
              <a:defRPr/>
            </a:pPr>
            <a:r>
              <a:rPr kumimoji="1" lang="en-US" altLang="ko-KR" dirty="0"/>
              <a:t>This submission proposed autonomous DPS mode change for R-TWT</a:t>
            </a:r>
          </a:p>
          <a:p>
            <a:pPr lvl="1">
              <a:buFont typeface="Arial"/>
              <a:buChar char="•"/>
              <a:defRPr/>
            </a:pPr>
            <a:r>
              <a:rPr kumimoji="1" lang="en-US" altLang="ko-KR" dirty="0"/>
              <a:t>DPS mode can be autonomously change into HCM before R-TWT SP. </a:t>
            </a:r>
          </a:p>
          <a:p>
            <a:pPr lvl="1">
              <a:buFont typeface="Arial"/>
              <a:buChar char="•"/>
              <a:defRPr/>
            </a:pPr>
            <a:r>
              <a:rPr kumimoji="1" lang="en-US" altLang="ko-KR" dirty="0"/>
              <a:t>DPS mode can be autonomously change into LCM after R-TWT SP.</a:t>
            </a:r>
          </a:p>
          <a:p>
            <a:pPr>
              <a:buFont typeface="Arial"/>
              <a:buChar char="•"/>
              <a:defRPr/>
            </a:pPr>
            <a:r>
              <a:rPr kumimoji="1" lang="en-US" altLang="ko-KR" dirty="0"/>
              <a:t>With autonomous DPS mode change for periodic low latency traffic support, additional power saving gain can be achieved.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lvl="0">
              <a:defRPr/>
            </a:pPr>
            <a:r>
              <a:rPr lang="en-GB"/>
              <a:t>Slide </a:t>
            </a:r>
            <a:fld id="{440F5867-744E-4AA6-B0ED-4C44D2DFBB7B}" type="slidenum">
              <a:rPr lang="en-US"/>
              <a:pPr lvl="0">
                <a:defRPr/>
              </a:pPr>
              <a:t>6</a:t>
            </a:fld>
            <a:endParaRPr lang="en-US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lvl="0">
              <a:defRPr/>
            </a:pPr>
            <a:r>
              <a:rPr lang="en-US" altLang="ko-KR" dirty="0"/>
              <a:t>March 2025</a:t>
            </a:r>
            <a:endParaRPr lang="en-GB" altLang="ko-Kore-KR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FC05B63-B14C-4F37-8524-71D0E03F4AC2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ko-Kore-KR" dirty="0"/>
              <a:t>Ronny Yongho Kim, KNUT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 xmlns:c="http://schemas.openxmlformats.org/drawingml/2006/chart" xmlns:dgm="http://schemas.openxmlformats.org/drawingml/2006/diagram" xmlns:dsp="http://schemas.microsoft.com/office/drawing/2008/diagram">
      <p:transition/>
    </mc:Fallback>
  </mc:AlternateContent>
</p:sld>
</file>

<file path=ppt/theme/theme1.xml><?xml version="1.0" encoding="utf-8"?>
<a:theme xmlns:a="http://schemas.openxmlformats.org/drawingml/2006/main" name="Office 테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w="med" len="med"/>
          <a:tailEnd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/>
          <a:buNone/>
          <a:defRPr kumimoji="0" lang="en-GB" sz="2400" b="0" i="0" u="none" strike="noStrike" cap="none" normalizeH="0" baseline="0" smtClean="0">
            <a:solidFill>
              <a:schemeClr val="bg1"/>
            </a:solidFill>
            <a:effectLst/>
            <a:latin typeface="Times New Roman"/>
            <a:ea typeface="MS Gothic"/>
          </a:defRPr>
        </a:defPPr>
      </a:lstStyle>
    </a:spDef>
    <a:lnDef>
      <a:spPr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w="med" len="med"/>
          <a:tailEnd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/>
          <a:buNone/>
          <a:defRPr kumimoji="0" lang="en-GB" sz="2400" b="0" i="0" u="none" strike="noStrike" cap="none" normalizeH="0" baseline="0" smtClean="0">
            <a:solidFill>
              <a:schemeClr val="bg1"/>
            </a:solidFill>
            <a:effectLst/>
            <a:latin typeface="Times New Roman"/>
            <a:ea typeface="MS Gothic"/>
          </a:defRPr>
        </a:defPPr>
      </a:lstStyle>
    </a:lnDef>
    <a:txDef>
      <a:spPr/>
      <a:bodyPr/>
      <a:lstStyle/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615</TotalTime>
  <Words>432</Words>
  <Application>Microsoft Macintosh PowerPoint</Application>
  <PresentationFormat>화면 슬라이드 쇼(4:3)</PresentationFormat>
  <Paragraphs>65</Paragraphs>
  <Slides>6</Slides>
  <Notes>3</Notes>
  <HiddenSlides>0</HiddenSlides>
  <MMClips>0</MMClips>
  <ScaleCrop>false</ScaleCrop>
  <HeadingPairs>
    <vt:vector size="8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11" baseType="lpstr">
      <vt:lpstr>Arial Unicode MS</vt:lpstr>
      <vt:lpstr>Arial</vt:lpstr>
      <vt:lpstr>Times New Roman</vt:lpstr>
      <vt:lpstr>Office 테마</vt:lpstr>
      <vt:lpstr>Document</vt:lpstr>
      <vt:lpstr>Low Latency Operation with DPS</vt:lpstr>
      <vt:lpstr>Abstract</vt:lpstr>
      <vt:lpstr>R-TWT with DPS</vt:lpstr>
      <vt:lpstr>R-TWT and Autonomous DPS mode change</vt:lpstr>
      <vt:lpstr>R-TWT and Autonomous DPS mode change</vt:lpstr>
      <vt:lpstr>Summary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주성 문</dc:creator>
  <cp:lastModifiedBy>주성 문</cp:lastModifiedBy>
  <cp:revision>630</cp:revision>
  <dcterms:created xsi:type="dcterms:W3CDTF">2023-07-02T14:02:18Z</dcterms:created>
  <dcterms:modified xsi:type="dcterms:W3CDTF">2025-03-12T21:10:10Z</dcterms:modified>
  <cp:version/>
</cp:coreProperties>
</file>