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3" r:id="rId4"/>
    <p:sldId id="264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1F0887-44DA-4F54-AB56-CFE0D57E07AD}" v="2" dt="2025-03-12T05:51:49.6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59" autoAdjust="0"/>
    <p:restoredTop sz="94660"/>
  </p:normalViewPr>
  <p:slideViewPr>
    <p:cSldViewPr>
      <p:cViewPr varScale="1">
        <p:scale>
          <a:sx n="112" d="100"/>
          <a:sy n="112" d="100"/>
        </p:scale>
        <p:origin x="570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kola Serafimovski" userId="105a20b8-82e7-4e30-9a7f-338da8645521" providerId="ADAL" clId="{FF1F0887-44DA-4F54-AB56-CFE0D57E07AD}"/>
    <pc:docChg chg="custSel modSld modMainMaster">
      <pc:chgData name="Nikola Serafimovski" userId="105a20b8-82e7-4e30-9a7f-338da8645521" providerId="ADAL" clId="{FF1F0887-44DA-4F54-AB56-CFE0D57E07AD}" dt="2025-03-12T05:55:50.149" v="258" actId="6549"/>
      <pc:docMkLst>
        <pc:docMk/>
      </pc:docMkLst>
      <pc:sldChg chg="modSp mod">
        <pc:chgData name="Nikola Serafimovski" userId="105a20b8-82e7-4e30-9a7f-338da8645521" providerId="ADAL" clId="{FF1F0887-44DA-4F54-AB56-CFE0D57E07AD}" dt="2025-03-12T05:51:49.692" v="19"/>
        <pc:sldMkLst>
          <pc:docMk/>
          <pc:sldMk cId="0" sldId="256"/>
        </pc:sldMkLst>
        <pc:spChg chg="mod">
          <ac:chgData name="Nikola Serafimovski" userId="105a20b8-82e7-4e30-9a7f-338da8645521" providerId="ADAL" clId="{FF1F0887-44DA-4F54-AB56-CFE0D57E07AD}" dt="2025-03-12T05:51:38.470" v="1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Nikola Serafimovski" userId="105a20b8-82e7-4e30-9a7f-338da8645521" providerId="ADAL" clId="{FF1F0887-44DA-4F54-AB56-CFE0D57E07AD}" dt="2025-03-12T05:51:44.859" v="18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Nikola Serafimovski" userId="105a20b8-82e7-4e30-9a7f-338da8645521" providerId="ADAL" clId="{FF1F0887-44DA-4F54-AB56-CFE0D57E07AD}" dt="2025-03-12T05:51:49.692" v="19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Nikola Serafimovski" userId="105a20b8-82e7-4e30-9a7f-338da8645521" providerId="ADAL" clId="{FF1F0887-44DA-4F54-AB56-CFE0D57E07AD}" dt="2025-03-12T05:52:22.229" v="24" actId="20577"/>
        <pc:sldMkLst>
          <pc:docMk/>
          <pc:sldMk cId="0" sldId="257"/>
        </pc:sldMkLst>
        <pc:spChg chg="mod">
          <ac:chgData name="Nikola Serafimovski" userId="105a20b8-82e7-4e30-9a7f-338da8645521" providerId="ADAL" clId="{FF1F0887-44DA-4F54-AB56-CFE0D57E07AD}" dt="2025-03-12T05:52:22.229" v="24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Nikola Serafimovski" userId="105a20b8-82e7-4e30-9a7f-338da8645521" providerId="ADAL" clId="{FF1F0887-44DA-4F54-AB56-CFE0D57E07AD}" dt="2025-03-12T05:55:50.149" v="258" actId="6549"/>
        <pc:sldMkLst>
          <pc:docMk/>
          <pc:sldMk cId="0" sldId="263"/>
        </pc:sldMkLst>
        <pc:spChg chg="mod">
          <ac:chgData name="Nikola Serafimovski" userId="105a20b8-82e7-4e30-9a7f-338da8645521" providerId="ADAL" clId="{FF1F0887-44DA-4F54-AB56-CFE0D57E07AD}" dt="2025-03-12T05:52:29.091" v="29" actId="20577"/>
          <ac:spMkLst>
            <pc:docMk/>
            <pc:sldMk cId="0" sldId="263"/>
            <ac:spMk id="2" creationId="{00000000-0000-0000-0000-000000000000}"/>
          </ac:spMkLst>
        </pc:spChg>
        <pc:spChg chg="mod">
          <ac:chgData name="Nikola Serafimovski" userId="105a20b8-82e7-4e30-9a7f-338da8645521" providerId="ADAL" clId="{FF1F0887-44DA-4F54-AB56-CFE0D57E07AD}" dt="2025-03-12T05:55:50.149" v="258" actId="6549"/>
          <ac:spMkLst>
            <pc:docMk/>
            <pc:sldMk cId="0" sldId="263"/>
            <ac:spMk id="3" creationId="{00000000-0000-0000-0000-000000000000}"/>
          </ac:spMkLst>
        </pc:spChg>
      </pc:sldChg>
      <pc:sldMasterChg chg="modSp mod">
        <pc:chgData name="Nikola Serafimovski" userId="105a20b8-82e7-4e30-9a7f-338da8645521" providerId="ADAL" clId="{FF1F0887-44DA-4F54-AB56-CFE0D57E07AD}" dt="2025-03-12T05:51:16.097" v="9"/>
        <pc:sldMasterMkLst>
          <pc:docMk/>
          <pc:sldMasterMk cId="0" sldId="2147483648"/>
        </pc:sldMasterMkLst>
        <pc:spChg chg="mod">
          <ac:chgData name="Nikola Serafimovski" userId="105a20b8-82e7-4e30-9a7f-338da8645521" providerId="ADAL" clId="{FF1F0887-44DA-4F54-AB56-CFE0D57E07AD}" dt="2025-03-12T05:51:16.097" v="9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Nikola Serafimovski" userId="105a20b8-82e7-4e30-9a7f-338da8645521" providerId="ADAL" clId="{FF1F0887-44DA-4F54-AB56-CFE0D57E07AD}" dt="2025-03-12T05:51:10.715" v="4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44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802.11-25/0476r0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Enhanced Light Communications Study Group (ELC) </a:t>
            </a:r>
            <a:br>
              <a:rPr lang="en-US" altLang="en-US" dirty="0"/>
            </a:br>
            <a:r>
              <a:rPr lang="en-US" altLang="en-US" dirty="0"/>
              <a:t>March 2025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6066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2025-3-12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252734"/>
              </p:ext>
            </p:extLst>
          </p:nvPr>
        </p:nvGraphicFramePr>
        <p:xfrm>
          <a:off x="977900" y="3486150"/>
          <a:ext cx="10121900" cy="246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9535" progId="Word.Document.8">
                  <p:embed/>
                </p:oleObj>
              </mc:Choice>
              <mc:Fallback>
                <p:oleObj name="Document" r:id="rId3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0" y="3486150"/>
                        <a:ext cx="10121900" cy="24622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303912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contains the IEEE 802.11 Enhanced Light Communications Study Group closing report for the March 2025 session.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74202"/>
          </a:xfrm>
        </p:spPr>
        <p:txBody>
          <a:bodyPr/>
          <a:lstStyle/>
          <a:p>
            <a:r>
              <a:rPr lang="en-US" altLang="en-US" dirty="0">
                <a:solidFill>
                  <a:schemeClr val="tx2"/>
                </a:solidFill>
              </a:rPr>
              <a:t>ELC activities at the March 2025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267" y="1260004"/>
            <a:ext cx="11152365" cy="4337993"/>
          </a:xfrm>
        </p:spPr>
        <p:txBody>
          <a:bodyPr/>
          <a:lstStyle/>
          <a:p>
            <a:pPr marL="457200" lvl="1" indent="0">
              <a:buFontTx/>
              <a:buNone/>
              <a:defRPr/>
            </a:pPr>
            <a:r>
              <a:rPr lang="en-US" altLang="en-US" sz="2400" b="1" u="sng" dirty="0"/>
              <a:t>Content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ELC SG addressed comments on the ELC PAR and CSD received from 802.1, 802.3 and RevCom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The modified PAR (doc. 11-25/0185r1) and CSD (doc. 11-24/1600r5) were also reapproved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Meeting agenda and motions are available in doc. 11-25/0347r2.</a:t>
            </a:r>
          </a:p>
          <a:p>
            <a:pPr marL="457200" lvl="1" indent="0">
              <a:buFontTx/>
              <a:buNone/>
              <a:defRPr/>
            </a:pPr>
            <a:endParaRPr lang="en-US" altLang="en-US" b="1" dirty="0"/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Minutes of the meeting are available in doc. 11-25/0461.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2"/>
                </a:solidFill>
              </a:rPr>
              <a:t>ELC SG moving forward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/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F0B195EF-C4A7-CA7E-DC0E-9720678E1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757663" cy="4113213"/>
          </a:xfrm>
        </p:spPr>
        <p:txBody>
          <a:bodyPr/>
          <a:lstStyle/>
          <a:p>
            <a:pPr>
              <a:buFontTx/>
              <a:buChar char="-"/>
            </a:pPr>
            <a:r>
              <a:rPr lang="en-GB" kern="0" dirty="0"/>
              <a:t>Mar. 2025</a:t>
            </a:r>
          </a:p>
          <a:p>
            <a:pPr lvl="1">
              <a:buFontTx/>
              <a:buChar char="-"/>
            </a:pPr>
            <a:r>
              <a:rPr lang="en-GB" kern="0" dirty="0"/>
              <a:t>802 LMSC approval of the PAR and acceptance of the CSD</a:t>
            </a:r>
          </a:p>
          <a:p>
            <a:pPr lvl="1">
              <a:buFontTx/>
              <a:buChar char="-"/>
            </a:pPr>
            <a:r>
              <a:rPr lang="en-GB" kern="0" dirty="0"/>
              <a:t>Submit to </a:t>
            </a:r>
            <a:r>
              <a:rPr lang="en-GB" kern="0" dirty="0" err="1"/>
              <a:t>NesCom</a:t>
            </a:r>
            <a:endParaRPr lang="en-GB" kern="0" dirty="0"/>
          </a:p>
          <a:p>
            <a:pPr lvl="1">
              <a:buFontTx/>
              <a:buChar char="-"/>
            </a:pPr>
            <a:endParaRPr lang="en-GB" kern="0" dirty="0"/>
          </a:p>
          <a:p>
            <a:pPr>
              <a:buFontTx/>
              <a:buChar char="-"/>
            </a:pPr>
            <a:r>
              <a:rPr lang="en-GB" kern="0" dirty="0"/>
              <a:t>May 2025</a:t>
            </a:r>
          </a:p>
          <a:p>
            <a:pPr lvl="1">
              <a:buFontTx/>
              <a:buChar char="-"/>
            </a:pPr>
            <a:r>
              <a:rPr lang="en-GB" kern="0" dirty="0"/>
              <a:t>TG start</a:t>
            </a:r>
          </a:p>
          <a:p>
            <a:pPr lvl="1">
              <a:buFontTx/>
              <a:buChar char="-"/>
            </a:pPr>
            <a:endParaRPr lang="en-GB" dirty="0"/>
          </a:p>
        </p:txBody>
      </p:sp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D5FB241F-7DC2-4134-BEEA-EC3DBE1AD04D}"/>
              </a:ext>
            </a:extLst>
          </p:cNvPr>
          <p:cNvSpPr txBox="1">
            <a:spLocks/>
          </p:cNvSpPr>
          <p:nvPr/>
        </p:nvSpPr>
        <p:spPr bwMode="auto">
          <a:xfrm>
            <a:off x="6672065" y="1981200"/>
            <a:ext cx="5112568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Char char="-"/>
            </a:pP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11809442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215</TotalTime>
  <Words>220</Words>
  <Application>Microsoft Office PowerPoint</Application>
  <PresentationFormat>Widescreen</PresentationFormat>
  <Paragraphs>49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Unicode MS</vt:lpstr>
      <vt:lpstr>Times New Roman</vt:lpstr>
      <vt:lpstr>Office Theme</vt:lpstr>
      <vt:lpstr>Microsoft Word 97 - 2003 Document</vt:lpstr>
      <vt:lpstr>Enhanced Light Communications Study Group (ELC)  March 2025 Closing Report</vt:lpstr>
      <vt:lpstr>Abstract</vt:lpstr>
      <vt:lpstr>ELC activities at the March 2025 meeting</vt:lpstr>
      <vt:lpstr>ELC SG moving forward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11-19-1413-00-00bb-september-2019-meeting-agenda</dc:title>
  <dc:creator>Serafimovski, Nikola</dc:creator>
  <cp:lastModifiedBy>Nikola Serafimovski</cp:lastModifiedBy>
  <cp:revision>85</cp:revision>
  <cp:lastPrinted>1601-01-01T00:00:00Z</cp:lastPrinted>
  <dcterms:created xsi:type="dcterms:W3CDTF">2019-08-08T09:50:31Z</dcterms:created>
  <dcterms:modified xsi:type="dcterms:W3CDTF">2025-03-12T05:55:58Z</dcterms:modified>
</cp:coreProperties>
</file>