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802.11-25/0457r1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802.11-25/0457r1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802.11-25/0457r1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802.11-25/0457r1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wg/Members/document/folder/394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signal/episode-74-ceo-insights-wi-fi-alliance-and-mike-finley-of-boingo" TargetMode="External"/><Relationship Id="rId3" Type="http://schemas.openxmlformats.org/officeDocument/2006/relationships/hyperlink" Target="https://www.wi-fi.org/news-events/newsroom/wi-fi-alliance-welcomes-the-nomination-of-arielle-roth-as-ntia-administrator" TargetMode="External"/><Relationship Id="rId7" Type="http://schemas.openxmlformats.org/officeDocument/2006/relationships/hyperlink" Target="https://www.wi-fi.org/signal/episode-72-wi-fi-brings-connection-to-communities-with-curtis-hill-of-open-broadband" TargetMode="External"/><Relationship Id="rId2" Type="http://schemas.openxmlformats.org/officeDocument/2006/relationships/hyperlink" Target="https://www.wi-fi.org/news-events/newsroom/wi-fi-alliance-applauds-uk-ofcoms-proposal-to-expand-6-ghz-wi-fi-acc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beacon/vijay-nagarajan/wi-fi-and-ai-empowering-the-future-of-intelligence" TargetMode="External"/><Relationship Id="rId5" Type="http://schemas.openxmlformats.org/officeDocument/2006/relationships/hyperlink" Target="https://www.wi-fi.org/beacon/the-beacon/wi-fi-alliance-pilot-trial-showcases-the-transformative-power-of-6-ghz-wi-fi-for" TargetMode="External"/><Relationship Id="rId4" Type="http://schemas.openxmlformats.org/officeDocument/2006/relationships/hyperlink" Target="https://www.wi-fi.org/news-events/newsroom/wi-fi-alliance-statement-on-the-nomination-of-olivia-trusty-to-the-fcc" TargetMode="External"/><Relationship Id="rId9" Type="http://schemas.openxmlformats.org/officeDocument/2006/relationships/hyperlink" Target="https://www.wi-fi.org/signal/episode-73-wi-fi-enables-a-new-level-of-security-with-marian-kost-of-texas-instrumen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b="0" dirty="0"/>
              <a:t>Wi-Fi Alliance (WFA) Liaison March 2025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551153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March 2025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Asia member meeting has been held on Feb. 18-20 in Tokyo.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It was a productive week with excellent guest speakers, networking opportunities, and task group sessions.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Notable keynote speeches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Showcase of the task groups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Discussions on interoperability events’ ability to advance the Wi-Fi ecosystem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Demo of Wi-Fi CERTIFIED </a:t>
            </a:r>
            <a:r>
              <a:rPr lang="en-US" dirty="0" err="1"/>
              <a:t>HaLoW</a:t>
            </a:r>
            <a:r>
              <a:rPr lang="en-US" dirty="0"/>
              <a:t> offerings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Documents are available at </a:t>
            </a:r>
            <a:r>
              <a:rPr lang="en-US" dirty="0">
                <a:hlinkClick r:id="rId3"/>
              </a:rPr>
              <a:t>https://groups.wi-fi.org/wg/Members/document/folder/3941</a:t>
            </a:r>
            <a:r>
              <a:rPr lang="en-US" dirty="0"/>
              <a:t> (available only for members)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(Americas) member meeting will </a:t>
            </a:r>
            <a:r>
              <a:rPr lang="en-US" sz="2400" b="1" dirty="0"/>
              <a:t>take place on June 10</a:t>
            </a:r>
            <a:r>
              <a:rPr lang="en-US" sz="2400" b="1" baseline="30000" dirty="0"/>
              <a:t>th</a:t>
            </a:r>
            <a:r>
              <a:rPr lang="en-US" sz="2400" b="1" dirty="0"/>
              <a:t> – 12</a:t>
            </a:r>
            <a:r>
              <a:rPr lang="en-US" sz="2400" b="1" baseline="30000" dirty="0"/>
              <a:t>th</a:t>
            </a:r>
            <a:r>
              <a:rPr lang="en-US" sz="2400" b="1" dirty="0"/>
              <a:t>  2025, in Buenos Aires, Argentina.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8F323D-3182-4E30-AF0F-B7F24AA3A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EasyMesh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WPA3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Increased use of interoperability events with commercial products after program launches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4B69-A3FB-4888-B673-D980196012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EasyConnect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</a:t>
            </a:r>
            <a:r>
              <a:rPr lang="en-US" sz="1400" dirty="0" err="1"/>
              <a:t>HaLow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Aware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Passpoint</a:t>
            </a: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Examples of additional</a:t>
            </a:r>
            <a:r>
              <a:rPr lang="en-US" sz="1600" dirty="0"/>
              <a:t> WFA activity that may lead to technical work 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Operators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499F-B672-4FA7-BB96-D990ABB6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Press Releases: </a:t>
            </a:r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UK </a:t>
            </a:r>
            <a:r>
              <a:rPr lang="en-US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Ofcom’s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proposal to expand 6 GHz Wi-Fi® access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welcomes the nomination of Arielle Roth as NTIA Administrator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statement on the nomination of Olivia Trusty to the FCC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Beacon Blogs: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pilot trial showcases the transformative power of 6 GHz Wi-Fi for healthcare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Wi-Fi® and AI: Empowering the future of intelligence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Signal Podcasts: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75: Wi-Fi® is a key ingredient to the AI evolution with Eric McLaughlin of Intel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74: CEO Insights: Wi-Fi Alliance® and Mike Finley of </a:t>
            </a:r>
            <a:r>
              <a:rPr lang="en-US" dirty="0" err="1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Boingo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73: Wi-Fi® enables a new level of security with Marian </a:t>
            </a:r>
            <a:r>
              <a:rPr lang="en-US" dirty="0" err="1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Kost</a:t>
            </a:r>
            <a:r>
              <a:rPr lang="en-US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Texas Instruments</a:t>
            </a:r>
            <a:endParaRPr lang="en-US" dirty="0">
              <a:solidFill>
                <a:schemeClr val="tx1"/>
              </a:solidFill>
              <a:cs typeface="+mn-cs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9912B-9E55-4C74-ADE7-842202139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80EE6-7785-46A8-8078-2976C41DA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1355</TotalTime>
  <Words>532</Words>
  <Application>Microsoft Office PowerPoint</Application>
  <PresentationFormat>Widescreen</PresentationFormat>
  <Paragraphs>99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March 2025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March 2025 Update</dc:title>
  <dc:creator>Srini Kandala</dc:creator>
  <cp:lastModifiedBy>Srini Kandala</cp:lastModifiedBy>
  <cp:revision>13</cp:revision>
  <cp:lastPrinted>1601-01-01T00:00:00Z</cp:lastPrinted>
  <dcterms:created xsi:type="dcterms:W3CDTF">2025-01-13T00:18:29Z</dcterms:created>
  <dcterms:modified xsi:type="dcterms:W3CDTF">2025-03-12T18:02:28Z</dcterms:modified>
</cp:coreProperties>
</file>