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9" r:id="rId6"/>
    <p:sldId id="281" r:id="rId7"/>
    <p:sldId id="27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5"/>
            <p14:sldId id="266"/>
            <p14:sldId id="269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>
      <p:cViewPr varScale="1">
        <p:scale>
          <a:sx n="92" d="100"/>
          <a:sy n="92" d="100"/>
        </p:scale>
        <p:origin x="461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2165" y="389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F0450037-99A6-4386-BB5D-88FD837C86B3}"/>
    <pc:docChg chg="undo custSel addSld delSld modSld modSection">
      <pc:chgData name="Segev, Jonathan" userId="7c67a1b0-8725-4553-8055-0888dbcaef94" providerId="ADAL" clId="{F0450037-99A6-4386-BB5D-88FD837C86B3}" dt="2025-03-12T14:31:25.742" v="28" actId="20577"/>
      <pc:docMkLst>
        <pc:docMk/>
      </pc:docMkLst>
      <pc:sldChg chg="modSp mod">
        <pc:chgData name="Segev, Jonathan" userId="7c67a1b0-8725-4553-8055-0888dbcaef94" providerId="ADAL" clId="{F0450037-99A6-4386-BB5D-88FD837C86B3}" dt="2025-03-12T14:02:28.103" v="1" actId="20577"/>
        <pc:sldMkLst>
          <pc:docMk/>
          <pc:sldMk cId="0" sldId="256"/>
        </pc:sldMkLst>
        <pc:spChg chg="mod">
          <ac:chgData name="Segev, Jonathan" userId="7c67a1b0-8725-4553-8055-0888dbcaef94" providerId="ADAL" clId="{F0450037-99A6-4386-BB5D-88FD837C86B3}" dt="2025-03-12T14:02:28.10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egev, Jonathan" userId="7c67a1b0-8725-4553-8055-0888dbcaef94" providerId="ADAL" clId="{F0450037-99A6-4386-BB5D-88FD837C86B3}" dt="2025-03-12T14:31:25.742" v="28" actId="20577"/>
        <pc:sldMkLst>
          <pc:docMk/>
          <pc:sldMk cId="0" sldId="257"/>
        </pc:sldMkLst>
        <pc:spChg chg="mod">
          <ac:chgData name="Segev, Jonathan" userId="7c67a1b0-8725-4553-8055-0888dbcaef94" providerId="ADAL" clId="{F0450037-99A6-4386-BB5D-88FD837C86B3}" dt="2025-03-12T14:31:25.742" v="28" actId="20577"/>
          <ac:spMkLst>
            <pc:docMk/>
            <pc:sldMk cId="0" sldId="257"/>
            <ac:spMk id="4098" creationId="{00000000-0000-0000-0000-000000000000}"/>
          </ac:spMkLst>
        </pc:spChg>
      </pc:sldChg>
      <pc:sldChg chg="new del">
        <pc:chgData name="Segev, Jonathan" userId="7c67a1b0-8725-4553-8055-0888dbcaef94" providerId="ADAL" clId="{F0450037-99A6-4386-BB5D-88FD837C86B3}" dt="2025-03-12T14:31:03.744" v="3" actId="680"/>
        <pc:sldMkLst>
          <pc:docMk/>
          <pc:sldMk cId="1347347226" sldId="28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802.11-25/453r2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P802.11bk Report to </a:t>
            </a:r>
            <a:r>
              <a:rPr lang="en-US" altLang="zh-CN" sz="3200" dirty="0"/>
              <a:t>802 LMSC</a:t>
            </a:r>
            <a:r>
              <a:rPr lang="en-US" dirty="0"/>
              <a:t> on Conditional Approval </a:t>
            </a:r>
            <a:br>
              <a:rPr lang="en-US" dirty="0"/>
            </a:br>
            <a:r>
              <a:rPr lang="en-US" dirty="0"/>
              <a:t>to go to 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969422"/>
              </p:ext>
            </p:extLst>
          </p:nvPr>
        </p:nvGraphicFramePr>
        <p:xfrm>
          <a:off x="1116013" y="2860675"/>
          <a:ext cx="10215562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2406600" progId="Word.Document.8">
                  <p:embed/>
                </p:oleObj>
              </mc:Choice>
              <mc:Fallback>
                <p:oleObj name="Document" r:id="rId3" imgW="10444320" imgH="2406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60675"/>
                        <a:ext cx="10215562" cy="2347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IEEE P802.11bk D5.0 to RevCom.</a:t>
            </a:r>
          </a:p>
          <a:p>
            <a:pPr marL="0" indent="0"/>
            <a:endParaRPr lang="en-GB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R0 – Initial draft.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R1 – incorporate feedback from group discussion, update unsatisfied commenters list.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R2 – </a:t>
            </a:r>
            <a:r>
              <a:rPr lang="en-GB" b="0">
                <a:ea typeface="ＭＳ Ｐゴシック" pitchFamily="34" charset="-128"/>
              </a:rPr>
              <a:t>update typos. </a:t>
            </a:r>
            <a:endParaRPr lang="en-GB" b="0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P802.11bk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244343"/>
              </p:ext>
            </p:extLst>
          </p:nvPr>
        </p:nvGraphicFramePr>
        <p:xfrm>
          <a:off x="695400" y="1628800"/>
          <a:ext cx="10694383" cy="310225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09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75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9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Nov.-10-2024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Feb.-07-2025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TG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bk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P802.11bk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083737"/>
              </p:ext>
            </p:extLst>
          </p:nvPr>
        </p:nvGraphicFramePr>
        <p:xfrm>
          <a:off x="1343472" y="1570039"/>
          <a:ext cx="9277852" cy="3110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8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marL="0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Nov.-10-2024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P802.11bk draft D3.0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 (28T, 0G, 50E)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marL="0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Feb.-07-2025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  Ballot for P802.11bk draft 4.0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(13T, 0G, 8E)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CE81A6-1B8E-4755-AC62-6E8C626F1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829133"/>
              </p:ext>
            </p:extLst>
          </p:nvPr>
        </p:nvGraphicFramePr>
        <p:xfrm>
          <a:off x="551384" y="1571944"/>
          <a:ext cx="11161240" cy="104013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743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None.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Coordination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53928162-D5C6-49CA-B858-432DECC10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6463888"/>
              </p:ext>
            </p:extLst>
          </p:nvPr>
        </p:nvGraphicFramePr>
        <p:xfrm>
          <a:off x="442316" y="1628800"/>
          <a:ext cx="11305254" cy="4449764"/>
        </p:xfrm>
        <a:graphic>
          <a:graphicData uri="http://schemas.openxmlformats.org/drawingml/2006/table">
            <a:tbl>
              <a:tblPr/>
              <a:tblGrid>
                <a:gridCol w="434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P802.11bk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451922"/>
              </p:ext>
            </p:extLst>
          </p:nvPr>
        </p:nvGraphicFramePr>
        <p:xfrm>
          <a:off x="479376" y="2002497"/>
          <a:ext cx="11233248" cy="24942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Report to 802 LMSC for conditional approval to proceed to RevCom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2025-03-14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2</a:t>
                      </a:r>
                      <a:r>
                        <a:rPr lang="en-US" b="0" baseline="30000" dirty="0"/>
                        <a:t>nd</a:t>
                      </a:r>
                      <a:r>
                        <a:rPr lang="en-US" b="0" dirty="0"/>
                        <a:t> Recirculation on D5.0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2025-03-24 – 2022-04-02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Comment Response Notification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2025-04-07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Post to </a:t>
                      </a:r>
                      <a:r>
                        <a:rPr lang="en-US" b="0" dirty="0" err="1"/>
                        <a:t>RevCom</a:t>
                      </a:r>
                      <a:r>
                        <a:rPr lang="en-US" b="0" dirty="0"/>
                        <a:t> by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2025-03-28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/>
                        <a:t>RevCom </a:t>
                      </a:r>
                      <a:r>
                        <a:rPr lang="en-US" b="0" dirty="0"/>
                        <a:t>recommendation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2025-05-07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SASB approval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Expected prior to 2025-05-31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8146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32004</TotalTime>
  <Words>438</Words>
  <Application>Microsoft Office PowerPoint</Application>
  <PresentationFormat>Widescreen</PresentationFormat>
  <Paragraphs>130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Arial Unicode MS</vt:lpstr>
      <vt:lpstr>Times New Roman</vt:lpstr>
      <vt:lpstr>Office Theme</vt:lpstr>
      <vt:lpstr>Document</vt:lpstr>
      <vt:lpstr>P802.11bk Report to 802 LMSC on Conditional Approval  to go to RevCom</vt:lpstr>
      <vt:lpstr>Introduction</vt:lpstr>
      <vt:lpstr>Standards Association (SA) Ballot Results – P802.11bk</vt:lpstr>
      <vt:lpstr>SA Ballot Comments – P802.11bk</vt:lpstr>
      <vt:lpstr>Unsatisfied Technical comments by commenter</vt:lpstr>
      <vt:lpstr>IEEE-SA Mandatory Coordination</vt:lpstr>
      <vt:lpstr>P802.11bk Timeline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Segev, Jonathan</cp:lastModifiedBy>
  <cp:revision>213</cp:revision>
  <cp:lastPrinted>1601-01-01T00:00:00Z</cp:lastPrinted>
  <dcterms:created xsi:type="dcterms:W3CDTF">2019-11-09T15:46:46Z</dcterms:created>
  <dcterms:modified xsi:type="dcterms:W3CDTF">2025-03-12T14:31:28Z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