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92" d="100"/>
          <a:sy n="92" d="100"/>
        </p:scale>
        <p:origin x="461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096C285A-10C3-4F89-AE2F-4B7D5161C0F7}"/>
    <pc:docChg chg="custSel modSld">
      <pc:chgData name="Segev, Jonathan" userId="7c67a1b0-8725-4553-8055-0888dbcaef94" providerId="ADAL" clId="{096C285A-10C3-4F89-AE2F-4B7D5161C0F7}" dt="2025-03-11T19:18:14.720" v="212" actId="122"/>
      <pc:docMkLst>
        <pc:docMk/>
      </pc:docMkLst>
      <pc:sldChg chg="modSp mod">
        <pc:chgData name="Segev, Jonathan" userId="7c67a1b0-8725-4553-8055-0888dbcaef94" providerId="ADAL" clId="{096C285A-10C3-4F89-AE2F-4B7D5161C0F7}" dt="2025-03-11T19:16:49.415" v="201" actId="20577"/>
        <pc:sldMkLst>
          <pc:docMk/>
          <pc:sldMk cId="0" sldId="257"/>
        </pc:sldMkLst>
        <pc:spChg chg="mod">
          <ac:chgData name="Segev, Jonathan" userId="7c67a1b0-8725-4553-8055-0888dbcaef94" providerId="ADAL" clId="{096C285A-10C3-4F89-AE2F-4B7D5161C0F7}" dt="2025-03-11T19:16:49.415" v="20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gev, Jonathan" userId="7c67a1b0-8725-4553-8055-0888dbcaef94" providerId="ADAL" clId="{096C285A-10C3-4F89-AE2F-4B7D5161C0F7}" dt="2025-03-11T19:05:34.038" v="1" actId="20577"/>
        <pc:sldMkLst>
          <pc:docMk/>
          <pc:sldMk cId="3628597883" sldId="266"/>
        </pc:sldMkLst>
        <pc:graphicFrameChg chg="modGraphic">
          <ac:chgData name="Segev, Jonathan" userId="7c67a1b0-8725-4553-8055-0888dbcaef94" providerId="ADAL" clId="{096C285A-10C3-4F89-AE2F-4B7D5161C0F7}" dt="2025-03-11T19:05:34.038" v="1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modSp mod">
        <pc:chgData name="Segev, Jonathan" userId="7c67a1b0-8725-4553-8055-0888dbcaef94" providerId="ADAL" clId="{096C285A-10C3-4F89-AE2F-4B7D5161C0F7}" dt="2025-03-11T19:18:14.720" v="212" actId="122"/>
        <pc:sldMkLst>
          <pc:docMk/>
          <pc:sldMk cId="1147634876" sldId="269"/>
        </pc:sldMkLst>
        <pc:graphicFrameChg chg="modGraphic">
          <ac:chgData name="Segev, Jonathan" userId="7c67a1b0-8725-4553-8055-0888dbcaef94" providerId="ADAL" clId="{096C285A-10C3-4F89-AE2F-4B7D5161C0F7}" dt="2025-03-11T19:18:14.720" v="212" actId="122"/>
          <ac:graphicFrameMkLst>
            <pc:docMk/>
            <pc:sldMk cId="1147634876" sldId="269"/>
            <ac:graphicFrameMk id="7" creationId="{07CE81A6-1B8E-4755-AC62-6E8C626F1AAA}"/>
          </ac:graphicFrameMkLst>
        </pc:graphicFrameChg>
      </pc:sldChg>
      <pc:sldChg chg="modSp mod">
        <pc:chgData name="Segev, Jonathan" userId="7c67a1b0-8725-4553-8055-0888dbcaef94" providerId="ADAL" clId="{096C285A-10C3-4F89-AE2F-4B7D5161C0F7}" dt="2025-03-11T19:12:25.658" v="103" actId="20577"/>
        <pc:sldMkLst>
          <pc:docMk/>
          <pc:sldMk cId="1955796043" sldId="279"/>
        </pc:sldMkLst>
        <pc:graphicFrameChg chg="modGraphic">
          <ac:chgData name="Segev, Jonathan" userId="7c67a1b0-8725-4553-8055-0888dbcaef94" providerId="ADAL" clId="{096C285A-10C3-4F89-AE2F-4B7D5161C0F7}" dt="2025-03-11T19:12:25.658" v="103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802.11-25/453r1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P802.11bk Report to EC on Conditional Approval </a:t>
            </a:r>
            <a:br>
              <a:rPr lang="en-US" dirty="0"/>
            </a:br>
            <a:r>
              <a:rPr lang="en-US" dirty="0"/>
              <a:t>to go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P802.11bk D5.0 to RevCom.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incorporate feedback from group discussion, update unsatisfied commenters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P802.11bk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44343"/>
              </p:ext>
            </p:extLst>
          </p:nvPr>
        </p:nvGraphicFramePr>
        <p:xfrm>
          <a:off x="695400" y="1628800"/>
          <a:ext cx="10694383" cy="310225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TG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bk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P802.11bk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83737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Nov.-10-2024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P802.11bk draft D3.0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 (28T, 0G, 50E)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Feb.-07-2025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P802.11bk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(13T, 0G, 8E)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29133"/>
              </p:ext>
            </p:extLst>
          </p:nvPr>
        </p:nvGraphicFramePr>
        <p:xfrm>
          <a:off x="551384" y="1571944"/>
          <a:ext cx="11161240" cy="1040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None.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6463888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68541"/>
              </p:ext>
            </p:extLst>
          </p:nvPr>
        </p:nvGraphicFramePr>
        <p:xfrm>
          <a:off x="479376" y="2002497"/>
          <a:ext cx="11233248" cy="22199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D5.0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2025-03-24 – 2022-04-02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2025-04-07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2025-03-28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/>
                        <a:t>RevCom </a:t>
                      </a:r>
                      <a:r>
                        <a:rPr lang="en-US" b="0" dirty="0"/>
                        <a:t>recommendation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2025-05-07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Expected prior to 2025-05-31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8146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31970</TotalTime>
  <Words>431</Words>
  <Application>Microsoft Office PowerPoint</Application>
  <PresentationFormat>Widescreen</PresentationFormat>
  <Paragraphs>129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Arial Unicode MS</vt:lpstr>
      <vt:lpstr>Times New Roman</vt:lpstr>
      <vt:lpstr>Office Theme</vt:lpstr>
      <vt:lpstr>Document</vt:lpstr>
      <vt:lpstr>P802.11bk Report to EC on Conditional Approval  to go to RevCom</vt:lpstr>
      <vt:lpstr>Introduction</vt:lpstr>
      <vt:lpstr>Standards Association (SA) Ballot Results – P802.11bk</vt:lpstr>
      <vt:lpstr>SA Ballot Comments – P802.11bk</vt:lpstr>
      <vt:lpstr>Unsatisfied Technical comments by commenter</vt:lpstr>
      <vt:lpstr>IEEE-SA Mandatory Coordination</vt:lpstr>
      <vt:lpstr>P802.11bk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211</cp:revision>
  <cp:lastPrinted>1601-01-01T00:00:00Z</cp:lastPrinted>
  <dcterms:created xsi:type="dcterms:W3CDTF">2019-11-09T15:46:46Z</dcterms:created>
  <dcterms:modified xsi:type="dcterms:W3CDTF">2025-03-11T19:18:16Z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