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0"/>
  </p:notesMasterIdLst>
  <p:handoutMasterIdLst>
    <p:handoutMasterId r:id="rId11"/>
  </p:handoutMasterIdLst>
  <p:sldIdLst>
    <p:sldId id="256" r:id="rId2"/>
    <p:sldId id="574" r:id="rId3"/>
    <p:sldId id="857" r:id="rId4"/>
    <p:sldId id="329" r:id="rId5"/>
    <p:sldId id="604" r:id="rId6"/>
    <p:sldId id="624" r:id="rId7"/>
    <p:sldId id="605" r:id="rId8"/>
    <p:sldId id="843"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2</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184666"/>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chemeClr val="tx1"/>
                </a:solidFill>
              </a:rPr>
              <a:t>Supplementary</a:t>
            </a:r>
            <a:r>
              <a:rPr lang="en-US" sz="1200" baseline="0" dirty="0">
                <a:solidFill>
                  <a:schemeClr val="tx1"/>
                </a:solidFill>
              </a:rPr>
              <a:t> materials</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802.11-25/0417r0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Supplementary Materials for </a:t>
            </a:r>
            <a:br>
              <a:rPr lang="en-US" dirty="0">
                <a:latin typeface="Times New Roman" charset="0"/>
              </a:rPr>
            </a:br>
            <a:r>
              <a:rPr lang="en-US" dirty="0">
                <a:latin typeface="Times New Roman" charset="0"/>
              </a:rPr>
              <a:t>March 2025 plenary</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12 March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929218" y="333375"/>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dirty="0"/>
              <a:t>March 2025</a:t>
            </a:r>
            <a:endParaRPr lang="en-US" altLang="en-US" sz="1800" dirty="0"/>
          </a:p>
        </p:txBody>
      </p:sp>
      <p:pic>
        <p:nvPicPr>
          <p:cNvPr id="3" name="Picture 2">
            <a:extLst>
              <a:ext uri="{FF2B5EF4-FFF2-40B4-BE49-F238E27FC236}">
                <a16:creationId xmlns:a16="http://schemas.microsoft.com/office/drawing/2014/main" id="{44B2FA78-5BD0-267B-4801-2D4D383CEC98}"/>
              </a:ext>
            </a:extLst>
          </p:cNvPr>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395217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53736088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71723</TotalTime>
  <Words>1094</Words>
  <Application>Microsoft Office PowerPoint</Application>
  <PresentationFormat>Widescreen</PresentationFormat>
  <Paragraphs>110</Paragraphs>
  <Slides>8</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vt:lpstr>
      <vt:lpstr>Arial Unicode MS</vt:lpstr>
      <vt:lpstr>Calibri</vt:lpstr>
      <vt:lpstr>Monotype Sorts</vt:lpstr>
      <vt:lpstr>Times New Roman</vt:lpstr>
      <vt:lpstr>Office Theme</vt:lpstr>
      <vt:lpstr>Document</vt:lpstr>
      <vt:lpstr>Supplementary Materials for  March 2025 plenary</vt:lpstr>
      <vt:lpstr>Registration for the March IEEE 802 plenary session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Recording attendance and meeting reminders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11-25/0417r0</dc:title>
  <dc:creator>Edward Au</dc:creator>
  <cp:keywords>Supplementary materials for March 2025 plenary</cp:keywords>
  <cp:lastModifiedBy>Edward Au</cp:lastModifiedBy>
  <cp:revision>5366</cp:revision>
  <cp:lastPrinted>1601-01-01T00:00:00Z</cp:lastPrinted>
  <dcterms:created xsi:type="dcterms:W3CDTF">2016-03-03T14:54:45Z</dcterms:created>
  <dcterms:modified xsi:type="dcterms:W3CDTF">2025-03-09T00:43:01Z</dcterms:modified>
  <cp:category>IEEE 802.11bq</cp:category>
</cp:coreProperties>
</file>