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366" r:id="rId3"/>
    <p:sldId id="2370" r:id="rId4"/>
    <p:sldId id="2371" r:id="rId5"/>
    <p:sldId id="2372" r:id="rId6"/>
    <p:sldId id="2373" r:id="rId7"/>
    <p:sldId id="2374" r:id="rId8"/>
    <p:sldId id="2376"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8499EC2-6B14-DE06-65C1-B79D17B196FE}" name="Cordeiro, Carlos" initials="CC" userId="S::carlos.cordeiro@intel.com::88fae4d8-0bc4-44b0-bd3b-95ac83b12c1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extLst>
      <p:ext uri="{19B8F6BF-5375-455C-9EA6-DF929625EA0E}">
        <p15:presenceInfo xmlns:p15="http://schemas.microsoft.com/office/powerpoint/2012/main" userId="S::laurent.cariou@intel.com::4453f93f-2ed2-46e8-bb8c-3237fbfdd4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337B55-C5A2-42C0-874E-8B5D3733EA9A}" v="2" dt="2025-03-08T23:11:36.525"/>
    <p1510:client id="{E1CD57C6-8A44-4EDF-AC2F-5BE77CD778F6}" v="2" dt="2025-03-08T23:52:40.3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62" autoAdjust="0"/>
    <p:restoredTop sz="95226" autoAdjust="0"/>
  </p:normalViewPr>
  <p:slideViewPr>
    <p:cSldViewPr>
      <p:cViewPr varScale="1">
        <p:scale>
          <a:sx n="91" d="100"/>
          <a:sy n="91" d="100"/>
        </p:scale>
        <p:origin x="902" y="6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19337B55-C5A2-42C0-874E-8B5D3733EA9A}"/>
    <pc:docChg chg="undo custSel addSld delSld modSld modMainMaster">
      <pc:chgData name="Cariou, Laurent" userId="4453f93f-2ed2-46e8-bb8c-3237fbfdd40b" providerId="ADAL" clId="{19337B55-C5A2-42C0-874E-8B5D3733EA9A}" dt="2025-03-08T23:30:38.874" v="2051" actId="20577"/>
      <pc:docMkLst>
        <pc:docMk/>
      </pc:docMkLst>
      <pc:sldChg chg="modSp mod">
        <pc:chgData name="Cariou, Laurent" userId="4453f93f-2ed2-46e8-bb8c-3237fbfdd40b" providerId="ADAL" clId="{19337B55-C5A2-42C0-874E-8B5D3733EA9A}" dt="2025-03-08T23:11:43.136" v="44" actId="1036"/>
        <pc:sldMkLst>
          <pc:docMk/>
          <pc:sldMk cId="0" sldId="256"/>
        </pc:sldMkLst>
        <pc:spChg chg="mod">
          <ac:chgData name="Cariou, Laurent" userId="4453f93f-2ed2-46e8-bb8c-3237fbfdd40b" providerId="ADAL" clId="{19337B55-C5A2-42C0-874E-8B5D3733EA9A}" dt="2025-03-08T23:11:09.476" v="0"/>
          <ac:spMkLst>
            <pc:docMk/>
            <pc:sldMk cId="0" sldId="256"/>
            <ac:spMk id="6" creationId="{00000000-0000-0000-0000-000000000000}"/>
          </ac:spMkLst>
        </pc:spChg>
        <pc:spChg chg="mod">
          <ac:chgData name="Cariou, Laurent" userId="4453f93f-2ed2-46e8-bb8c-3237fbfdd40b" providerId="ADAL" clId="{19337B55-C5A2-42C0-874E-8B5D3733EA9A}" dt="2025-03-08T23:11:20.870" v="34" actId="20577"/>
          <ac:spMkLst>
            <pc:docMk/>
            <pc:sldMk cId="0" sldId="256"/>
            <ac:spMk id="3073" creationId="{00000000-0000-0000-0000-000000000000}"/>
          </ac:spMkLst>
        </pc:spChg>
        <pc:spChg chg="mod">
          <ac:chgData name="Cariou, Laurent" userId="4453f93f-2ed2-46e8-bb8c-3237fbfdd40b" providerId="ADAL" clId="{19337B55-C5A2-42C0-874E-8B5D3733EA9A}" dt="2025-03-08T23:11:31.605" v="42" actId="20577"/>
          <ac:spMkLst>
            <pc:docMk/>
            <pc:sldMk cId="0" sldId="256"/>
            <ac:spMk id="3074" creationId="{00000000-0000-0000-0000-000000000000}"/>
          </ac:spMkLst>
        </pc:spChg>
        <pc:graphicFrameChg chg="mod">
          <ac:chgData name="Cariou, Laurent" userId="4453f93f-2ed2-46e8-bb8c-3237fbfdd40b" providerId="ADAL" clId="{19337B55-C5A2-42C0-874E-8B5D3733EA9A}" dt="2025-03-08T23:11:43.136" v="44" actId="1036"/>
          <ac:graphicFrameMkLst>
            <pc:docMk/>
            <pc:sldMk cId="0" sldId="256"/>
            <ac:graphicFrameMk id="2" creationId="{49182675-0119-A2B7-6182-D5E4BAB5180E}"/>
          </ac:graphicFrameMkLst>
        </pc:graphicFrameChg>
      </pc:sldChg>
      <pc:sldChg chg="modSp mod">
        <pc:chgData name="Cariou, Laurent" userId="4453f93f-2ed2-46e8-bb8c-3237fbfdd40b" providerId="ADAL" clId="{19337B55-C5A2-42C0-874E-8B5D3733EA9A}" dt="2025-03-08T23:16:51.731" v="727" actId="20577"/>
        <pc:sldMkLst>
          <pc:docMk/>
          <pc:sldMk cId="1968720319" sldId="2366"/>
        </pc:sldMkLst>
        <pc:spChg chg="mod">
          <ac:chgData name="Cariou, Laurent" userId="4453f93f-2ed2-46e8-bb8c-3237fbfdd40b" providerId="ADAL" clId="{19337B55-C5A2-42C0-874E-8B5D3733EA9A}" dt="2025-03-08T23:16:51.731" v="727" actId="20577"/>
          <ac:spMkLst>
            <pc:docMk/>
            <pc:sldMk cId="1968720319" sldId="2366"/>
            <ac:spMk id="2" creationId="{00000000-0000-0000-0000-000000000000}"/>
          </ac:spMkLst>
        </pc:spChg>
        <pc:spChg chg="mod">
          <ac:chgData name="Cariou, Laurent" userId="4453f93f-2ed2-46e8-bb8c-3237fbfdd40b" providerId="ADAL" clId="{19337B55-C5A2-42C0-874E-8B5D3733EA9A}" dt="2025-03-08T23:16:41.129" v="698" actId="20577"/>
          <ac:spMkLst>
            <pc:docMk/>
            <pc:sldMk cId="1968720319" sldId="2366"/>
            <ac:spMk id="3" creationId="{00000000-0000-0000-0000-000000000000}"/>
          </ac:spMkLst>
        </pc:spChg>
        <pc:spChg chg="mod">
          <ac:chgData name="Cariou, Laurent" userId="4453f93f-2ed2-46e8-bb8c-3237fbfdd40b" providerId="ADAL" clId="{19337B55-C5A2-42C0-874E-8B5D3733EA9A}" dt="2025-03-08T23:11:09.476" v="0"/>
          <ac:spMkLst>
            <pc:docMk/>
            <pc:sldMk cId="1968720319" sldId="2366"/>
            <ac:spMk id="6" creationId="{00000000-0000-0000-0000-000000000000}"/>
          </ac:spMkLst>
        </pc:spChg>
      </pc:sldChg>
      <pc:sldChg chg="modSp del">
        <pc:chgData name="Cariou, Laurent" userId="4453f93f-2ed2-46e8-bb8c-3237fbfdd40b" providerId="ADAL" clId="{19337B55-C5A2-42C0-874E-8B5D3733EA9A}" dt="2025-03-08T23:17:06.067" v="728" actId="47"/>
        <pc:sldMkLst>
          <pc:docMk/>
          <pc:sldMk cId="69642336" sldId="2367"/>
        </pc:sldMkLst>
        <pc:spChg chg="mod">
          <ac:chgData name="Cariou, Laurent" userId="4453f93f-2ed2-46e8-bb8c-3237fbfdd40b" providerId="ADAL" clId="{19337B55-C5A2-42C0-874E-8B5D3733EA9A}" dt="2025-03-08T23:11:09.476" v="0"/>
          <ac:spMkLst>
            <pc:docMk/>
            <pc:sldMk cId="69642336" sldId="2367"/>
            <ac:spMk id="6" creationId="{F8FC0AFF-E195-FB6C-E14E-7234C57FBE25}"/>
          </ac:spMkLst>
        </pc:spChg>
      </pc:sldChg>
      <pc:sldChg chg="modSp new mod">
        <pc:chgData name="Cariou, Laurent" userId="4453f93f-2ed2-46e8-bb8c-3237fbfdd40b" providerId="ADAL" clId="{19337B55-C5A2-42C0-874E-8B5D3733EA9A}" dt="2025-03-08T23:29:04.342" v="2040" actId="20577"/>
        <pc:sldMkLst>
          <pc:docMk/>
          <pc:sldMk cId="435809484" sldId="2367"/>
        </pc:sldMkLst>
        <pc:spChg chg="mod">
          <ac:chgData name="Cariou, Laurent" userId="4453f93f-2ed2-46e8-bb8c-3237fbfdd40b" providerId="ADAL" clId="{19337B55-C5A2-42C0-874E-8B5D3733EA9A}" dt="2025-03-08T23:17:20.420" v="768" actId="20577"/>
          <ac:spMkLst>
            <pc:docMk/>
            <pc:sldMk cId="435809484" sldId="2367"/>
            <ac:spMk id="2" creationId="{6B756C15-99DF-EDCB-BE83-34839057324C}"/>
          </ac:spMkLst>
        </pc:spChg>
        <pc:spChg chg="mod">
          <ac:chgData name="Cariou, Laurent" userId="4453f93f-2ed2-46e8-bb8c-3237fbfdd40b" providerId="ADAL" clId="{19337B55-C5A2-42C0-874E-8B5D3733EA9A}" dt="2025-03-08T23:29:04.342" v="2040" actId="20577"/>
          <ac:spMkLst>
            <pc:docMk/>
            <pc:sldMk cId="435809484" sldId="2367"/>
            <ac:spMk id="3" creationId="{D61F9149-5378-EEC9-494A-340AA3A67D9A}"/>
          </ac:spMkLst>
        </pc:spChg>
      </pc:sldChg>
      <pc:sldChg chg="modSp new mod">
        <pc:chgData name="Cariou, Laurent" userId="4453f93f-2ed2-46e8-bb8c-3237fbfdd40b" providerId="ADAL" clId="{19337B55-C5A2-42C0-874E-8B5D3733EA9A}" dt="2025-03-08T23:28:45.546" v="2033" actId="113"/>
        <pc:sldMkLst>
          <pc:docMk/>
          <pc:sldMk cId="36604328" sldId="2368"/>
        </pc:sldMkLst>
        <pc:spChg chg="mod">
          <ac:chgData name="Cariou, Laurent" userId="4453f93f-2ed2-46e8-bb8c-3237fbfdd40b" providerId="ADAL" clId="{19337B55-C5A2-42C0-874E-8B5D3733EA9A}" dt="2025-03-08T23:20:25.504" v="1403" actId="20577"/>
          <ac:spMkLst>
            <pc:docMk/>
            <pc:sldMk cId="36604328" sldId="2368"/>
            <ac:spMk id="2" creationId="{B0703FA1-DAB5-2CB6-3FF7-867E9E1C1DC0}"/>
          </ac:spMkLst>
        </pc:spChg>
        <pc:spChg chg="mod">
          <ac:chgData name="Cariou, Laurent" userId="4453f93f-2ed2-46e8-bb8c-3237fbfdd40b" providerId="ADAL" clId="{19337B55-C5A2-42C0-874E-8B5D3733EA9A}" dt="2025-03-08T23:28:45.546" v="2033" actId="113"/>
          <ac:spMkLst>
            <pc:docMk/>
            <pc:sldMk cId="36604328" sldId="2368"/>
            <ac:spMk id="3" creationId="{35C8218C-4585-4166-BBE2-B95DBEF17E4F}"/>
          </ac:spMkLst>
        </pc:spChg>
      </pc:sldChg>
      <pc:sldChg chg="modSp del">
        <pc:chgData name="Cariou, Laurent" userId="4453f93f-2ed2-46e8-bb8c-3237fbfdd40b" providerId="ADAL" clId="{19337B55-C5A2-42C0-874E-8B5D3733EA9A}" dt="2025-03-08T23:17:06.067" v="728" actId="47"/>
        <pc:sldMkLst>
          <pc:docMk/>
          <pc:sldMk cId="1466877236" sldId="2368"/>
        </pc:sldMkLst>
        <pc:spChg chg="mod">
          <ac:chgData name="Cariou, Laurent" userId="4453f93f-2ed2-46e8-bb8c-3237fbfdd40b" providerId="ADAL" clId="{19337B55-C5A2-42C0-874E-8B5D3733EA9A}" dt="2025-03-08T23:11:09.476" v="0"/>
          <ac:spMkLst>
            <pc:docMk/>
            <pc:sldMk cId="1466877236" sldId="2368"/>
            <ac:spMk id="6" creationId="{F8FC0AFF-E195-FB6C-E14E-7234C57FBE25}"/>
          </ac:spMkLst>
        </pc:spChg>
      </pc:sldChg>
      <pc:sldChg chg="modSp new mod">
        <pc:chgData name="Cariou, Laurent" userId="4453f93f-2ed2-46e8-bb8c-3237fbfdd40b" providerId="ADAL" clId="{19337B55-C5A2-42C0-874E-8B5D3733EA9A}" dt="2025-03-08T23:21:25.731" v="1494" actId="403"/>
        <pc:sldMkLst>
          <pc:docMk/>
          <pc:sldMk cId="3371154007" sldId="2369"/>
        </pc:sldMkLst>
        <pc:spChg chg="mod">
          <ac:chgData name="Cariou, Laurent" userId="4453f93f-2ed2-46e8-bb8c-3237fbfdd40b" providerId="ADAL" clId="{19337B55-C5A2-42C0-874E-8B5D3733EA9A}" dt="2025-03-08T23:20:31.905" v="1414" actId="20577"/>
          <ac:spMkLst>
            <pc:docMk/>
            <pc:sldMk cId="3371154007" sldId="2369"/>
            <ac:spMk id="2" creationId="{237E0933-72DF-EAAA-7A77-978DF52F0070}"/>
          </ac:spMkLst>
        </pc:spChg>
        <pc:spChg chg="mod">
          <ac:chgData name="Cariou, Laurent" userId="4453f93f-2ed2-46e8-bb8c-3237fbfdd40b" providerId="ADAL" clId="{19337B55-C5A2-42C0-874E-8B5D3733EA9A}" dt="2025-03-08T23:21:25.731" v="1494" actId="403"/>
          <ac:spMkLst>
            <pc:docMk/>
            <pc:sldMk cId="3371154007" sldId="2369"/>
            <ac:spMk id="3" creationId="{D3D9F8E2-5586-CA61-09EE-230DC418431A}"/>
          </ac:spMkLst>
        </pc:spChg>
      </pc:sldChg>
      <pc:sldChg chg="modSp del">
        <pc:chgData name="Cariou, Laurent" userId="4453f93f-2ed2-46e8-bb8c-3237fbfdd40b" providerId="ADAL" clId="{19337B55-C5A2-42C0-874E-8B5D3733EA9A}" dt="2025-03-08T23:17:06.067" v="728" actId="47"/>
        <pc:sldMkLst>
          <pc:docMk/>
          <pc:sldMk cId="2496911258" sldId="2377"/>
        </pc:sldMkLst>
        <pc:spChg chg="mod">
          <ac:chgData name="Cariou, Laurent" userId="4453f93f-2ed2-46e8-bb8c-3237fbfdd40b" providerId="ADAL" clId="{19337B55-C5A2-42C0-874E-8B5D3733EA9A}" dt="2025-03-08T23:11:09.476" v="0"/>
          <ac:spMkLst>
            <pc:docMk/>
            <pc:sldMk cId="2496911258" sldId="2377"/>
            <ac:spMk id="6" creationId="{0C1F7390-B02D-DF36-2395-3C62BA5F834E}"/>
          </ac:spMkLst>
        </pc:spChg>
      </pc:sldChg>
      <pc:sldChg chg="modSp del">
        <pc:chgData name="Cariou, Laurent" userId="4453f93f-2ed2-46e8-bb8c-3237fbfdd40b" providerId="ADAL" clId="{19337B55-C5A2-42C0-874E-8B5D3733EA9A}" dt="2025-03-08T23:17:06.067" v="728" actId="47"/>
        <pc:sldMkLst>
          <pc:docMk/>
          <pc:sldMk cId="1194664664" sldId="2378"/>
        </pc:sldMkLst>
        <pc:spChg chg="mod">
          <ac:chgData name="Cariou, Laurent" userId="4453f93f-2ed2-46e8-bb8c-3237fbfdd40b" providerId="ADAL" clId="{19337B55-C5A2-42C0-874E-8B5D3733EA9A}" dt="2025-03-08T23:11:09.476" v="0"/>
          <ac:spMkLst>
            <pc:docMk/>
            <pc:sldMk cId="1194664664" sldId="2378"/>
            <ac:spMk id="6" creationId="{0C1F7390-B02D-DF36-2395-3C62BA5F834E}"/>
          </ac:spMkLst>
        </pc:spChg>
      </pc:sldChg>
      <pc:sldChg chg="modSp del">
        <pc:chgData name="Cariou, Laurent" userId="4453f93f-2ed2-46e8-bb8c-3237fbfdd40b" providerId="ADAL" clId="{19337B55-C5A2-42C0-874E-8B5D3733EA9A}" dt="2025-03-08T23:17:06.067" v="728" actId="47"/>
        <pc:sldMkLst>
          <pc:docMk/>
          <pc:sldMk cId="2527464395" sldId="2379"/>
        </pc:sldMkLst>
        <pc:spChg chg="mod">
          <ac:chgData name="Cariou, Laurent" userId="4453f93f-2ed2-46e8-bb8c-3237fbfdd40b" providerId="ADAL" clId="{19337B55-C5A2-42C0-874E-8B5D3733EA9A}" dt="2025-03-08T23:11:09.476" v="0"/>
          <ac:spMkLst>
            <pc:docMk/>
            <pc:sldMk cId="2527464395" sldId="2379"/>
            <ac:spMk id="6" creationId="{DA95820B-08E0-3156-0F7D-3171EB10F6EC}"/>
          </ac:spMkLst>
        </pc:spChg>
      </pc:sldChg>
      <pc:sldChg chg="modSp del">
        <pc:chgData name="Cariou, Laurent" userId="4453f93f-2ed2-46e8-bb8c-3237fbfdd40b" providerId="ADAL" clId="{19337B55-C5A2-42C0-874E-8B5D3733EA9A}" dt="2025-03-08T23:17:06.067" v="728" actId="47"/>
        <pc:sldMkLst>
          <pc:docMk/>
          <pc:sldMk cId="1440065949" sldId="2380"/>
        </pc:sldMkLst>
        <pc:spChg chg="mod">
          <ac:chgData name="Cariou, Laurent" userId="4453f93f-2ed2-46e8-bb8c-3237fbfdd40b" providerId="ADAL" clId="{19337B55-C5A2-42C0-874E-8B5D3733EA9A}" dt="2025-03-08T23:11:09.476" v="0"/>
          <ac:spMkLst>
            <pc:docMk/>
            <pc:sldMk cId="1440065949" sldId="2380"/>
            <ac:spMk id="6" creationId="{F65591B4-BE51-7B5F-05DC-BA2492095724}"/>
          </ac:spMkLst>
        </pc:spChg>
      </pc:sldChg>
      <pc:sldChg chg="modSp del">
        <pc:chgData name="Cariou, Laurent" userId="4453f93f-2ed2-46e8-bb8c-3237fbfdd40b" providerId="ADAL" clId="{19337B55-C5A2-42C0-874E-8B5D3733EA9A}" dt="2025-03-08T23:17:06.067" v="728" actId="47"/>
        <pc:sldMkLst>
          <pc:docMk/>
          <pc:sldMk cId="695072542" sldId="2381"/>
        </pc:sldMkLst>
        <pc:spChg chg="mod">
          <ac:chgData name="Cariou, Laurent" userId="4453f93f-2ed2-46e8-bb8c-3237fbfdd40b" providerId="ADAL" clId="{19337B55-C5A2-42C0-874E-8B5D3733EA9A}" dt="2025-03-08T23:11:09.476" v="0"/>
          <ac:spMkLst>
            <pc:docMk/>
            <pc:sldMk cId="695072542" sldId="2381"/>
            <ac:spMk id="6" creationId="{31BDCA9E-9B3A-5B81-627E-C3EF2B7CD587}"/>
          </ac:spMkLst>
        </pc:spChg>
      </pc:sldChg>
      <pc:sldChg chg="modSp del">
        <pc:chgData name="Cariou, Laurent" userId="4453f93f-2ed2-46e8-bb8c-3237fbfdd40b" providerId="ADAL" clId="{19337B55-C5A2-42C0-874E-8B5D3733EA9A}" dt="2025-03-08T23:17:06.067" v="728" actId="47"/>
        <pc:sldMkLst>
          <pc:docMk/>
          <pc:sldMk cId="2478030256" sldId="2382"/>
        </pc:sldMkLst>
        <pc:spChg chg="mod">
          <ac:chgData name="Cariou, Laurent" userId="4453f93f-2ed2-46e8-bb8c-3237fbfdd40b" providerId="ADAL" clId="{19337B55-C5A2-42C0-874E-8B5D3733EA9A}" dt="2025-03-08T23:11:09.476" v="0"/>
          <ac:spMkLst>
            <pc:docMk/>
            <pc:sldMk cId="2478030256" sldId="2382"/>
            <ac:spMk id="6" creationId="{0C1F7390-B02D-DF36-2395-3C62BA5F834E}"/>
          </ac:spMkLst>
        </pc:spChg>
      </pc:sldChg>
      <pc:sldMasterChg chg="modSp mod modSldLayout">
        <pc:chgData name="Cariou, Laurent" userId="4453f93f-2ed2-46e8-bb8c-3237fbfdd40b" providerId="ADAL" clId="{19337B55-C5A2-42C0-874E-8B5D3733EA9A}" dt="2025-03-08T23:30:38.874" v="2051" actId="20577"/>
        <pc:sldMasterMkLst>
          <pc:docMk/>
          <pc:sldMasterMk cId="0" sldId="2147483648"/>
        </pc:sldMasterMkLst>
        <pc:spChg chg="mod">
          <ac:chgData name="Cariou, Laurent" userId="4453f93f-2ed2-46e8-bb8c-3237fbfdd40b" providerId="ADAL" clId="{19337B55-C5A2-42C0-874E-8B5D3733EA9A}" dt="2025-03-08T23:30:38.874" v="2051" actId="20577"/>
          <ac:spMkLst>
            <pc:docMk/>
            <pc:sldMasterMk cId="0" sldId="2147483648"/>
            <ac:spMk id="10" creationId="{00000000-0000-0000-0000-000000000000}"/>
          </ac:spMkLst>
        </pc:spChg>
        <pc:sldLayoutChg chg="modSp">
          <pc:chgData name="Cariou, Laurent" userId="4453f93f-2ed2-46e8-bb8c-3237fbfdd40b" providerId="ADAL" clId="{19337B55-C5A2-42C0-874E-8B5D3733EA9A}" dt="2025-03-08T23:11:09.476" v="0"/>
          <pc:sldLayoutMkLst>
            <pc:docMk/>
            <pc:sldMasterMk cId="0" sldId="2147483648"/>
            <pc:sldLayoutMk cId="0" sldId="2147483649"/>
          </pc:sldLayoutMkLst>
          <pc:spChg chg="mod">
            <ac:chgData name="Cariou, Laurent" userId="4453f93f-2ed2-46e8-bb8c-3237fbfdd40b" providerId="ADAL" clId="{19337B55-C5A2-42C0-874E-8B5D3733EA9A}" dt="2025-03-08T23:11:09.476" v="0"/>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19337B55-C5A2-42C0-874E-8B5D3733EA9A}" dt="2025-03-08T23:11:09.476" v="0"/>
          <pc:sldLayoutMkLst>
            <pc:docMk/>
            <pc:sldMasterMk cId="0" sldId="2147483648"/>
            <pc:sldLayoutMk cId="0" sldId="2147483650"/>
          </pc:sldLayoutMkLst>
          <pc:spChg chg="mod">
            <ac:chgData name="Cariou, Laurent" userId="4453f93f-2ed2-46e8-bb8c-3237fbfdd40b" providerId="ADAL" clId="{19337B55-C5A2-42C0-874E-8B5D3733EA9A}" dt="2025-03-08T23:11:09.476" v="0"/>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19337B55-C5A2-42C0-874E-8B5D3733EA9A}" dt="2025-03-08T23:11:09.476" v="0"/>
          <pc:sldLayoutMkLst>
            <pc:docMk/>
            <pc:sldMasterMk cId="0" sldId="2147483648"/>
            <pc:sldLayoutMk cId="0" sldId="2147483651"/>
          </pc:sldLayoutMkLst>
          <pc:spChg chg="mod">
            <ac:chgData name="Cariou, Laurent" userId="4453f93f-2ed2-46e8-bb8c-3237fbfdd40b" providerId="ADAL" clId="{19337B55-C5A2-42C0-874E-8B5D3733EA9A}" dt="2025-03-08T23:11:09.476" v="0"/>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19337B55-C5A2-42C0-874E-8B5D3733EA9A}" dt="2025-03-08T23:11:09.476" v="0"/>
          <pc:sldLayoutMkLst>
            <pc:docMk/>
            <pc:sldMasterMk cId="0" sldId="2147483648"/>
            <pc:sldLayoutMk cId="0" sldId="2147483652"/>
          </pc:sldLayoutMkLst>
          <pc:spChg chg="mod">
            <ac:chgData name="Cariou, Laurent" userId="4453f93f-2ed2-46e8-bb8c-3237fbfdd40b" providerId="ADAL" clId="{19337B55-C5A2-42C0-874E-8B5D3733EA9A}" dt="2025-03-08T23:11:09.476" v="0"/>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19337B55-C5A2-42C0-874E-8B5D3733EA9A}" dt="2025-03-08T23:11:09.476" v="0"/>
          <pc:sldLayoutMkLst>
            <pc:docMk/>
            <pc:sldMasterMk cId="0" sldId="2147483648"/>
            <pc:sldLayoutMk cId="0" sldId="2147483654"/>
          </pc:sldLayoutMkLst>
          <pc:spChg chg="mod">
            <ac:chgData name="Cariou, Laurent" userId="4453f93f-2ed2-46e8-bb8c-3237fbfdd40b" providerId="ADAL" clId="{19337B55-C5A2-42C0-874E-8B5D3733EA9A}" dt="2025-03-08T23:11:09.476" v="0"/>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19337B55-C5A2-42C0-874E-8B5D3733EA9A}" dt="2025-03-08T23:11:09.476" v="0"/>
          <pc:sldLayoutMkLst>
            <pc:docMk/>
            <pc:sldMasterMk cId="0" sldId="2147483648"/>
            <pc:sldLayoutMk cId="0" sldId="2147483655"/>
          </pc:sldLayoutMkLst>
          <pc:spChg chg="mod">
            <ac:chgData name="Cariou, Laurent" userId="4453f93f-2ed2-46e8-bb8c-3237fbfdd40b" providerId="ADAL" clId="{19337B55-C5A2-42C0-874E-8B5D3733EA9A}" dt="2025-03-08T23:11:09.476" v="0"/>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E1CD57C6-8A44-4EDF-AC2F-5BE77CD778F6}"/>
    <pc:docChg chg="undo custSel addSld delSld modSld modMainMaster">
      <pc:chgData name="Cariou, Laurent" userId="4453f93f-2ed2-46e8-bb8c-3237fbfdd40b" providerId="ADAL" clId="{E1CD57C6-8A44-4EDF-AC2F-5BE77CD778F6}" dt="2025-03-08T23:56:21.761" v="3778"/>
      <pc:docMkLst>
        <pc:docMk/>
      </pc:docMkLst>
      <pc:sldChg chg="modSp mod">
        <pc:chgData name="Cariou, Laurent" userId="4453f93f-2ed2-46e8-bb8c-3237fbfdd40b" providerId="ADAL" clId="{E1CD57C6-8A44-4EDF-AC2F-5BE77CD778F6}" dt="2025-03-08T23:33:19.845" v="24" actId="20577"/>
        <pc:sldMkLst>
          <pc:docMk/>
          <pc:sldMk cId="0" sldId="256"/>
        </pc:sldMkLst>
        <pc:spChg chg="mod">
          <ac:chgData name="Cariou, Laurent" userId="4453f93f-2ed2-46e8-bb8c-3237fbfdd40b" providerId="ADAL" clId="{E1CD57C6-8A44-4EDF-AC2F-5BE77CD778F6}" dt="2025-03-08T23:33:19.845" v="24" actId="20577"/>
          <ac:spMkLst>
            <pc:docMk/>
            <pc:sldMk cId="0" sldId="256"/>
            <ac:spMk id="3073" creationId="{00000000-0000-0000-0000-000000000000}"/>
          </ac:spMkLst>
        </pc:spChg>
      </pc:sldChg>
      <pc:sldChg chg="modSp mod">
        <pc:chgData name="Cariou, Laurent" userId="4453f93f-2ed2-46e8-bb8c-3237fbfdd40b" providerId="ADAL" clId="{E1CD57C6-8A44-4EDF-AC2F-5BE77CD778F6}" dt="2025-03-08T23:36:29.100" v="600" actId="20577"/>
        <pc:sldMkLst>
          <pc:docMk/>
          <pc:sldMk cId="1968720319" sldId="2366"/>
        </pc:sldMkLst>
        <pc:spChg chg="mod">
          <ac:chgData name="Cariou, Laurent" userId="4453f93f-2ed2-46e8-bb8c-3237fbfdd40b" providerId="ADAL" clId="{E1CD57C6-8A44-4EDF-AC2F-5BE77CD778F6}" dt="2025-03-08T23:33:43.627" v="87" actId="20577"/>
          <ac:spMkLst>
            <pc:docMk/>
            <pc:sldMk cId="1968720319" sldId="2366"/>
            <ac:spMk id="2" creationId="{00000000-0000-0000-0000-000000000000}"/>
          </ac:spMkLst>
        </pc:spChg>
        <pc:spChg chg="mod">
          <ac:chgData name="Cariou, Laurent" userId="4453f93f-2ed2-46e8-bb8c-3237fbfdd40b" providerId="ADAL" clId="{E1CD57C6-8A44-4EDF-AC2F-5BE77CD778F6}" dt="2025-03-08T23:36:29.100" v="600" actId="20577"/>
          <ac:spMkLst>
            <pc:docMk/>
            <pc:sldMk cId="1968720319" sldId="2366"/>
            <ac:spMk id="3" creationId="{00000000-0000-0000-0000-000000000000}"/>
          </ac:spMkLst>
        </pc:spChg>
      </pc:sldChg>
      <pc:sldChg chg="del">
        <pc:chgData name="Cariou, Laurent" userId="4453f93f-2ed2-46e8-bb8c-3237fbfdd40b" providerId="ADAL" clId="{E1CD57C6-8A44-4EDF-AC2F-5BE77CD778F6}" dt="2025-03-08T23:41:18.094" v="1424" actId="47"/>
        <pc:sldMkLst>
          <pc:docMk/>
          <pc:sldMk cId="435809484" sldId="2367"/>
        </pc:sldMkLst>
      </pc:sldChg>
      <pc:sldChg chg="del">
        <pc:chgData name="Cariou, Laurent" userId="4453f93f-2ed2-46e8-bb8c-3237fbfdd40b" providerId="ADAL" clId="{E1CD57C6-8A44-4EDF-AC2F-5BE77CD778F6}" dt="2025-03-08T23:41:21.246" v="1425" actId="47"/>
        <pc:sldMkLst>
          <pc:docMk/>
          <pc:sldMk cId="36604328" sldId="2368"/>
        </pc:sldMkLst>
      </pc:sldChg>
      <pc:sldChg chg="del">
        <pc:chgData name="Cariou, Laurent" userId="4453f93f-2ed2-46e8-bb8c-3237fbfdd40b" providerId="ADAL" clId="{E1CD57C6-8A44-4EDF-AC2F-5BE77CD778F6}" dt="2025-03-08T23:41:22.131" v="1426" actId="47"/>
        <pc:sldMkLst>
          <pc:docMk/>
          <pc:sldMk cId="3371154007" sldId="2369"/>
        </pc:sldMkLst>
      </pc:sldChg>
      <pc:sldChg chg="modSp new mod">
        <pc:chgData name="Cariou, Laurent" userId="4453f93f-2ed2-46e8-bb8c-3237fbfdd40b" providerId="ADAL" clId="{E1CD57C6-8A44-4EDF-AC2F-5BE77CD778F6}" dt="2025-03-08T23:41:07.640" v="1423" actId="404"/>
        <pc:sldMkLst>
          <pc:docMk/>
          <pc:sldMk cId="847466826" sldId="2370"/>
        </pc:sldMkLst>
        <pc:spChg chg="mod">
          <ac:chgData name="Cariou, Laurent" userId="4453f93f-2ed2-46e8-bb8c-3237fbfdd40b" providerId="ADAL" clId="{E1CD57C6-8A44-4EDF-AC2F-5BE77CD778F6}" dt="2025-03-08T23:41:07.640" v="1423" actId="404"/>
          <ac:spMkLst>
            <pc:docMk/>
            <pc:sldMk cId="847466826" sldId="2370"/>
            <ac:spMk id="2" creationId="{E8F96777-2BA0-4DE2-FAA0-3C4CCFF17033}"/>
          </ac:spMkLst>
        </pc:spChg>
        <pc:spChg chg="mod">
          <ac:chgData name="Cariou, Laurent" userId="4453f93f-2ed2-46e8-bb8c-3237fbfdd40b" providerId="ADAL" clId="{E1CD57C6-8A44-4EDF-AC2F-5BE77CD778F6}" dt="2025-03-08T23:40:36.023" v="1387" actId="20577"/>
          <ac:spMkLst>
            <pc:docMk/>
            <pc:sldMk cId="847466826" sldId="2370"/>
            <ac:spMk id="3" creationId="{F4C16F72-025A-1593-2997-E0996AB03F1F}"/>
          </ac:spMkLst>
        </pc:spChg>
      </pc:sldChg>
      <pc:sldChg chg="modSp new mod">
        <pc:chgData name="Cariou, Laurent" userId="4453f93f-2ed2-46e8-bb8c-3237fbfdd40b" providerId="ADAL" clId="{E1CD57C6-8A44-4EDF-AC2F-5BE77CD778F6}" dt="2025-03-08T23:46:19.817" v="2196" actId="20577"/>
        <pc:sldMkLst>
          <pc:docMk/>
          <pc:sldMk cId="2934163007" sldId="2371"/>
        </pc:sldMkLst>
        <pc:spChg chg="mod">
          <ac:chgData name="Cariou, Laurent" userId="4453f93f-2ed2-46e8-bb8c-3237fbfdd40b" providerId="ADAL" clId="{E1CD57C6-8A44-4EDF-AC2F-5BE77CD778F6}" dt="2025-03-08T23:41:31.599" v="1456" actId="20577"/>
          <ac:spMkLst>
            <pc:docMk/>
            <pc:sldMk cId="2934163007" sldId="2371"/>
            <ac:spMk id="2" creationId="{950339E5-B9B4-F9CB-2444-7CDD4093F439}"/>
          </ac:spMkLst>
        </pc:spChg>
        <pc:spChg chg="mod">
          <ac:chgData name="Cariou, Laurent" userId="4453f93f-2ed2-46e8-bb8c-3237fbfdd40b" providerId="ADAL" clId="{E1CD57C6-8A44-4EDF-AC2F-5BE77CD778F6}" dt="2025-03-08T23:46:19.817" v="2196" actId="20577"/>
          <ac:spMkLst>
            <pc:docMk/>
            <pc:sldMk cId="2934163007" sldId="2371"/>
            <ac:spMk id="3" creationId="{14C44B3C-2AF0-F116-87CF-472345BD60D3}"/>
          </ac:spMkLst>
        </pc:spChg>
      </pc:sldChg>
      <pc:sldChg chg="modSp new mod">
        <pc:chgData name="Cariou, Laurent" userId="4453f93f-2ed2-46e8-bb8c-3237fbfdd40b" providerId="ADAL" clId="{E1CD57C6-8A44-4EDF-AC2F-5BE77CD778F6}" dt="2025-03-08T23:51:51.186" v="3200" actId="20577"/>
        <pc:sldMkLst>
          <pc:docMk/>
          <pc:sldMk cId="199886822" sldId="2372"/>
        </pc:sldMkLst>
        <pc:spChg chg="mod">
          <ac:chgData name="Cariou, Laurent" userId="4453f93f-2ed2-46e8-bb8c-3237fbfdd40b" providerId="ADAL" clId="{E1CD57C6-8A44-4EDF-AC2F-5BE77CD778F6}" dt="2025-03-08T23:46:29.581" v="2206" actId="20577"/>
          <ac:spMkLst>
            <pc:docMk/>
            <pc:sldMk cId="199886822" sldId="2372"/>
            <ac:spMk id="2" creationId="{37967C69-E62E-FD57-D1C7-7AFE8B386517}"/>
          </ac:spMkLst>
        </pc:spChg>
        <pc:spChg chg="mod">
          <ac:chgData name="Cariou, Laurent" userId="4453f93f-2ed2-46e8-bb8c-3237fbfdd40b" providerId="ADAL" clId="{E1CD57C6-8A44-4EDF-AC2F-5BE77CD778F6}" dt="2025-03-08T23:51:51.186" v="3200" actId="20577"/>
          <ac:spMkLst>
            <pc:docMk/>
            <pc:sldMk cId="199886822" sldId="2372"/>
            <ac:spMk id="3" creationId="{29EEC8FA-1822-D139-111E-DC46FB739A6C}"/>
          </ac:spMkLst>
        </pc:spChg>
      </pc:sldChg>
      <pc:sldChg chg="modSp new mod">
        <pc:chgData name="Cariou, Laurent" userId="4453f93f-2ed2-46e8-bb8c-3237fbfdd40b" providerId="ADAL" clId="{E1CD57C6-8A44-4EDF-AC2F-5BE77CD778F6}" dt="2025-03-08T23:56:21.761" v="3778"/>
        <pc:sldMkLst>
          <pc:docMk/>
          <pc:sldMk cId="2033342546" sldId="2373"/>
        </pc:sldMkLst>
        <pc:spChg chg="mod">
          <ac:chgData name="Cariou, Laurent" userId="4453f93f-2ed2-46e8-bb8c-3237fbfdd40b" providerId="ADAL" clId="{E1CD57C6-8A44-4EDF-AC2F-5BE77CD778F6}" dt="2025-03-08T23:51:57.903" v="3210" actId="20577"/>
          <ac:spMkLst>
            <pc:docMk/>
            <pc:sldMk cId="2033342546" sldId="2373"/>
            <ac:spMk id="2" creationId="{BF38CE3C-4932-D765-2083-AAB460CD657F}"/>
          </ac:spMkLst>
        </pc:spChg>
        <pc:spChg chg="mod">
          <ac:chgData name="Cariou, Laurent" userId="4453f93f-2ed2-46e8-bb8c-3237fbfdd40b" providerId="ADAL" clId="{E1CD57C6-8A44-4EDF-AC2F-5BE77CD778F6}" dt="2025-03-08T23:56:21.761" v="3778"/>
          <ac:spMkLst>
            <pc:docMk/>
            <pc:sldMk cId="2033342546" sldId="2373"/>
            <ac:spMk id="3" creationId="{C231DB1B-49CD-0CA5-62E6-D708C4FBFA56}"/>
          </ac:spMkLst>
        </pc:spChg>
      </pc:sldChg>
      <pc:sldChg chg="modSp new mod">
        <pc:chgData name="Cariou, Laurent" userId="4453f93f-2ed2-46e8-bb8c-3237fbfdd40b" providerId="ADAL" clId="{E1CD57C6-8A44-4EDF-AC2F-5BE77CD778F6}" dt="2025-03-08T23:52:36.936" v="3283" actId="113"/>
        <pc:sldMkLst>
          <pc:docMk/>
          <pc:sldMk cId="2822842603" sldId="2374"/>
        </pc:sldMkLst>
        <pc:spChg chg="mod">
          <ac:chgData name="Cariou, Laurent" userId="4453f93f-2ed2-46e8-bb8c-3237fbfdd40b" providerId="ADAL" clId="{E1CD57C6-8A44-4EDF-AC2F-5BE77CD778F6}" dt="2025-03-08T23:52:04.483" v="3223" actId="20577"/>
          <ac:spMkLst>
            <pc:docMk/>
            <pc:sldMk cId="2822842603" sldId="2374"/>
            <ac:spMk id="2" creationId="{0F40B6D6-D0DC-1713-920C-ACDA0350CB75}"/>
          </ac:spMkLst>
        </pc:spChg>
        <pc:spChg chg="mod">
          <ac:chgData name="Cariou, Laurent" userId="4453f93f-2ed2-46e8-bb8c-3237fbfdd40b" providerId="ADAL" clId="{E1CD57C6-8A44-4EDF-AC2F-5BE77CD778F6}" dt="2025-03-08T23:52:36.936" v="3283" actId="113"/>
          <ac:spMkLst>
            <pc:docMk/>
            <pc:sldMk cId="2822842603" sldId="2374"/>
            <ac:spMk id="3" creationId="{7EF6A880-8DE8-3142-719A-C2F9EE61F39A}"/>
          </ac:spMkLst>
        </pc:spChg>
      </pc:sldChg>
      <pc:sldChg chg="modSp add del mod">
        <pc:chgData name="Cariou, Laurent" userId="4453f93f-2ed2-46e8-bb8c-3237fbfdd40b" providerId="ADAL" clId="{E1CD57C6-8A44-4EDF-AC2F-5BE77CD778F6}" dt="2025-03-08T23:52:45.218" v="3287" actId="47"/>
        <pc:sldMkLst>
          <pc:docMk/>
          <pc:sldMk cId="2207980288" sldId="2375"/>
        </pc:sldMkLst>
        <pc:spChg chg="mod">
          <ac:chgData name="Cariou, Laurent" userId="4453f93f-2ed2-46e8-bb8c-3237fbfdd40b" providerId="ADAL" clId="{E1CD57C6-8A44-4EDF-AC2F-5BE77CD778F6}" dt="2025-03-08T23:52:10.095" v="3226" actId="20577"/>
          <ac:spMkLst>
            <pc:docMk/>
            <pc:sldMk cId="2207980288" sldId="2375"/>
            <ac:spMk id="2" creationId="{0B5443E9-0BB0-EE35-1B42-952B2F5B4DEC}"/>
          </ac:spMkLst>
        </pc:spChg>
      </pc:sldChg>
      <pc:sldChg chg="modSp add mod">
        <pc:chgData name="Cariou, Laurent" userId="4453f93f-2ed2-46e8-bb8c-3237fbfdd40b" providerId="ADAL" clId="{E1CD57C6-8A44-4EDF-AC2F-5BE77CD778F6}" dt="2025-03-08T23:53:31.669" v="3308" actId="404"/>
        <pc:sldMkLst>
          <pc:docMk/>
          <pc:sldMk cId="3768798305" sldId="2376"/>
        </pc:sldMkLst>
        <pc:spChg chg="mod">
          <ac:chgData name="Cariou, Laurent" userId="4453f93f-2ed2-46e8-bb8c-3237fbfdd40b" providerId="ADAL" clId="{E1CD57C6-8A44-4EDF-AC2F-5BE77CD778F6}" dt="2025-03-08T23:52:42.564" v="3286" actId="20577"/>
          <ac:spMkLst>
            <pc:docMk/>
            <pc:sldMk cId="3768798305" sldId="2376"/>
            <ac:spMk id="2" creationId="{83DE830C-8CB5-451A-62A0-D89F1E2CA74F}"/>
          </ac:spMkLst>
        </pc:spChg>
        <pc:spChg chg="mod">
          <ac:chgData name="Cariou, Laurent" userId="4453f93f-2ed2-46e8-bb8c-3237fbfdd40b" providerId="ADAL" clId="{E1CD57C6-8A44-4EDF-AC2F-5BE77CD778F6}" dt="2025-03-08T23:53:31.669" v="3308" actId="404"/>
          <ac:spMkLst>
            <pc:docMk/>
            <pc:sldMk cId="3768798305" sldId="2376"/>
            <ac:spMk id="3" creationId="{9828CCE8-57AF-7AC5-BF22-B4FA07B62A55}"/>
          </ac:spMkLst>
        </pc:spChg>
      </pc:sldChg>
      <pc:sldMasterChg chg="modSp mod">
        <pc:chgData name="Cariou, Laurent" userId="4453f93f-2ed2-46e8-bb8c-3237fbfdd40b" providerId="ADAL" clId="{E1CD57C6-8A44-4EDF-AC2F-5BE77CD778F6}" dt="2025-03-08T23:33:09.653" v="1" actId="20577"/>
        <pc:sldMasterMkLst>
          <pc:docMk/>
          <pc:sldMasterMk cId="0" sldId="2147483648"/>
        </pc:sldMasterMkLst>
        <pc:spChg chg="mod">
          <ac:chgData name="Cariou, Laurent" userId="4453f93f-2ed2-46e8-bb8c-3237fbfdd40b" providerId="ADAL" clId="{E1CD57C6-8A44-4EDF-AC2F-5BE77CD778F6}" dt="2025-03-08T23:33:09.653" v="1" actId="20577"/>
          <ac:spMkLst>
            <pc:docMk/>
            <pc:sldMasterMk cId="0" sldId="2147483648"/>
            <ac:spMk id="10" creationId="{00000000-0000-0000-0000-000000000000}"/>
          </ac:spMkLst>
        </pc:spChg>
      </pc:sldMasterChg>
    </pc:docChg>
  </pc:docChgLst>
  <pc:docChgLst>
    <pc:chgData name="Cariou, Laurent" userId="4453f93f-2ed2-46e8-bb8c-3237fbfdd40b" providerId="ADAL" clId="{9B3F83ED-EB93-4AAF-87E7-CE2FFE2464DE}"/>
    <pc:docChg chg="modSld">
      <pc:chgData name="Cariou, Laurent" userId="4453f93f-2ed2-46e8-bb8c-3237fbfdd40b" providerId="ADAL" clId="{9B3F83ED-EB93-4AAF-87E7-CE2FFE2464DE}" dt="2024-09-10T20:48:37.300" v="2" actId="1035"/>
      <pc:docMkLst>
        <pc:docMk/>
      </pc:docMkLst>
      <pc:sldChg chg="modSp mod">
        <pc:chgData name="Cariou, Laurent" userId="4453f93f-2ed2-46e8-bb8c-3237fbfdd40b" providerId="ADAL" clId="{9B3F83ED-EB93-4AAF-87E7-CE2FFE2464DE}" dt="2024-09-10T20:48:37.300" v="2" actId="1035"/>
        <pc:sldMkLst>
          <pc:docMk/>
          <pc:sldMk cId="0" sldId="256"/>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3/8/2025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2025</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2025</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2025</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802.11-25/0416r0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NPCA follow-up</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2025-03-08</a:t>
            </a:r>
          </a:p>
        </p:txBody>
      </p:sp>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graphicFrame>
        <p:nvGraphicFramePr>
          <p:cNvPr id="2" name="Object 3">
            <a:extLst>
              <a:ext uri="{FF2B5EF4-FFF2-40B4-BE49-F238E27FC236}">
                <a16:creationId xmlns:a16="http://schemas.microsoft.com/office/drawing/2014/main" id="{49182675-0119-A2B7-6182-D5E4BAB5180E}"/>
              </a:ext>
            </a:extLst>
          </p:cNvPr>
          <p:cNvGraphicFramePr>
            <a:graphicFrameLocks noChangeAspect="1"/>
          </p:cNvGraphicFramePr>
          <p:nvPr>
            <p:extLst>
              <p:ext uri="{D42A27DB-BD31-4B8C-83A1-F6EECF244321}">
                <p14:modId xmlns:p14="http://schemas.microsoft.com/office/powerpoint/2010/main" val="2286894985"/>
              </p:ext>
            </p:extLst>
          </p:nvPr>
        </p:nvGraphicFramePr>
        <p:xfrm>
          <a:off x="474663" y="3111500"/>
          <a:ext cx="8158162" cy="2451100"/>
        </p:xfrm>
        <a:graphic>
          <a:graphicData uri="http://schemas.openxmlformats.org/presentationml/2006/ole">
            <mc:AlternateContent xmlns:mc="http://schemas.openxmlformats.org/markup-compatibility/2006">
              <mc:Choice xmlns:v="urn:schemas-microsoft-com:vml" Requires="v">
                <p:oleObj name="Document" r:id="rId3" imgW="8563312" imgH="2580987" progId="Word.Document.8">
                  <p:embed/>
                </p:oleObj>
              </mc:Choice>
              <mc:Fallback>
                <p:oleObj name="Document" r:id="rId3" imgW="8563312" imgH="2580987" progId="Word.Document.8">
                  <p:embed/>
                  <p:pic>
                    <p:nvPicPr>
                      <p:cNvPr id="2" name="Object 3">
                        <a:extLst>
                          <a:ext uri="{FF2B5EF4-FFF2-40B4-BE49-F238E27FC236}">
                            <a16:creationId xmlns:a16="http://schemas.microsoft.com/office/drawing/2014/main" id="{49182675-0119-A2B7-6182-D5E4BAB5180E}"/>
                          </a:ext>
                        </a:extLst>
                      </p:cNvPr>
                      <p:cNvPicPr>
                        <a:picLocks noChangeAspect="1" noChangeArrowheads="1"/>
                      </p:cNvPicPr>
                      <p:nvPr/>
                    </p:nvPicPr>
                    <p:blipFill>
                      <a:blip r:embed="rId4"/>
                      <a:srcRect/>
                      <a:stretch>
                        <a:fillRect/>
                      </a:stretch>
                    </p:blipFill>
                    <p:spPr bwMode="auto">
                      <a:xfrm>
                        <a:off x="474663" y="3111500"/>
                        <a:ext cx="8158162" cy="2451100"/>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Conditions to transition to the NPCA PC</a:t>
            </a:r>
          </a:p>
        </p:txBody>
      </p:sp>
      <p:sp>
        <p:nvSpPr>
          <p:cNvPr id="3" name="Content Placeholder 2"/>
          <p:cNvSpPr>
            <a:spLocks noGrp="1"/>
          </p:cNvSpPr>
          <p:nvPr>
            <p:ph idx="1"/>
          </p:nvPr>
        </p:nvSpPr>
        <p:spPr>
          <a:xfrm>
            <a:off x="685801" y="1905000"/>
            <a:ext cx="7770813" cy="3808811"/>
          </a:xfrm>
        </p:spPr>
        <p:txBody>
          <a:bodyPr/>
          <a:lstStyle/>
          <a:p>
            <a:pPr>
              <a:buFont typeface="Arial" panose="020B0604020202020204" pitchFamily="34" charset="0"/>
              <a:buChar char="•"/>
            </a:pPr>
            <a:r>
              <a:rPr lang="en-US" sz="1800" dirty="0"/>
              <a:t>In 11bn D0.1, we have already agreed on a set of conditions that need to be respected to transition from the BSS primary channel (PC) to the NPCA PC</a:t>
            </a:r>
          </a:p>
          <a:p>
            <a:pPr lvl="1">
              <a:buFont typeface="Arial" panose="020B0604020202020204" pitchFamily="34" charset="0"/>
              <a:buChar char="•"/>
            </a:pPr>
            <a:r>
              <a:rPr lang="en-US" sz="1600" dirty="0"/>
              <a:t>When receiving an OBSS PPDU or OBSS control frame exchange</a:t>
            </a:r>
          </a:p>
          <a:p>
            <a:pPr lvl="1">
              <a:buFont typeface="Arial" panose="020B0604020202020204" pitchFamily="34" charset="0"/>
              <a:buChar char="•"/>
            </a:pPr>
            <a:r>
              <a:rPr lang="en-US" sz="1600" dirty="0"/>
              <a:t>If the NPCA duration is sufficient, based on information in the OBSS PPDU(s)…</a:t>
            </a:r>
          </a:p>
          <a:p>
            <a:pPr lvl="1">
              <a:buFont typeface="Arial" panose="020B0604020202020204" pitchFamily="34" charset="0"/>
              <a:buChar char="•"/>
            </a:pPr>
            <a:r>
              <a:rPr lang="en-US" sz="1600" dirty="0"/>
              <a:t>…</a:t>
            </a:r>
          </a:p>
          <a:p>
            <a:pPr lvl="1">
              <a:buFont typeface="Arial" panose="020B0604020202020204" pitchFamily="34" charset="0"/>
              <a:buChar char="•"/>
            </a:pPr>
            <a:endParaRPr lang="en-US" sz="800" dirty="0"/>
          </a:p>
          <a:p>
            <a:pPr>
              <a:buFont typeface="Arial" panose="020B0604020202020204" pitchFamily="34" charset="0"/>
              <a:buChar char="•"/>
            </a:pPr>
            <a:r>
              <a:rPr lang="en-US" sz="1800" dirty="0"/>
              <a:t>We propose to define one additional condition in this presentation.</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96777-2BA0-4DE2-FAA0-3C4CCFF17033}"/>
              </a:ext>
            </a:extLst>
          </p:cNvPr>
          <p:cNvSpPr>
            <a:spLocks noGrp="1"/>
          </p:cNvSpPr>
          <p:nvPr>
            <p:ph type="title"/>
          </p:nvPr>
        </p:nvSpPr>
        <p:spPr/>
        <p:txBody>
          <a:bodyPr/>
          <a:lstStyle/>
          <a:p>
            <a:r>
              <a:rPr lang="en-US" sz="2400" dirty="0"/>
              <a:t>Additional condition to transition to the NPCA PC</a:t>
            </a:r>
          </a:p>
        </p:txBody>
      </p:sp>
      <p:sp>
        <p:nvSpPr>
          <p:cNvPr id="3" name="Content Placeholder 2">
            <a:extLst>
              <a:ext uri="{FF2B5EF4-FFF2-40B4-BE49-F238E27FC236}">
                <a16:creationId xmlns:a16="http://schemas.microsoft.com/office/drawing/2014/main" id="{F4C16F72-025A-1593-2997-E0996AB03F1F}"/>
              </a:ext>
            </a:extLst>
          </p:cNvPr>
          <p:cNvSpPr>
            <a:spLocks noGrp="1"/>
          </p:cNvSpPr>
          <p:nvPr>
            <p:ph idx="1"/>
          </p:nvPr>
        </p:nvSpPr>
        <p:spPr/>
        <p:txBody>
          <a:bodyPr/>
          <a:lstStyle/>
          <a:p>
            <a:pPr>
              <a:buFont typeface="Arial" panose="020B0604020202020204" pitchFamily="34" charset="0"/>
              <a:buChar char="•"/>
            </a:pPr>
            <a:r>
              <a:rPr lang="en-US" sz="1800" dirty="0"/>
              <a:t>If the NPCA STA operating on the BSS PC has its intra-BSS NAV which is set to a non-zero value, that means that its associated AP is currently operating on the BSS primary channel and for the time until the intra-BSS NAV reaches zero.</a:t>
            </a:r>
          </a:p>
          <a:p>
            <a:pPr lvl="1">
              <a:buFont typeface="Arial" panose="020B0604020202020204" pitchFamily="34" charset="0"/>
              <a:buChar char="•"/>
            </a:pPr>
            <a:r>
              <a:rPr lang="en-US" sz="1600" dirty="0"/>
              <a:t>During that time, it seems obvious that the NPCA STA should never transition to the NPCA PC because it’s associated AP will stay on the BSS PC</a:t>
            </a:r>
          </a:p>
          <a:p>
            <a:pPr lvl="1">
              <a:buFont typeface="Arial" panose="020B0604020202020204" pitchFamily="34" charset="0"/>
              <a:buChar char="•"/>
            </a:pPr>
            <a:r>
              <a:rPr lang="en-US" sz="1600" dirty="0"/>
              <a:t>With current NPCA conditions, this could happen if the NPCA STA receives an OBSS PPDU while its intra-BSS NAV is non-zero</a:t>
            </a:r>
          </a:p>
          <a:p>
            <a:pPr>
              <a:buFont typeface="Arial" panose="020B0604020202020204" pitchFamily="34" charset="0"/>
              <a:buChar char="•"/>
            </a:pPr>
            <a:endParaRPr lang="en-US" sz="2000" dirty="0"/>
          </a:p>
          <a:p>
            <a:pPr>
              <a:buFont typeface="Arial" panose="020B0604020202020204" pitchFamily="34" charset="0"/>
              <a:buChar char="•"/>
            </a:pPr>
            <a:r>
              <a:rPr lang="en-US" sz="2000" dirty="0"/>
              <a:t>To fix this issue, we simply propose that an NPCA STA shall not switch to the NPCA PC if its intra-BSS NAV is non-zero.</a:t>
            </a:r>
          </a:p>
        </p:txBody>
      </p:sp>
      <p:sp>
        <p:nvSpPr>
          <p:cNvPr id="4" name="Slide Number Placeholder 3">
            <a:extLst>
              <a:ext uri="{FF2B5EF4-FFF2-40B4-BE49-F238E27FC236}">
                <a16:creationId xmlns:a16="http://schemas.microsoft.com/office/drawing/2014/main" id="{D7444D5D-FB5B-7425-445D-AAACCDCD2F3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5A88409A-FC0B-2892-11DA-99D7EF1D20B4}"/>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E88DDA0-2BE7-FCDD-D41F-35F1881F6AA4}"/>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847466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339E5-B9B4-F9CB-2444-7CDD4093F439}"/>
              </a:ext>
            </a:extLst>
          </p:cNvPr>
          <p:cNvSpPr>
            <a:spLocks noGrp="1"/>
          </p:cNvSpPr>
          <p:nvPr>
            <p:ph type="title"/>
          </p:nvPr>
        </p:nvSpPr>
        <p:spPr/>
        <p:txBody>
          <a:bodyPr/>
          <a:lstStyle/>
          <a:p>
            <a:r>
              <a:rPr lang="en-US" dirty="0"/>
              <a:t>Channel puncturing on NPCA PC</a:t>
            </a:r>
          </a:p>
        </p:txBody>
      </p:sp>
      <p:sp>
        <p:nvSpPr>
          <p:cNvPr id="3" name="Content Placeholder 2">
            <a:extLst>
              <a:ext uri="{FF2B5EF4-FFF2-40B4-BE49-F238E27FC236}">
                <a16:creationId xmlns:a16="http://schemas.microsoft.com/office/drawing/2014/main" id="{14C44B3C-2AF0-F116-87CF-472345BD60D3}"/>
              </a:ext>
            </a:extLst>
          </p:cNvPr>
          <p:cNvSpPr>
            <a:spLocks noGrp="1"/>
          </p:cNvSpPr>
          <p:nvPr>
            <p:ph idx="1"/>
          </p:nvPr>
        </p:nvSpPr>
        <p:spPr/>
        <p:txBody>
          <a:bodyPr/>
          <a:lstStyle/>
          <a:p>
            <a:pPr>
              <a:buFont typeface="Arial" panose="020B0604020202020204" pitchFamily="34" charset="0"/>
              <a:buChar char="•"/>
            </a:pPr>
            <a:r>
              <a:rPr lang="en-US" sz="2000" dirty="0"/>
              <a:t>When an NPCA STA operates on the NPCA PC, it is not allowed to transmit on the channels that are occupied by the OBSS PPDU that triggered to transition of the NPCA STA to the NPCA PC. </a:t>
            </a:r>
          </a:p>
          <a:p>
            <a:pPr>
              <a:buFont typeface="Arial" panose="020B0604020202020204" pitchFamily="34" charset="0"/>
              <a:buChar char="•"/>
            </a:pPr>
            <a:r>
              <a:rPr lang="en-US" sz="2000" dirty="0"/>
              <a:t>This OBSS PPDU occupies the primary 20/40/80/160 of the NPCA BSS</a:t>
            </a:r>
          </a:p>
          <a:p>
            <a:pPr>
              <a:buFont typeface="Arial" panose="020B0604020202020204" pitchFamily="34" charset="0"/>
              <a:buChar char="•"/>
            </a:pPr>
            <a:r>
              <a:rPr lang="en-US" sz="2000" dirty="0"/>
              <a:t>If the OBSS PPDU occupies 20 MHz and the NPCA BSS BW is 320MHz, that means that the NPCA STA on the NPCA PC will only be able to use a BW of 160MHz, while it could use a BW of 280MHz for instance. </a:t>
            </a:r>
          </a:p>
          <a:p>
            <a:pPr>
              <a:buFont typeface="Arial" panose="020B0604020202020204" pitchFamily="34" charset="0"/>
              <a:buChar char="•"/>
            </a:pPr>
            <a:r>
              <a:rPr lang="en-US" sz="2000" dirty="0"/>
              <a:t>It is clearly a loss of efficiency that we need to fix.</a:t>
            </a:r>
          </a:p>
        </p:txBody>
      </p:sp>
      <p:sp>
        <p:nvSpPr>
          <p:cNvPr id="4" name="Slide Number Placeholder 3">
            <a:extLst>
              <a:ext uri="{FF2B5EF4-FFF2-40B4-BE49-F238E27FC236}">
                <a16:creationId xmlns:a16="http://schemas.microsoft.com/office/drawing/2014/main" id="{FC9598CC-DF92-63A3-6728-D1C6104017B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5F4F02C7-B167-C3B0-1CBF-2888B044224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F078C167-FD47-1E01-9430-22A733DBF5F3}"/>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934163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67C69-E62E-FD57-D1C7-7AFE8B386517}"/>
              </a:ext>
            </a:extLst>
          </p:cNvPr>
          <p:cNvSpPr>
            <a:spLocks noGrp="1"/>
          </p:cNvSpPr>
          <p:nvPr>
            <p:ph type="title"/>
          </p:nvPr>
        </p:nvSpPr>
        <p:spPr/>
        <p:txBody>
          <a:bodyPr/>
          <a:lstStyle/>
          <a:p>
            <a:r>
              <a:rPr lang="en-US" dirty="0"/>
              <a:t>Solutions</a:t>
            </a:r>
          </a:p>
        </p:txBody>
      </p:sp>
      <p:sp>
        <p:nvSpPr>
          <p:cNvPr id="3" name="Content Placeholder 2">
            <a:extLst>
              <a:ext uri="{FF2B5EF4-FFF2-40B4-BE49-F238E27FC236}">
                <a16:creationId xmlns:a16="http://schemas.microsoft.com/office/drawing/2014/main" id="{29EEC8FA-1822-D139-111E-DC46FB739A6C}"/>
              </a:ext>
            </a:extLst>
          </p:cNvPr>
          <p:cNvSpPr>
            <a:spLocks noGrp="1"/>
          </p:cNvSpPr>
          <p:nvPr>
            <p:ph idx="1"/>
          </p:nvPr>
        </p:nvSpPr>
        <p:spPr/>
        <p:txBody>
          <a:bodyPr/>
          <a:lstStyle/>
          <a:p>
            <a:pPr>
              <a:buFont typeface="Arial" panose="020B0604020202020204" pitchFamily="34" charset="0"/>
              <a:buChar char="•"/>
            </a:pPr>
            <a:r>
              <a:rPr lang="en-US" sz="2000" dirty="0"/>
              <a:t>Dynamic puncturing would be the most efficient solution to adapt to the exact OBSS BW, requiring inclusion of the punctured channels in the NPCA ICF frame</a:t>
            </a:r>
          </a:p>
          <a:p>
            <a:pPr lvl="1">
              <a:buFont typeface="Arial" panose="020B0604020202020204" pitchFamily="34" charset="0"/>
              <a:buChar char="•"/>
            </a:pPr>
            <a:r>
              <a:rPr lang="en-US" sz="1600" dirty="0"/>
              <a:t>This mode was however not defined in 11be and adds in complexity</a:t>
            </a:r>
          </a:p>
          <a:p>
            <a:pPr>
              <a:buFont typeface="Arial" panose="020B0604020202020204" pitchFamily="34" charset="0"/>
              <a:buChar char="•"/>
            </a:pPr>
            <a:r>
              <a:rPr lang="en-US" sz="2000" dirty="0"/>
              <a:t>Static puncturing (using an NPCA Disabled Subchannel Bitmap) specifically applied when operating on the NPCA PC would allow to use a larger BW in most of the cases with a fixed puncturing</a:t>
            </a:r>
          </a:p>
          <a:p>
            <a:pPr lvl="1">
              <a:buFont typeface="Arial" panose="020B0604020202020204" pitchFamily="34" charset="0"/>
              <a:buChar char="•"/>
            </a:pPr>
            <a:r>
              <a:rPr lang="en-US" sz="1600" dirty="0"/>
              <a:t>NPCA DSB could puncture the primary 80MHz of the 320MHz BSS for instance so that PPDUs on the NPCA PC could use 240MHz </a:t>
            </a:r>
            <a:r>
              <a:rPr lang="en-US" sz="1600" dirty="0" err="1"/>
              <a:t>everytime</a:t>
            </a:r>
            <a:r>
              <a:rPr lang="en-US" sz="1600" dirty="0"/>
              <a:t> the OBSS PPDU occupies 80MHz or less</a:t>
            </a:r>
          </a:p>
          <a:p>
            <a:pPr lvl="1">
              <a:buFont typeface="Arial" panose="020B0604020202020204" pitchFamily="34" charset="0"/>
              <a:buChar char="•"/>
            </a:pPr>
            <a:r>
              <a:rPr lang="en-US" sz="1600" dirty="0"/>
              <a:t>Being static, it is slightly less efficient than dynamic puncturing but is much simpler and allows to reuse a mechanism that is already defined and implemented</a:t>
            </a:r>
          </a:p>
        </p:txBody>
      </p:sp>
      <p:sp>
        <p:nvSpPr>
          <p:cNvPr id="4" name="Slide Number Placeholder 3">
            <a:extLst>
              <a:ext uri="{FF2B5EF4-FFF2-40B4-BE49-F238E27FC236}">
                <a16:creationId xmlns:a16="http://schemas.microsoft.com/office/drawing/2014/main" id="{DC6CB301-C281-2313-69FB-03C9C4026A0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EB5D857-C215-6DF1-18D5-328E69C9B7E6}"/>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AAAD4B5-2E8E-6C6C-C43E-9B40F285504D}"/>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99886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8CE3C-4932-D765-2083-AAB460CD657F}"/>
              </a:ext>
            </a:extLst>
          </p:cNvPr>
          <p:cNvSpPr>
            <a:spLocks noGrp="1"/>
          </p:cNvSpPr>
          <p:nvPr>
            <p:ph type="title"/>
          </p:nvPr>
        </p:nvSpPr>
        <p:spPr/>
        <p:txBody>
          <a:bodyPr/>
          <a:lstStyle/>
          <a:p>
            <a:r>
              <a:rPr lang="en-US" dirty="0"/>
              <a:t>Proposal</a:t>
            </a:r>
            <a:br>
              <a:rPr lang="en-US" dirty="0"/>
            </a:br>
            <a:endParaRPr lang="en-US" dirty="0"/>
          </a:p>
        </p:txBody>
      </p:sp>
      <p:sp>
        <p:nvSpPr>
          <p:cNvPr id="3" name="Content Placeholder 2">
            <a:extLst>
              <a:ext uri="{FF2B5EF4-FFF2-40B4-BE49-F238E27FC236}">
                <a16:creationId xmlns:a16="http://schemas.microsoft.com/office/drawing/2014/main" id="{C231DB1B-49CD-0CA5-62E6-D708C4FBFA56}"/>
              </a:ext>
            </a:extLst>
          </p:cNvPr>
          <p:cNvSpPr>
            <a:spLocks noGrp="1"/>
          </p:cNvSpPr>
          <p:nvPr>
            <p:ph idx="1"/>
          </p:nvPr>
        </p:nvSpPr>
        <p:spPr>
          <a:xfrm>
            <a:off x="685800" y="1751014"/>
            <a:ext cx="7770813" cy="4343400"/>
          </a:xfrm>
        </p:spPr>
        <p:txBody>
          <a:bodyPr/>
          <a:lstStyle/>
          <a:p>
            <a:pPr>
              <a:buFont typeface="Arial" panose="020B0604020202020204" pitchFamily="34" charset="0"/>
              <a:buChar char="•"/>
            </a:pPr>
            <a:r>
              <a:rPr lang="en-US" dirty="0"/>
              <a:t>Define an NPCA Disabled Subchannel bitmap</a:t>
            </a:r>
          </a:p>
          <a:p>
            <a:pPr lvl="1">
              <a:buFont typeface="Arial" panose="020B0604020202020204" pitchFamily="34" charset="0"/>
              <a:buChar char="•"/>
            </a:pPr>
            <a:r>
              <a:rPr lang="en-US" dirty="0"/>
              <a:t>Which identifies the subchannels that are punctured when operating on the NPCA PC</a:t>
            </a:r>
          </a:p>
          <a:p>
            <a:pPr>
              <a:buFont typeface="Arial" panose="020B0604020202020204" pitchFamily="34" charset="0"/>
              <a:buChar char="•"/>
            </a:pPr>
            <a:r>
              <a:rPr lang="en-US" dirty="0"/>
              <a:t>Ensure puncturing pattern are valid and ensure that punctured channels in the Disabled subchannel bitmap (if any) are also punctured in the NPCA Disabled subchannel bitmap</a:t>
            </a:r>
          </a:p>
          <a:p>
            <a:pPr>
              <a:buFont typeface="Arial" panose="020B0604020202020204" pitchFamily="34" charset="0"/>
              <a:buChar char="•"/>
            </a:pPr>
            <a:r>
              <a:rPr lang="en-US"/>
              <a:t>Reuse existing procedure in 35.15.2 to apply puncturing when transmitting on the NPCA PC</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1C8177B5-CF97-8AE6-DCF3-43D4D098FF0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B607A2D-46C2-B560-F349-1C60791BCAF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43D9F11E-8929-144A-2A70-7430325B2FD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033342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0B6D6-D0DC-1713-920C-ACDA0350CB75}"/>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7EF6A880-8DE8-3142-719A-C2F9EE61F39A}"/>
              </a:ext>
            </a:extLst>
          </p:cNvPr>
          <p:cNvSpPr>
            <a:spLocks noGrp="1"/>
          </p:cNvSpPr>
          <p:nvPr>
            <p:ph idx="1"/>
          </p:nvPr>
        </p:nvSpPr>
        <p:spPr/>
        <p:txBody>
          <a:bodyPr/>
          <a:lstStyle/>
          <a:p>
            <a:pPr>
              <a:buFont typeface="Arial" panose="020B0604020202020204" pitchFamily="34" charset="0"/>
              <a:buChar char="•"/>
            </a:pPr>
            <a:r>
              <a:rPr lang="en-US" sz="1800" b="1" dirty="0">
                <a:effectLst/>
                <a:latin typeface="Calibri" panose="020F0502020204030204" pitchFamily="34" charset="0"/>
                <a:ea typeface="Calibri" panose="020F0502020204030204" pitchFamily="34" charset="0"/>
              </a:rPr>
              <a:t>Do you agree to add the following to the 11bn SFD:</a:t>
            </a:r>
          </a:p>
          <a:p>
            <a:pPr lvl="1">
              <a:buFont typeface="Arial" panose="020B0604020202020204" pitchFamily="34" charset="0"/>
              <a:buChar char="•"/>
            </a:pPr>
            <a:r>
              <a:rPr lang="en-US" sz="1800" dirty="0">
                <a:effectLst/>
                <a:latin typeface="Calibri" panose="020F0502020204030204" pitchFamily="34" charset="0"/>
                <a:ea typeface="Calibri" panose="020F0502020204030204" pitchFamily="34" charset="0"/>
              </a:rPr>
              <a:t>An NPCA STA shall not switch to the NPCA PC if its intra-BSS NAV is non-zero.</a:t>
            </a:r>
          </a:p>
          <a:p>
            <a:endParaRPr lang="en-US" dirty="0"/>
          </a:p>
        </p:txBody>
      </p:sp>
      <p:sp>
        <p:nvSpPr>
          <p:cNvPr id="4" name="Slide Number Placeholder 3">
            <a:extLst>
              <a:ext uri="{FF2B5EF4-FFF2-40B4-BE49-F238E27FC236}">
                <a16:creationId xmlns:a16="http://schemas.microsoft.com/office/drawing/2014/main" id="{250C5F1B-9B06-1D84-4BE0-817426D4B39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2AE3929-029E-466B-520B-4DC1632A10C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D6B40673-FE34-9C3F-48A1-A535AF0A743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822842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130631-0F1F-AA54-29D2-F122388709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3DE830C-8CB5-451A-62A0-D89F1E2CA74F}"/>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9828CCE8-57AF-7AC5-BF22-B4FA07B62A55}"/>
              </a:ext>
            </a:extLst>
          </p:cNvPr>
          <p:cNvSpPr>
            <a:spLocks noGrp="1"/>
          </p:cNvSpPr>
          <p:nvPr>
            <p:ph idx="1"/>
          </p:nvPr>
        </p:nvSpPr>
        <p:spPr/>
        <p:txBody>
          <a:bodyPr/>
          <a:lstStyle/>
          <a:p>
            <a:pPr>
              <a:buFont typeface="Arial" panose="020B0604020202020204" pitchFamily="34" charset="0"/>
              <a:buChar char="•"/>
            </a:pPr>
            <a:r>
              <a:rPr lang="en-US" sz="1600" b="1" dirty="0">
                <a:effectLst/>
                <a:latin typeface="Calibri" panose="020F0502020204030204" pitchFamily="34" charset="0"/>
                <a:ea typeface="Calibri" panose="020F0502020204030204" pitchFamily="34" charset="0"/>
              </a:rPr>
              <a:t>Do you agree to add the following to the 11bn SFD:</a:t>
            </a:r>
          </a:p>
          <a:p>
            <a:pPr lvl="1">
              <a:buFont typeface="Arial" panose="020B0604020202020204" pitchFamily="34" charset="0"/>
              <a:buChar char="•"/>
            </a:pPr>
            <a:r>
              <a:rPr lang="en-US" sz="1600" dirty="0">
                <a:effectLst/>
                <a:latin typeface="Calibri" panose="020F0502020204030204" pitchFamily="34" charset="0"/>
                <a:ea typeface="Calibri" panose="020F0502020204030204" pitchFamily="34" charset="0"/>
              </a:rPr>
              <a:t>An NPCA AP may advertise an NPCA Disabled Subchannel Bitmap that indicates the subchannels that are punctured when an NPCA STA operates on the NPCA Primary channel.</a:t>
            </a:r>
          </a:p>
          <a:p>
            <a:pPr lvl="1">
              <a:buFont typeface="Arial" panose="020B0604020202020204" pitchFamily="34" charset="0"/>
              <a:buChar char="•"/>
            </a:pPr>
            <a:r>
              <a:rPr lang="en-US" sz="1600" dirty="0">
                <a:effectLst/>
                <a:latin typeface="Calibri" panose="020F0502020204030204" pitchFamily="34" charset="0"/>
                <a:ea typeface="Calibri" panose="020F0502020204030204" pitchFamily="34" charset="0"/>
              </a:rPr>
              <a:t>The NPCA Disabled subchannel Bitmap shall satisfy the following requirements:</a:t>
            </a:r>
          </a:p>
          <a:p>
            <a:pPr lvl="2">
              <a:buFont typeface="Arial" panose="020B0604020202020204" pitchFamily="34" charset="0"/>
              <a:buChar char="•"/>
            </a:pPr>
            <a:r>
              <a:rPr lang="en-US" sz="1400" dirty="0">
                <a:effectLst/>
                <a:latin typeface="Calibri" panose="020F0502020204030204" pitchFamily="34" charset="0"/>
                <a:ea typeface="Calibri" panose="020F0502020204030204" pitchFamily="34" charset="0"/>
              </a:rPr>
              <a:t>The puncturing pattern indicated by the NPCA Disabled Subchannel Bitmap is a valid non-OFDMA puncturing pattern as defined in 36.3.2.1 </a:t>
            </a:r>
          </a:p>
          <a:p>
            <a:pPr lvl="2">
              <a:buFont typeface="Arial" panose="020B0604020202020204" pitchFamily="34" charset="0"/>
              <a:buChar char="•"/>
            </a:pPr>
            <a:r>
              <a:rPr lang="en-US" sz="1400" dirty="0">
                <a:effectLst/>
                <a:latin typeface="Calibri" panose="020F0502020204030204" pitchFamily="34" charset="0"/>
                <a:ea typeface="Calibri" panose="020F0502020204030204" pitchFamily="34" charset="0"/>
              </a:rPr>
              <a:t>A 20 MHz subchannel indicated as punctured in the Disabled Subchannel Bitmap of the EHT Operation element (if any) is also indicated as punctured in the NPCA Disabled Subchannel Bitmap.</a:t>
            </a:r>
          </a:p>
          <a:p>
            <a:pPr lvl="1">
              <a:buFont typeface="Arial" panose="020B0604020202020204" pitchFamily="34" charset="0"/>
              <a:buChar char="•"/>
            </a:pPr>
            <a:r>
              <a:rPr lang="en-US" sz="1600" dirty="0">
                <a:effectLst/>
                <a:latin typeface="Calibri" panose="020F0502020204030204" pitchFamily="34" charset="0"/>
                <a:ea typeface="Calibri" panose="020F0502020204030204" pitchFamily="34" charset="0"/>
              </a:rPr>
              <a:t>if the AP advertises an NPCA Disabled Subchannel Bitmap and UHR NPCA STA transmits a PPDU on the NPCA primary channel, the UHR NPCA STA shall follow the same rules as 35.15.2 except that instead of Disabled Subchannel Bitmap it shall use the most recently exchanged NPCA Disabled Subchannel Bitmap. </a:t>
            </a:r>
          </a:p>
          <a:p>
            <a:pPr lvl="1">
              <a:buFont typeface="Arial" panose="020B0604020202020204" pitchFamily="34" charset="0"/>
              <a:buChar char="•"/>
            </a:pPr>
            <a:r>
              <a:rPr lang="en-US" sz="1600" dirty="0">
                <a:effectLst/>
                <a:latin typeface="Calibri" panose="020F0502020204030204" pitchFamily="34" charset="0"/>
                <a:ea typeface="Calibri" panose="020F0502020204030204" pitchFamily="34" charset="0"/>
              </a:rPr>
              <a:t>If the AP does not advertise an NPCA Disabled Subchannel Bitmap, a UHR NPCA STA shall follow the rules defined in 35.15.2. </a:t>
            </a:r>
          </a:p>
          <a:p>
            <a:pPr lvl="1">
              <a:buFont typeface="Arial" panose="020B0604020202020204" pitchFamily="34" charset="0"/>
              <a:buChar char="•"/>
            </a:pPr>
            <a:endParaRPr lang="en-US" sz="1600" dirty="0">
              <a:effectLst/>
              <a:latin typeface="Calibri" panose="020F0502020204030204" pitchFamily="34" charset="0"/>
              <a:ea typeface="Calibri" panose="020F0502020204030204" pitchFamily="34" charset="0"/>
            </a:endParaRPr>
          </a:p>
          <a:p>
            <a:endParaRPr lang="en-US" sz="2000" dirty="0"/>
          </a:p>
        </p:txBody>
      </p:sp>
      <p:sp>
        <p:nvSpPr>
          <p:cNvPr id="4" name="Slide Number Placeholder 3">
            <a:extLst>
              <a:ext uri="{FF2B5EF4-FFF2-40B4-BE49-F238E27FC236}">
                <a16:creationId xmlns:a16="http://schemas.microsoft.com/office/drawing/2014/main" id="{0FB62C0C-579F-BA11-2801-9855F99922F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F3ED38DD-F299-6747-D402-7B47E4B071A8}"/>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3CC1AD6F-BB6A-B34A-30AC-6E2F05D17CF3}"/>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768798305"/>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125163</TotalTime>
  <Words>819</Words>
  <Application>Microsoft Office PowerPoint</Application>
  <PresentationFormat>On-screen Show (4:3)</PresentationFormat>
  <Paragraphs>71</Paragraphs>
  <Slides>8</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4" baseType="lpstr">
      <vt:lpstr>Arial</vt:lpstr>
      <vt:lpstr>Arial Unicode MS</vt:lpstr>
      <vt:lpstr>Calibri</vt:lpstr>
      <vt:lpstr>Times New Roman</vt:lpstr>
      <vt:lpstr>Office Theme</vt:lpstr>
      <vt:lpstr>Document</vt:lpstr>
      <vt:lpstr>NPCA follow-up</vt:lpstr>
      <vt:lpstr>Conditions to transition to the NPCA PC</vt:lpstr>
      <vt:lpstr>Additional condition to transition to the NPCA PC</vt:lpstr>
      <vt:lpstr>Channel puncturing on NPCA PC</vt:lpstr>
      <vt:lpstr>Solutions</vt:lpstr>
      <vt:lpstr>Proposal </vt:lpstr>
      <vt:lpstr>Straw poll 1</vt:lpstr>
      <vt:lpstr>Straw poll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1428</cp:revision>
  <cp:lastPrinted>1601-01-01T00:00:00Z</cp:lastPrinted>
  <dcterms:created xsi:type="dcterms:W3CDTF">2017-01-26T15:28:16Z</dcterms:created>
  <dcterms:modified xsi:type="dcterms:W3CDTF">2025-03-08T23:56:23Z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