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366" r:id="rId3"/>
    <p:sldId id="2367" r:id="rId4"/>
    <p:sldId id="2368" r:id="rId5"/>
    <p:sldId id="2369"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337B55-C5A2-42C0-874E-8B5D3733EA9A}" v="2" dt="2025-03-08T23:11:36.5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2362" autoAdjust="0"/>
    <p:restoredTop sz="95226" autoAdjust="0"/>
  </p:normalViewPr>
  <p:slideViewPr>
    <p:cSldViewPr>
      <p:cViewPr varScale="1">
        <p:scale>
          <a:sx n="96" d="100"/>
          <a:sy n="96" d="100"/>
        </p:scale>
        <p:origin x="758"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19337B55-C5A2-42C0-874E-8B5D3733EA9A}"/>
    <pc:docChg chg="undo custSel addSld delSld modSld modMainMaster">
      <pc:chgData name="Cariou, Laurent" userId="4453f93f-2ed2-46e8-bb8c-3237fbfdd40b" providerId="ADAL" clId="{19337B55-C5A2-42C0-874E-8B5D3733EA9A}" dt="2025-03-08T23:30:38.874" v="2051" actId="20577"/>
      <pc:docMkLst>
        <pc:docMk/>
      </pc:docMkLst>
      <pc:sldChg chg="modSp mod">
        <pc:chgData name="Cariou, Laurent" userId="4453f93f-2ed2-46e8-bb8c-3237fbfdd40b" providerId="ADAL" clId="{19337B55-C5A2-42C0-874E-8B5D3733EA9A}" dt="2025-03-08T23:11:43.136" v="44" actId="1036"/>
        <pc:sldMkLst>
          <pc:docMk/>
          <pc:sldMk cId="0" sldId="256"/>
        </pc:sldMkLst>
        <pc:spChg chg="mod">
          <ac:chgData name="Cariou, Laurent" userId="4453f93f-2ed2-46e8-bb8c-3237fbfdd40b" providerId="ADAL" clId="{19337B55-C5A2-42C0-874E-8B5D3733EA9A}" dt="2025-03-08T23:11:09.476" v="0"/>
          <ac:spMkLst>
            <pc:docMk/>
            <pc:sldMk cId="0" sldId="256"/>
            <ac:spMk id="6" creationId="{00000000-0000-0000-0000-000000000000}"/>
          </ac:spMkLst>
        </pc:spChg>
        <pc:spChg chg="mod">
          <ac:chgData name="Cariou, Laurent" userId="4453f93f-2ed2-46e8-bb8c-3237fbfdd40b" providerId="ADAL" clId="{19337B55-C5A2-42C0-874E-8B5D3733EA9A}" dt="2025-03-08T23:11:20.870" v="34" actId="20577"/>
          <ac:spMkLst>
            <pc:docMk/>
            <pc:sldMk cId="0" sldId="256"/>
            <ac:spMk id="3073" creationId="{00000000-0000-0000-0000-000000000000}"/>
          </ac:spMkLst>
        </pc:spChg>
        <pc:spChg chg="mod">
          <ac:chgData name="Cariou, Laurent" userId="4453f93f-2ed2-46e8-bb8c-3237fbfdd40b" providerId="ADAL" clId="{19337B55-C5A2-42C0-874E-8B5D3733EA9A}" dt="2025-03-08T23:11:31.605" v="42" actId="20577"/>
          <ac:spMkLst>
            <pc:docMk/>
            <pc:sldMk cId="0" sldId="256"/>
            <ac:spMk id="3074" creationId="{00000000-0000-0000-0000-000000000000}"/>
          </ac:spMkLst>
        </pc:spChg>
        <pc:graphicFrameChg chg="mod">
          <ac:chgData name="Cariou, Laurent" userId="4453f93f-2ed2-46e8-bb8c-3237fbfdd40b" providerId="ADAL" clId="{19337B55-C5A2-42C0-874E-8B5D3733EA9A}" dt="2025-03-08T23:11:43.136" v="44" actId="1036"/>
          <ac:graphicFrameMkLst>
            <pc:docMk/>
            <pc:sldMk cId="0" sldId="256"/>
            <ac:graphicFrameMk id="2" creationId="{49182675-0119-A2B7-6182-D5E4BAB5180E}"/>
          </ac:graphicFrameMkLst>
        </pc:graphicFrameChg>
      </pc:sldChg>
      <pc:sldChg chg="modSp mod">
        <pc:chgData name="Cariou, Laurent" userId="4453f93f-2ed2-46e8-bb8c-3237fbfdd40b" providerId="ADAL" clId="{19337B55-C5A2-42C0-874E-8B5D3733EA9A}" dt="2025-03-08T23:16:51.731" v="727" actId="20577"/>
        <pc:sldMkLst>
          <pc:docMk/>
          <pc:sldMk cId="1968720319" sldId="2366"/>
        </pc:sldMkLst>
        <pc:spChg chg="mod">
          <ac:chgData name="Cariou, Laurent" userId="4453f93f-2ed2-46e8-bb8c-3237fbfdd40b" providerId="ADAL" clId="{19337B55-C5A2-42C0-874E-8B5D3733EA9A}" dt="2025-03-08T23:16:51.731" v="727" actId="20577"/>
          <ac:spMkLst>
            <pc:docMk/>
            <pc:sldMk cId="1968720319" sldId="2366"/>
            <ac:spMk id="2" creationId="{00000000-0000-0000-0000-000000000000}"/>
          </ac:spMkLst>
        </pc:spChg>
        <pc:spChg chg="mod">
          <ac:chgData name="Cariou, Laurent" userId="4453f93f-2ed2-46e8-bb8c-3237fbfdd40b" providerId="ADAL" clId="{19337B55-C5A2-42C0-874E-8B5D3733EA9A}" dt="2025-03-08T23:16:41.129" v="698" actId="20577"/>
          <ac:spMkLst>
            <pc:docMk/>
            <pc:sldMk cId="1968720319" sldId="2366"/>
            <ac:spMk id="3" creationId="{00000000-0000-0000-0000-000000000000}"/>
          </ac:spMkLst>
        </pc:spChg>
        <pc:spChg chg="mod">
          <ac:chgData name="Cariou, Laurent" userId="4453f93f-2ed2-46e8-bb8c-3237fbfdd40b" providerId="ADAL" clId="{19337B55-C5A2-42C0-874E-8B5D3733EA9A}" dt="2025-03-08T23:11:09.476" v="0"/>
          <ac:spMkLst>
            <pc:docMk/>
            <pc:sldMk cId="1968720319" sldId="2366"/>
            <ac:spMk id="6" creationId="{00000000-0000-0000-0000-000000000000}"/>
          </ac:spMkLst>
        </pc:spChg>
      </pc:sldChg>
      <pc:sldChg chg="modSp del">
        <pc:chgData name="Cariou, Laurent" userId="4453f93f-2ed2-46e8-bb8c-3237fbfdd40b" providerId="ADAL" clId="{19337B55-C5A2-42C0-874E-8B5D3733EA9A}" dt="2025-03-08T23:17:06.067" v="728" actId="47"/>
        <pc:sldMkLst>
          <pc:docMk/>
          <pc:sldMk cId="69642336" sldId="2367"/>
        </pc:sldMkLst>
        <pc:spChg chg="mod">
          <ac:chgData name="Cariou, Laurent" userId="4453f93f-2ed2-46e8-bb8c-3237fbfdd40b" providerId="ADAL" clId="{19337B55-C5A2-42C0-874E-8B5D3733EA9A}" dt="2025-03-08T23:11:09.476" v="0"/>
          <ac:spMkLst>
            <pc:docMk/>
            <pc:sldMk cId="69642336" sldId="2367"/>
            <ac:spMk id="6" creationId="{F8FC0AFF-E195-FB6C-E14E-7234C57FBE25}"/>
          </ac:spMkLst>
        </pc:spChg>
      </pc:sldChg>
      <pc:sldChg chg="modSp new mod">
        <pc:chgData name="Cariou, Laurent" userId="4453f93f-2ed2-46e8-bb8c-3237fbfdd40b" providerId="ADAL" clId="{19337B55-C5A2-42C0-874E-8B5D3733EA9A}" dt="2025-03-08T23:29:04.342" v="2040" actId="20577"/>
        <pc:sldMkLst>
          <pc:docMk/>
          <pc:sldMk cId="435809484" sldId="2367"/>
        </pc:sldMkLst>
        <pc:spChg chg="mod">
          <ac:chgData name="Cariou, Laurent" userId="4453f93f-2ed2-46e8-bb8c-3237fbfdd40b" providerId="ADAL" clId="{19337B55-C5A2-42C0-874E-8B5D3733EA9A}" dt="2025-03-08T23:17:20.420" v="768" actId="20577"/>
          <ac:spMkLst>
            <pc:docMk/>
            <pc:sldMk cId="435809484" sldId="2367"/>
            <ac:spMk id="2" creationId="{6B756C15-99DF-EDCB-BE83-34839057324C}"/>
          </ac:spMkLst>
        </pc:spChg>
        <pc:spChg chg="mod">
          <ac:chgData name="Cariou, Laurent" userId="4453f93f-2ed2-46e8-bb8c-3237fbfdd40b" providerId="ADAL" clId="{19337B55-C5A2-42C0-874E-8B5D3733EA9A}" dt="2025-03-08T23:29:04.342" v="2040" actId="20577"/>
          <ac:spMkLst>
            <pc:docMk/>
            <pc:sldMk cId="435809484" sldId="2367"/>
            <ac:spMk id="3" creationId="{D61F9149-5378-EEC9-494A-340AA3A67D9A}"/>
          </ac:spMkLst>
        </pc:spChg>
      </pc:sldChg>
      <pc:sldChg chg="modSp new mod">
        <pc:chgData name="Cariou, Laurent" userId="4453f93f-2ed2-46e8-bb8c-3237fbfdd40b" providerId="ADAL" clId="{19337B55-C5A2-42C0-874E-8B5D3733EA9A}" dt="2025-03-08T23:28:45.546" v="2033" actId="113"/>
        <pc:sldMkLst>
          <pc:docMk/>
          <pc:sldMk cId="36604328" sldId="2368"/>
        </pc:sldMkLst>
        <pc:spChg chg="mod">
          <ac:chgData name="Cariou, Laurent" userId="4453f93f-2ed2-46e8-bb8c-3237fbfdd40b" providerId="ADAL" clId="{19337B55-C5A2-42C0-874E-8B5D3733EA9A}" dt="2025-03-08T23:20:25.504" v="1403" actId="20577"/>
          <ac:spMkLst>
            <pc:docMk/>
            <pc:sldMk cId="36604328" sldId="2368"/>
            <ac:spMk id="2" creationId="{B0703FA1-DAB5-2CB6-3FF7-867E9E1C1DC0}"/>
          </ac:spMkLst>
        </pc:spChg>
        <pc:spChg chg="mod">
          <ac:chgData name="Cariou, Laurent" userId="4453f93f-2ed2-46e8-bb8c-3237fbfdd40b" providerId="ADAL" clId="{19337B55-C5A2-42C0-874E-8B5D3733EA9A}" dt="2025-03-08T23:28:45.546" v="2033" actId="113"/>
          <ac:spMkLst>
            <pc:docMk/>
            <pc:sldMk cId="36604328" sldId="2368"/>
            <ac:spMk id="3" creationId="{35C8218C-4585-4166-BBE2-B95DBEF17E4F}"/>
          </ac:spMkLst>
        </pc:spChg>
      </pc:sldChg>
      <pc:sldChg chg="modSp del">
        <pc:chgData name="Cariou, Laurent" userId="4453f93f-2ed2-46e8-bb8c-3237fbfdd40b" providerId="ADAL" clId="{19337B55-C5A2-42C0-874E-8B5D3733EA9A}" dt="2025-03-08T23:17:06.067" v="728" actId="47"/>
        <pc:sldMkLst>
          <pc:docMk/>
          <pc:sldMk cId="1466877236" sldId="2368"/>
        </pc:sldMkLst>
        <pc:spChg chg="mod">
          <ac:chgData name="Cariou, Laurent" userId="4453f93f-2ed2-46e8-bb8c-3237fbfdd40b" providerId="ADAL" clId="{19337B55-C5A2-42C0-874E-8B5D3733EA9A}" dt="2025-03-08T23:11:09.476" v="0"/>
          <ac:spMkLst>
            <pc:docMk/>
            <pc:sldMk cId="1466877236" sldId="2368"/>
            <ac:spMk id="6" creationId="{F8FC0AFF-E195-FB6C-E14E-7234C57FBE25}"/>
          </ac:spMkLst>
        </pc:spChg>
      </pc:sldChg>
      <pc:sldChg chg="modSp new mod">
        <pc:chgData name="Cariou, Laurent" userId="4453f93f-2ed2-46e8-bb8c-3237fbfdd40b" providerId="ADAL" clId="{19337B55-C5A2-42C0-874E-8B5D3733EA9A}" dt="2025-03-08T23:21:25.731" v="1494" actId="403"/>
        <pc:sldMkLst>
          <pc:docMk/>
          <pc:sldMk cId="3371154007" sldId="2369"/>
        </pc:sldMkLst>
        <pc:spChg chg="mod">
          <ac:chgData name="Cariou, Laurent" userId="4453f93f-2ed2-46e8-bb8c-3237fbfdd40b" providerId="ADAL" clId="{19337B55-C5A2-42C0-874E-8B5D3733EA9A}" dt="2025-03-08T23:20:31.905" v="1414" actId="20577"/>
          <ac:spMkLst>
            <pc:docMk/>
            <pc:sldMk cId="3371154007" sldId="2369"/>
            <ac:spMk id="2" creationId="{237E0933-72DF-EAAA-7A77-978DF52F0070}"/>
          </ac:spMkLst>
        </pc:spChg>
        <pc:spChg chg="mod">
          <ac:chgData name="Cariou, Laurent" userId="4453f93f-2ed2-46e8-bb8c-3237fbfdd40b" providerId="ADAL" clId="{19337B55-C5A2-42C0-874E-8B5D3733EA9A}" dt="2025-03-08T23:21:25.731" v="1494" actId="403"/>
          <ac:spMkLst>
            <pc:docMk/>
            <pc:sldMk cId="3371154007" sldId="2369"/>
            <ac:spMk id="3" creationId="{D3D9F8E2-5586-CA61-09EE-230DC418431A}"/>
          </ac:spMkLst>
        </pc:spChg>
      </pc:sldChg>
      <pc:sldChg chg="modSp del">
        <pc:chgData name="Cariou, Laurent" userId="4453f93f-2ed2-46e8-bb8c-3237fbfdd40b" providerId="ADAL" clId="{19337B55-C5A2-42C0-874E-8B5D3733EA9A}" dt="2025-03-08T23:17:06.067" v="728" actId="47"/>
        <pc:sldMkLst>
          <pc:docMk/>
          <pc:sldMk cId="2496911258" sldId="2377"/>
        </pc:sldMkLst>
        <pc:spChg chg="mod">
          <ac:chgData name="Cariou, Laurent" userId="4453f93f-2ed2-46e8-bb8c-3237fbfdd40b" providerId="ADAL" clId="{19337B55-C5A2-42C0-874E-8B5D3733EA9A}" dt="2025-03-08T23:11:09.476" v="0"/>
          <ac:spMkLst>
            <pc:docMk/>
            <pc:sldMk cId="2496911258" sldId="2377"/>
            <ac:spMk id="6" creationId="{0C1F7390-B02D-DF36-2395-3C62BA5F834E}"/>
          </ac:spMkLst>
        </pc:spChg>
      </pc:sldChg>
      <pc:sldChg chg="modSp del">
        <pc:chgData name="Cariou, Laurent" userId="4453f93f-2ed2-46e8-bb8c-3237fbfdd40b" providerId="ADAL" clId="{19337B55-C5A2-42C0-874E-8B5D3733EA9A}" dt="2025-03-08T23:17:06.067" v="728" actId="47"/>
        <pc:sldMkLst>
          <pc:docMk/>
          <pc:sldMk cId="1194664664" sldId="2378"/>
        </pc:sldMkLst>
        <pc:spChg chg="mod">
          <ac:chgData name="Cariou, Laurent" userId="4453f93f-2ed2-46e8-bb8c-3237fbfdd40b" providerId="ADAL" clId="{19337B55-C5A2-42C0-874E-8B5D3733EA9A}" dt="2025-03-08T23:11:09.476" v="0"/>
          <ac:spMkLst>
            <pc:docMk/>
            <pc:sldMk cId="1194664664" sldId="2378"/>
            <ac:spMk id="6" creationId="{0C1F7390-B02D-DF36-2395-3C62BA5F834E}"/>
          </ac:spMkLst>
        </pc:spChg>
      </pc:sldChg>
      <pc:sldChg chg="modSp del">
        <pc:chgData name="Cariou, Laurent" userId="4453f93f-2ed2-46e8-bb8c-3237fbfdd40b" providerId="ADAL" clId="{19337B55-C5A2-42C0-874E-8B5D3733EA9A}" dt="2025-03-08T23:17:06.067" v="728" actId="47"/>
        <pc:sldMkLst>
          <pc:docMk/>
          <pc:sldMk cId="2527464395" sldId="2379"/>
        </pc:sldMkLst>
        <pc:spChg chg="mod">
          <ac:chgData name="Cariou, Laurent" userId="4453f93f-2ed2-46e8-bb8c-3237fbfdd40b" providerId="ADAL" clId="{19337B55-C5A2-42C0-874E-8B5D3733EA9A}" dt="2025-03-08T23:11:09.476" v="0"/>
          <ac:spMkLst>
            <pc:docMk/>
            <pc:sldMk cId="2527464395" sldId="2379"/>
            <ac:spMk id="6" creationId="{DA95820B-08E0-3156-0F7D-3171EB10F6EC}"/>
          </ac:spMkLst>
        </pc:spChg>
      </pc:sldChg>
      <pc:sldChg chg="modSp del">
        <pc:chgData name="Cariou, Laurent" userId="4453f93f-2ed2-46e8-bb8c-3237fbfdd40b" providerId="ADAL" clId="{19337B55-C5A2-42C0-874E-8B5D3733EA9A}" dt="2025-03-08T23:17:06.067" v="728" actId="47"/>
        <pc:sldMkLst>
          <pc:docMk/>
          <pc:sldMk cId="1440065949" sldId="2380"/>
        </pc:sldMkLst>
        <pc:spChg chg="mod">
          <ac:chgData name="Cariou, Laurent" userId="4453f93f-2ed2-46e8-bb8c-3237fbfdd40b" providerId="ADAL" clId="{19337B55-C5A2-42C0-874E-8B5D3733EA9A}" dt="2025-03-08T23:11:09.476" v="0"/>
          <ac:spMkLst>
            <pc:docMk/>
            <pc:sldMk cId="1440065949" sldId="2380"/>
            <ac:spMk id="6" creationId="{F65591B4-BE51-7B5F-05DC-BA2492095724}"/>
          </ac:spMkLst>
        </pc:spChg>
      </pc:sldChg>
      <pc:sldChg chg="modSp del">
        <pc:chgData name="Cariou, Laurent" userId="4453f93f-2ed2-46e8-bb8c-3237fbfdd40b" providerId="ADAL" clId="{19337B55-C5A2-42C0-874E-8B5D3733EA9A}" dt="2025-03-08T23:17:06.067" v="728" actId="47"/>
        <pc:sldMkLst>
          <pc:docMk/>
          <pc:sldMk cId="695072542" sldId="2381"/>
        </pc:sldMkLst>
        <pc:spChg chg="mod">
          <ac:chgData name="Cariou, Laurent" userId="4453f93f-2ed2-46e8-bb8c-3237fbfdd40b" providerId="ADAL" clId="{19337B55-C5A2-42C0-874E-8B5D3733EA9A}" dt="2025-03-08T23:11:09.476" v="0"/>
          <ac:spMkLst>
            <pc:docMk/>
            <pc:sldMk cId="695072542" sldId="2381"/>
            <ac:spMk id="6" creationId="{31BDCA9E-9B3A-5B81-627E-C3EF2B7CD587}"/>
          </ac:spMkLst>
        </pc:spChg>
      </pc:sldChg>
      <pc:sldChg chg="modSp del">
        <pc:chgData name="Cariou, Laurent" userId="4453f93f-2ed2-46e8-bb8c-3237fbfdd40b" providerId="ADAL" clId="{19337B55-C5A2-42C0-874E-8B5D3733EA9A}" dt="2025-03-08T23:17:06.067" v="728" actId="47"/>
        <pc:sldMkLst>
          <pc:docMk/>
          <pc:sldMk cId="2478030256" sldId="2382"/>
        </pc:sldMkLst>
        <pc:spChg chg="mod">
          <ac:chgData name="Cariou, Laurent" userId="4453f93f-2ed2-46e8-bb8c-3237fbfdd40b" providerId="ADAL" clId="{19337B55-C5A2-42C0-874E-8B5D3733EA9A}" dt="2025-03-08T23:11:09.476" v="0"/>
          <ac:spMkLst>
            <pc:docMk/>
            <pc:sldMk cId="2478030256" sldId="2382"/>
            <ac:spMk id="6" creationId="{0C1F7390-B02D-DF36-2395-3C62BA5F834E}"/>
          </ac:spMkLst>
        </pc:spChg>
      </pc:sldChg>
      <pc:sldMasterChg chg="modSp mod modSldLayout">
        <pc:chgData name="Cariou, Laurent" userId="4453f93f-2ed2-46e8-bb8c-3237fbfdd40b" providerId="ADAL" clId="{19337B55-C5A2-42C0-874E-8B5D3733EA9A}" dt="2025-03-08T23:30:38.874" v="2051" actId="20577"/>
        <pc:sldMasterMkLst>
          <pc:docMk/>
          <pc:sldMasterMk cId="0" sldId="2147483648"/>
        </pc:sldMasterMkLst>
        <pc:spChg chg="mod">
          <ac:chgData name="Cariou, Laurent" userId="4453f93f-2ed2-46e8-bb8c-3237fbfdd40b" providerId="ADAL" clId="{19337B55-C5A2-42C0-874E-8B5D3733EA9A}" dt="2025-03-08T23:30:38.874" v="2051" actId="20577"/>
          <ac:spMkLst>
            <pc:docMk/>
            <pc:sldMasterMk cId="0" sldId="2147483648"/>
            <ac:spMk id="10" creationId="{00000000-0000-0000-0000-000000000000}"/>
          </ac:spMkLst>
        </pc:spChg>
        <pc:sldLayoutChg chg="modSp">
          <pc:chgData name="Cariou, Laurent" userId="4453f93f-2ed2-46e8-bb8c-3237fbfdd40b" providerId="ADAL" clId="{19337B55-C5A2-42C0-874E-8B5D3733EA9A}" dt="2025-03-08T23:11:09.476" v="0"/>
          <pc:sldLayoutMkLst>
            <pc:docMk/>
            <pc:sldMasterMk cId="0" sldId="2147483648"/>
            <pc:sldLayoutMk cId="0" sldId="2147483649"/>
          </pc:sldLayoutMkLst>
          <pc:spChg chg="mod">
            <ac:chgData name="Cariou, Laurent" userId="4453f93f-2ed2-46e8-bb8c-3237fbfdd40b" providerId="ADAL" clId="{19337B55-C5A2-42C0-874E-8B5D3733EA9A}" dt="2025-03-08T23:11:09.476"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19337B55-C5A2-42C0-874E-8B5D3733EA9A}" dt="2025-03-08T23:11:09.476" v="0"/>
          <pc:sldLayoutMkLst>
            <pc:docMk/>
            <pc:sldMasterMk cId="0" sldId="2147483648"/>
            <pc:sldLayoutMk cId="0" sldId="2147483650"/>
          </pc:sldLayoutMkLst>
          <pc:spChg chg="mod">
            <ac:chgData name="Cariou, Laurent" userId="4453f93f-2ed2-46e8-bb8c-3237fbfdd40b" providerId="ADAL" clId="{19337B55-C5A2-42C0-874E-8B5D3733EA9A}" dt="2025-03-08T23:11:09.476"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19337B55-C5A2-42C0-874E-8B5D3733EA9A}" dt="2025-03-08T23:11:09.476" v="0"/>
          <pc:sldLayoutMkLst>
            <pc:docMk/>
            <pc:sldMasterMk cId="0" sldId="2147483648"/>
            <pc:sldLayoutMk cId="0" sldId="2147483651"/>
          </pc:sldLayoutMkLst>
          <pc:spChg chg="mod">
            <ac:chgData name="Cariou, Laurent" userId="4453f93f-2ed2-46e8-bb8c-3237fbfdd40b" providerId="ADAL" clId="{19337B55-C5A2-42C0-874E-8B5D3733EA9A}" dt="2025-03-08T23:11:09.476"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19337B55-C5A2-42C0-874E-8B5D3733EA9A}" dt="2025-03-08T23:11:09.476" v="0"/>
          <pc:sldLayoutMkLst>
            <pc:docMk/>
            <pc:sldMasterMk cId="0" sldId="2147483648"/>
            <pc:sldLayoutMk cId="0" sldId="2147483652"/>
          </pc:sldLayoutMkLst>
          <pc:spChg chg="mod">
            <ac:chgData name="Cariou, Laurent" userId="4453f93f-2ed2-46e8-bb8c-3237fbfdd40b" providerId="ADAL" clId="{19337B55-C5A2-42C0-874E-8B5D3733EA9A}" dt="2025-03-08T23:11:09.476"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19337B55-C5A2-42C0-874E-8B5D3733EA9A}" dt="2025-03-08T23:11:09.476" v="0"/>
          <pc:sldLayoutMkLst>
            <pc:docMk/>
            <pc:sldMasterMk cId="0" sldId="2147483648"/>
            <pc:sldLayoutMk cId="0" sldId="2147483654"/>
          </pc:sldLayoutMkLst>
          <pc:spChg chg="mod">
            <ac:chgData name="Cariou, Laurent" userId="4453f93f-2ed2-46e8-bb8c-3237fbfdd40b" providerId="ADAL" clId="{19337B55-C5A2-42C0-874E-8B5D3733EA9A}" dt="2025-03-08T23:11:09.476"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19337B55-C5A2-42C0-874E-8B5D3733EA9A}" dt="2025-03-08T23:11:09.476" v="0"/>
          <pc:sldLayoutMkLst>
            <pc:docMk/>
            <pc:sldMasterMk cId="0" sldId="2147483648"/>
            <pc:sldLayoutMk cId="0" sldId="2147483655"/>
          </pc:sldLayoutMkLst>
          <pc:spChg chg="mod">
            <ac:chgData name="Cariou, Laurent" userId="4453f93f-2ed2-46e8-bb8c-3237fbfdd40b" providerId="ADAL" clId="{19337B55-C5A2-42C0-874E-8B5D3733EA9A}" dt="2025-03-08T23:11:09.476"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9B3F83ED-EB93-4AAF-87E7-CE2FFE2464DE}"/>
    <pc:docChg chg="modSld">
      <pc:chgData name="Cariou, Laurent" userId="4453f93f-2ed2-46e8-bb8c-3237fbfdd40b" providerId="ADAL" clId="{9B3F83ED-EB93-4AAF-87E7-CE2FFE2464DE}" dt="2024-09-10T20:48:37.300" v="2" actId="1035"/>
      <pc:docMkLst>
        <pc:docMk/>
      </pc:docMkLst>
      <pc:sldChg chg="modSp mod">
        <pc:chgData name="Cariou, Laurent" userId="4453f93f-2ed2-46e8-bb8c-3237fbfdd40b" providerId="ADAL" clId="{9B3F83ED-EB93-4AAF-87E7-CE2FFE2464DE}" dt="2024-09-10T20:48:37.300" v="2" actId="1035"/>
        <pc:sldMkLst>
          <pc:docMk/>
          <pc:sldMk cId="0" sldId="25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802.11-25/0415r0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Dynamic power save – ICF required</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2025-03-08</a:t>
            </a:r>
          </a:p>
        </p:txBody>
      </p:sp>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2" name="Object 3">
            <a:extLst>
              <a:ext uri="{FF2B5EF4-FFF2-40B4-BE49-F238E27FC236}">
                <a16:creationId xmlns:a16="http://schemas.microsoft.com/office/drawing/2014/main" id="{49182675-0119-A2B7-6182-D5E4BAB5180E}"/>
              </a:ext>
            </a:extLst>
          </p:cNvPr>
          <p:cNvGraphicFramePr>
            <a:graphicFrameLocks noChangeAspect="1"/>
          </p:cNvGraphicFramePr>
          <p:nvPr>
            <p:extLst>
              <p:ext uri="{D42A27DB-BD31-4B8C-83A1-F6EECF244321}">
                <p14:modId xmlns:p14="http://schemas.microsoft.com/office/powerpoint/2010/main" val="2286894985"/>
              </p:ext>
            </p:extLst>
          </p:nvPr>
        </p:nvGraphicFramePr>
        <p:xfrm>
          <a:off x="474663" y="3111500"/>
          <a:ext cx="8158162" cy="2451100"/>
        </p:xfrm>
        <a:graphic>
          <a:graphicData uri="http://schemas.openxmlformats.org/presentationml/2006/ole">
            <mc:AlternateContent xmlns:mc="http://schemas.openxmlformats.org/markup-compatibility/2006">
              <mc:Choice xmlns:v="urn:schemas-microsoft-com:vml" Requires="v">
                <p:oleObj name="Document" r:id="rId3" imgW="8563312" imgH="2580987" progId="Word.Document.8">
                  <p:embed/>
                </p:oleObj>
              </mc:Choice>
              <mc:Fallback>
                <p:oleObj name="Document" r:id="rId3" imgW="8563312" imgH="2580987" progId="Word.Document.8">
                  <p:embed/>
                  <p:pic>
                    <p:nvPicPr>
                      <p:cNvPr id="2" name="Object 3">
                        <a:extLst>
                          <a:ext uri="{FF2B5EF4-FFF2-40B4-BE49-F238E27FC236}">
                            <a16:creationId xmlns:a16="http://schemas.microsoft.com/office/drawing/2014/main" id="{49182675-0119-A2B7-6182-D5E4BAB5180E}"/>
                          </a:ext>
                        </a:extLst>
                      </p:cNvPr>
                      <p:cNvPicPr>
                        <a:picLocks noChangeAspect="1" noChangeArrowheads="1"/>
                      </p:cNvPicPr>
                      <p:nvPr/>
                    </p:nvPicPr>
                    <p:blipFill>
                      <a:blip r:embed="rId4"/>
                      <a:srcRect/>
                      <a:stretch>
                        <a:fillRect/>
                      </a:stretch>
                    </p:blipFill>
                    <p:spPr bwMode="auto">
                      <a:xfrm>
                        <a:off x="474663" y="3111500"/>
                        <a:ext cx="8158162" cy="24511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ICF prior to frame exchange</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We are defining Dynamic Power Save (DPS) for non-AP STAs, a mechanism that allows to transition from a low capability mode to a high capability mode thanks to the ICF-ICR exchange, in order to save power during the listening period</a:t>
            </a:r>
          </a:p>
          <a:p>
            <a:pPr>
              <a:buFont typeface="Arial" panose="020B0604020202020204" pitchFamily="34" charset="0"/>
              <a:buChar char="•"/>
            </a:pPr>
            <a:endParaRPr lang="en-US" sz="1800" dirty="0"/>
          </a:p>
          <a:p>
            <a:pPr>
              <a:buFont typeface="Arial" panose="020B0604020202020204" pitchFamily="34" charset="0"/>
              <a:buChar char="•"/>
            </a:pPr>
            <a:r>
              <a:rPr lang="en-US" sz="1800" dirty="0"/>
              <a:t>We need to decide if the DPS assisting AP needs:</a:t>
            </a:r>
          </a:p>
          <a:p>
            <a:pPr lvl="1">
              <a:buFont typeface="Arial" panose="020B0604020202020204" pitchFamily="34" charset="0"/>
              <a:buChar char="•"/>
            </a:pPr>
            <a:r>
              <a:rPr lang="en-US" sz="1400" dirty="0"/>
              <a:t>A) to transmit ICF prior to any frame exchange with a DPS STA, similarly to </a:t>
            </a:r>
            <a:r>
              <a:rPr lang="en-US" sz="1400" dirty="0" err="1"/>
              <a:t>eMLSR</a:t>
            </a:r>
            <a:r>
              <a:rPr lang="en-US" sz="1400" dirty="0"/>
              <a:t> operation</a:t>
            </a:r>
          </a:p>
          <a:p>
            <a:pPr lvl="1">
              <a:buFont typeface="Arial" panose="020B0604020202020204" pitchFamily="34" charset="0"/>
              <a:buChar char="•"/>
            </a:pPr>
            <a:r>
              <a:rPr lang="en-US" sz="1400" dirty="0"/>
              <a:t>or B) to transmit ICF only prior to the frame exchanges that are intended to be transmitted in high capability mode</a:t>
            </a:r>
          </a:p>
          <a:p>
            <a:pPr lvl="2">
              <a:buFont typeface="Arial" panose="020B0604020202020204" pitchFamily="34" charset="0"/>
              <a:buChar char="•"/>
            </a:pPr>
            <a:r>
              <a:rPr lang="en-US" sz="1200" dirty="0"/>
              <a:t>Which means that in that case the DPS assisting AP can transmit frames other than ICF to the DPS STA in low capability mode</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56C15-99DF-EDCB-BE83-34839057324C}"/>
              </a:ext>
            </a:extLst>
          </p:cNvPr>
          <p:cNvSpPr>
            <a:spLocks noGrp="1"/>
          </p:cNvSpPr>
          <p:nvPr>
            <p:ph type="title"/>
          </p:nvPr>
        </p:nvSpPr>
        <p:spPr/>
        <p:txBody>
          <a:bodyPr/>
          <a:lstStyle/>
          <a:p>
            <a:r>
              <a:rPr lang="en-US" dirty="0"/>
              <a:t>ICF prior to frame exchange</a:t>
            </a:r>
          </a:p>
        </p:txBody>
      </p:sp>
      <p:sp>
        <p:nvSpPr>
          <p:cNvPr id="3" name="Content Placeholder 2">
            <a:extLst>
              <a:ext uri="{FF2B5EF4-FFF2-40B4-BE49-F238E27FC236}">
                <a16:creationId xmlns:a16="http://schemas.microsoft.com/office/drawing/2014/main" id="{D61F9149-5378-EEC9-494A-340AA3A67D9A}"/>
              </a:ext>
            </a:extLst>
          </p:cNvPr>
          <p:cNvSpPr>
            <a:spLocks noGrp="1"/>
          </p:cNvSpPr>
          <p:nvPr>
            <p:ph idx="1"/>
          </p:nvPr>
        </p:nvSpPr>
        <p:spPr/>
        <p:txBody>
          <a:bodyPr/>
          <a:lstStyle/>
          <a:p>
            <a:pPr>
              <a:buFont typeface="Arial" panose="020B0604020202020204" pitchFamily="34" charset="0"/>
              <a:buChar char="•"/>
            </a:pPr>
            <a:r>
              <a:rPr lang="en-US" sz="2000" dirty="0"/>
              <a:t>There are pros and cons for the 2 modes</a:t>
            </a:r>
          </a:p>
          <a:p>
            <a:pPr lvl="1">
              <a:buFont typeface="Arial" panose="020B0604020202020204" pitchFamily="34" charset="0"/>
              <a:buChar char="•"/>
            </a:pPr>
            <a:r>
              <a:rPr lang="en-US" sz="1800" dirty="0"/>
              <a:t>A) allows to reuse </a:t>
            </a:r>
            <a:r>
              <a:rPr lang="en-US" sz="1800" dirty="0" err="1"/>
              <a:t>eMLSR</a:t>
            </a:r>
            <a:r>
              <a:rPr lang="en-US" sz="1800" dirty="0"/>
              <a:t> implementation and save extra power</a:t>
            </a:r>
          </a:p>
          <a:p>
            <a:pPr lvl="1">
              <a:buFont typeface="Arial" panose="020B0604020202020204" pitchFamily="34" charset="0"/>
              <a:buChar char="•"/>
            </a:pPr>
            <a:r>
              <a:rPr lang="en-US" sz="1800" dirty="0"/>
              <a:t>B) allows to not always need to have the overhead of the ICF-ICR transmission for short packets for instance</a:t>
            </a:r>
          </a:p>
          <a:p>
            <a:pPr>
              <a:buFont typeface="Arial" panose="020B0604020202020204" pitchFamily="34" charset="0"/>
              <a:buChar char="•"/>
            </a:pPr>
            <a:endParaRPr lang="en-US" sz="2000" dirty="0"/>
          </a:p>
          <a:p>
            <a:pPr>
              <a:buFont typeface="Arial" panose="020B0604020202020204" pitchFamily="34" charset="0"/>
              <a:buChar char="•"/>
            </a:pPr>
            <a:r>
              <a:rPr lang="en-US" sz="2000" dirty="0"/>
              <a:t>And a clear majority is not emerging to allow to select only one mode.</a:t>
            </a:r>
          </a:p>
          <a:p>
            <a:pPr>
              <a:buFont typeface="Arial" panose="020B0604020202020204" pitchFamily="34" charset="0"/>
              <a:buChar char="•"/>
            </a:pPr>
            <a:endParaRPr lang="en-US" sz="2000" dirty="0"/>
          </a:p>
          <a:p>
            <a:pPr>
              <a:buFont typeface="Arial" panose="020B0604020202020204" pitchFamily="34" charset="0"/>
              <a:buChar char="•"/>
            </a:pPr>
            <a:r>
              <a:rPr lang="en-US" sz="2000" dirty="0"/>
              <a:t>We therefore propose to define the 2 modes under DPS and allow the non-AP STA to select the mode that it will use when it enables DPS</a:t>
            </a:r>
          </a:p>
        </p:txBody>
      </p:sp>
      <p:sp>
        <p:nvSpPr>
          <p:cNvPr id="4" name="Slide Number Placeholder 3">
            <a:extLst>
              <a:ext uri="{FF2B5EF4-FFF2-40B4-BE49-F238E27FC236}">
                <a16:creationId xmlns:a16="http://schemas.microsoft.com/office/drawing/2014/main" id="{A300E853-9763-B093-3DF3-B9985A1F8C4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682DAC3-C3D6-8479-D2B9-550E50C62138}"/>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C478281-32E8-DB12-AC4E-EC0A36EA8DF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35809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03FA1-DAB5-2CB6-3FF7-867E9E1C1DC0}"/>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35C8218C-4585-4166-BBE2-B95DBEF17E4F}"/>
              </a:ext>
            </a:extLst>
          </p:cNvPr>
          <p:cNvSpPr>
            <a:spLocks noGrp="1"/>
          </p:cNvSpPr>
          <p:nvPr>
            <p:ph idx="1"/>
          </p:nvPr>
        </p:nvSpPr>
        <p:spPr/>
        <p:txBody>
          <a:bodyPr/>
          <a:lstStyle/>
          <a:p>
            <a:pPr>
              <a:buFont typeface="Arial" panose="020B0604020202020204" pitchFamily="34" charset="0"/>
              <a:buChar char="•"/>
            </a:pPr>
            <a:r>
              <a:rPr lang="en-US" sz="1800" dirty="0">
                <a:latin typeface="+mj-lt"/>
              </a:rPr>
              <a:t>Define 2 modes under DPS for a non-AP STA</a:t>
            </a:r>
          </a:p>
          <a:p>
            <a:pPr lvl="1">
              <a:buFont typeface="Arial" panose="020B0604020202020204" pitchFamily="34" charset="0"/>
              <a:buChar char="•"/>
            </a:pPr>
            <a:r>
              <a:rPr lang="en-US" sz="1600" dirty="0">
                <a:latin typeface="+mj-lt"/>
              </a:rPr>
              <a:t>One mode where the </a:t>
            </a:r>
            <a:r>
              <a:rPr lang="en-US" sz="1600" b="0" dirty="0">
                <a:effectLst/>
                <a:latin typeface="+mj-lt"/>
                <a:ea typeface="Times New Roman" panose="02020603050405020304" pitchFamily="18" charset="0"/>
                <a:cs typeface="Times New Roman" panose="02020603050405020304" pitchFamily="18" charset="0"/>
              </a:rPr>
              <a:t>DPS Assisting AP shall initiate frame exchanges with a DPS STA by sending an ICF if it intends to transmit to the DPS STA in HC mode</a:t>
            </a:r>
          </a:p>
          <a:p>
            <a:pPr lvl="2">
              <a:buFont typeface="Arial" panose="020B0604020202020204" pitchFamily="34" charset="0"/>
              <a:buChar char="•"/>
            </a:pPr>
            <a:r>
              <a:rPr lang="en-US" sz="1400" dirty="0">
                <a:latin typeface="+mj-lt"/>
                <a:ea typeface="Times New Roman" panose="02020603050405020304" pitchFamily="18" charset="0"/>
                <a:cs typeface="Times New Roman" panose="02020603050405020304" pitchFamily="18" charset="0"/>
              </a:rPr>
              <a:t>In that case, </a:t>
            </a:r>
            <a:r>
              <a:rPr lang="en-US" sz="1400" b="0" dirty="0">
                <a:effectLst/>
                <a:latin typeface="+mj-lt"/>
                <a:ea typeface="Times New Roman" panose="02020603050405020304" pitchFamily="18" charset="0"/>
                <a:cs typeface="Times New Roman" panose="02020603050405020304" pitchFamily="18" charset="0"/>
              </a:rPr>
              <a:t>the DPS Assisting AP may exchange frames with the DPS STA without being required to send an ICF as long as the frames use parameters consistent with the </a:t>
            </a:r>
            <a:r>
              <a:rPr lang="en-US" sz="1400" b="0" dirty="0" err="1">
                <a:effectLst/>
                <a:latin typeface="+mj-lt"/>
                <a:ea typeface="Times New Roman" panose="02020603050405020304" pitchFamily="18" charset="0"/>
                <a:cs typeface="Times New Roman" panose="02020603050405020304" pitchFamily="18" charset="0"/>
              </a:rPr>
              <a:t>STAs’</a:t>
            </a:r>
            <a:r>
              <a:rPr lang="en-US" sz="1400" b="0" dirty="0">
                <a:effectLst/>
                <a:latin typeface="+mj-lt"/>
                <a:ea typeface="Times New Roman" panose="02020603050405020304" pitchFamily="18" charset="0"/>
                <a:cs typeface="Times New Roman" panose="02020603050405020304" pitchFamily="18" charset="0"/>
              </a:rPr>
              <a:t> LC mode</a:t>
            </a:r>
            <a:endParaRPr lang="en-US" sz="1400" b="1" dirty="0">
              <a:effectLst/>
              <a:latin typeface="+mj-lt"/>
              <a:ea typeface="Times New Roman" panose="02020603050405020304" pitchFamily="18" charset="0"/>
              <a:cs typeface="Times New Roman" panose="02020603050405020304" pitchFamily="18" charset="0"/>
            </a:endParaRPr>
          </a:p>
          <a:p>
            <a:pPr lvl="2">
              <a:buFont typeface="Calibri" panose="020F0502020204030204" pitchFamily="34" charset="0"/>
              <a:buChar char="•"/>
              <a:tabLst>
                <a:tab pos="457200" algn="l"/>
                <a:tab pos="1371600" algn="l"/>
              </a:tabLst>
            </a:pPr>
            <a:r>
              <a:rPr lang="en-US" sz="1400" b="0" dirty="0">
                <a:effectLst/>
                <a:latin typeface="+mj-lt"/>
                <a:ea typeface="Times New Roman" panose="02020603050405020304" pitchFamily="18" charset="0"/>
                <a:cs typeface="Times New Roman" panose="02020603050405020304" pitchFamily="18" charset="0"/>
              </a:rPr>
              <a:t>The mode is not allowed if the DPS STA is operating on an </a:t>
            </a:r>
            <a:r>
              <a:rPr lang="en-US" sz="1400" b="0" dirty="0" err="1">
                <a:effectLst/>
                <a:latin typeface="+mj-lt"/>
                <a:ea typeface="Times New Roman" panose="02020603050405020304" pitchFamily="18" charset="0"/>
                <a:cs typeface="Times New Roman" panose="02020603050405020304" pitchFamily="18" charset="0"/>
              </a:rPr>
              <a:t>eMLSR</a:t>
            </a:r>
            <a:r>
              <a:rPr lang="en-US" sz="1400" b="0" dirty="0">
                <a:effectLst/>
                <a:latin typeface="+mj-lt"/>
                <a:ea typeface="Times New Roman" panose="02020603050405020304" pitchFamily="18" charset="0"/>
                <a:cs typeface="Times New Roman" panose="02020603050405020304" pitchFamily="18" charset="0"/>
              </a:rPr>
              <a:t> link </a:t>
            </a:r>
            <a:endParaRPr lang="en-US" sz="1400" b="1" dirty="0">
              <a:effectLst/>
              <a:latin typeface="+mj-lt"/>
              <a:ea typeface="Times New Roman" panose="02020603050405020304" pitchFamily="18" charset="0"/>
              <a:cs typeface="Times New Roman" panose="02020603050405020304" pitchFamily="18" charset="0"/>
            </a:endParaRPr>
          </a:p>
          <a:p>
            <a:pPr lvl="1">
              <a:buFont typeface="Calibri" panose="020F0502020204030204" pitchFamily="34" charset="0"/>
              <a:buChar char="–"/>
              <a:tabLst>
                <a:tab pos="457200" algn="l"/>
                <a:tab pos="914400" algn="l"/>
              </a:tabLst>
            </a:pPr>
            <a:r>
              <a:rPr lang="en-US" sz="1600" b="0" dirty="0">
                <a:effectLst/>
                <a:latin typeface="+mj-lt"/>
                <a:ea typeface="Times New Roman" panose="02020603050405020304" pitchFamily="18" charset="0"/>
                <a:cs typeface="Times New Roman" panose="02020603050405020304" pitchFamily="18" charset="0"/>
              </a:rPr>
              <a:t>One mode where the DPS Assisting AP shall initiate any frame exchange with a DPS STA by sending an ICF (i.e., the DPS Assisting AP can not exchange any frames with the DPS STA unless they are preceded with an ICF)</a:t>
            </a:r>
            <a:endParaRPr lang="en-US" sz="1600" b="1" dirty="0">
              <a:effectLst/>
              <a:latin typeface="+mj-lt"/>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b="0" dirty="0">
                <a:latin typeface="+mj-lt"/>
              </a:rPr>
              <a:t>Define a field, called ICF-required, in the frame sent by the non-AP STA to enable DPS in order to select the mode with which the STA will operate once DPS is enabled</a:t>
            </a:r>
          </a:p>
          <a:p>
            <a:pPr lvl="1">
              <a:buFont typeface="Arial" panose="020B0604020202020204" pitchFamily="34" charset="0"/>
              <a:buChar char="•"/>
            </a:pPr>
            <a:r>
              <a:rPr lang="en-US" sz="1600" dirty="0">
                <a:effectLst/>
                <a:latin typeface="+mj-lt"/>
                <a:ea typeface="Times New Roman" panose="02020603050405020304" pitchFamily="18" charset="0"/>
              </a:rPr>
              <a:t>A DPS Assisting AP shall support operation with a DPS STA for both modes</a:t>
            </a:r>
            <a:endParaRPr lang="en-US" sz="1600" dirty="0">
              <a:latin typeface="+mj-lt"/>
            </a:endParaRPr>
          </a:p>
          <a:p>
            <a:pPr>
              <a:buFont typeface="Arial" panose="020B0604020202020204" pitchFamily="34" charset="0"/>
              <a:buChar char="•"/>
            </a:pPr>
            <a:endParaRPr lang="en-US" sz="1800" dirty="0">
              <a:latin typeface="+mj-lt"/>
            </a:endParaRPr>
          </a:p>
          <a:p>
            <a:pPr lvl="2">
              <a:buFont typeface="Arial" panose="020B0604020202020204" pitchFamily="34" charset="0"/>
              <a:buChar char="•"/>
            </a:pPr>
            <a:endParaRPr lang="en-US" sz="1400" dirty="0">
              <a:latin typeface="+mj-lt"/>
            </a:endParaRPr>
          </a:p>
        </p:txBody>
      </p:sp>
      <p:sp>
        <p:nvSpPr>
          <p:cNvPr id="4" name="Slide Number Placeholder 3">
            <a:extLst>
              <a:ext uri="{FF2B5EF4-FFF2-40B4-BE49-F238E27FC236}">
                <a16:creationId xmlns:a16="http://schemas.microsoft.com/office/drawing/2014/main" id="{98BBEE90-5029-4B88-B0FF-227FD220F4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B2C6ED-77F2-F017-2316-BBF36BE8173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56375A51-C324-8B31-2218-0DC2BE48B68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604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E0933-72DF-EAAA-7A77-978DF52F007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D3D9F8E2-5586-CA61-09EE-230DC418431A}"/>
              </a:ext>
            </a:extLst>
          </p:cNvPr>
          <p:cNvSpPr>
            <a:spLocks noGrp="1"/>
          </p:cNvSpPr>
          <p:nvPr>
            <p:ph idx="1"/>
          </p:nvPr>
        </p:nvSpPr>
        <p:spPr/>
        <p:txBody>
          <a:bodyPr/>
          <a:lstStyle/>
          <a:p>
            <a:pPr marL="0" marR="0" lvl="0" indent="0">
              <a:tabLst>
                <a:tab pos="457200" algn="l"/>
              </a:tabLs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 you agree to add the following to the 11bn SFD:</a:t>
            </a:r>
          </a:p>
          <a:p>
            <a:pPr marL="342900" marR="0" lvl="0" indent="-342900">
              <a:buFont typeface="Calibri" panose="020F0502020204030204" pitchFamily="34" charset="0"/>
              <a:buChar char="•"/>
              <a:tabLst>
                <a:tab pos="457200" algn="l"/>
              </a:tabLs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define a procedure for a DPS non-AP STA to indicate, during the DPS enablement procedure, an ICF-required field, where: </a:t>
            </a:r>
          </a:p>
          <a:p>
            <a:pPr marL="742950" marR="0" lvl="1" indent="-285750">
              <a:buFont typeface="Calibri" panose="020F0502020204030204" pitchFamily="34" charset="0"/>
              <a:buChar char="–"/>
              <a:tabLst>
                <a:tab pos="457200" algn="l"/>
                <a:tab pos="9144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If ICF-required is set to 0, the DPS Assisting AP shall initiate frame exchanges with a DPS STA by sending an ICF if it intends to transmit to the DPS STA in HC mode (i.e. the DPS Assisting AP may exchange frames with the DPS STA without being required to send an ICF as long as the frames use parameters consistent with the </a:t>
            </a:r>
            <a:r>
              <a:rPr lang="en-US" sz="1400" b="0" dirty="0" err="1">
                <a:effectLst/>
                <a:latin typeface="Calibri" panose="020F0502020204030204" pitchFamily="34" charset="0"/>
                <a:ea typeface="Times New Roman" panose="02020603050405020304" pitchFamily="18" charset="0"/>
                <a:cs typeface="Times New Roman" panose="02020603050405020304" pitchFamily="18" charset="0"/>
              </a:rPr>
              <a:t>STAs’</a:t>
            </a: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 LC mode)</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0" marR="0" lvl="2" indent="-228600">
              <a:buFont typeface="Calibri" panose="020F0502020204030204" pitchFamily="34" charset="0"/>
              <a:buChar char="•"/>
              <a:tabLst>
                <a:tab pos="457200" algn="l"/>
                <a:tab pos="13716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ICF-required set to 0 is only allowed if the DPS STA is not operating on an </a:t>
            </a:r>
            <a:r>
              <a:rPr lang="en-US" sz="1400" b="0" dirty="0" err="1">
                <a:effectLst/>
                <a:latin typeface="Calibri" panose="020F0502020204030204" pitchFamily="34" charset="0"/>
                <a:ea typeface="Times New Roman" panose="02020603050405020304" pitchFamily="18" charset="0"/>
                <a:cs typeface="Times New Roman" panose="02020603050405020304" pitchFamily="18" charset="0"/>
              </a:rPr>
              <a:t>eMLSR</a:t>
            </a: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 link </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buFont typeface="Calibri" panose="020F0502020204030204" pitchFamily="34" charset="0"/>
              <a:buChar char="–"/>
              <a:tabLst>
                <a:tab pos="457200" algn="l"/>
                <a:tab pos="9144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If ICF-required is set to 1, the DPS Assisting AP shall initiate any frame exchange with a DPS STA by sending an ICF (i.e., the DPS Assisting AP can not exchange any frames with the DPS STA unless they are preceded with an ICF)</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indent="0">
              <a:tabLst>
                <a:tab pos="457200" algn="l"/>
                <a:tab pos="457200" algn="l"/>
              </a:tabLst>
            </a:pPr>
            <a:r>
              <a:rPr lang="en-US" sz="1400" b="1" dirty="0">
                <a:effectLst/>
                <a:latin typeface="Calibri" panose="020F0502020204030204" pitchFamily="34" charset="0"/>
                <a:ea typeface="Times New Roman" panose="02020603050405020304" pitchFamily="18" charset="0"/>
              </a:rPr>
              <a:t>A DPS Assisting</a:t>
            </a:r>
            <a:r>
              <a:rPr lang="en-US" sz="1400" b="0" dirty="0">
                <a:effectLst/>
                <a:latin typeface="Calibri" panose="020F0502020204030204" pitchFamily="34" charset="0"/>
                <a:ea typeface="Times New Roman" panose="02020603050405020304" pitchFamily="18" charset="0"/>
              </a:rPr>
              <a:t> </a:t>
            </a:r>
            <a:r>
              <a:rPr lang="en-US" sz="1400" b="1" dirty="0">
                <a:effectLst/>
                <a:latin typeface="Calibri" panose="020F0502020204030204" pitchFamily="34" charset="0"/>
                <a:ea typeface="Times New Roman" panose="02020603050405020304" pitchFamily="18" charset="0"/>
              </a:rPr>
              <a:t>AP shall support operation with a DPS STA that has set ICF-Required to 0 or 1</a:t>
            </a:r>
          </a:p>
          <a:p>
            <a:endParaRPr lang="en-US" sz="4000" dirty="0"/>
          </a:p>
        </p:txBody>
      </p:sp>
      <p:sp>
        <p:nvSpPr>
          <p:cNvPr id="4" name="Slide Number Placeholder 3">
            <a:extLst>
              <a:ext uri="{FF2B5EF4-FFF2-40B4-BE49-F238E27FC236}">
                <a16:creationId xmlns:a16="http://schemas.microsoft.com/office/drawing/2014/main" id="{5660EED6-CE6E-AE64-2F8D-760E9BC89B2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4280161-FD8F-95AB-9A6E-C7139816F61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5241CC5-4567-EB46-61E7-F103125AD3E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711540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125140</TotalTime>
  <Words>661</Words>
  <Application>Microsoft Office PowerPoint</Application>
  <PresentationFormat>On-screen Show (4:3)</PresentationFormat>
  <Paragraphs>52</Paragraphs>
  <Slides>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Arial Unicode MS</vt:lpstr>
      <vt:lpstr>Calibri</vt:lpstr>
      <vt:lpstr>Times New Roman</vt:lpstr>
      <vt:lpstr>Office Theme</vt:lpstr>
      <vt:lpstr>Microsoft Word 97 - 2003 Document</vt:lpstr>
      <vt:lpstr>Dynamic power save – ICF required</vt:lpstr>
      <vt:lpstr>ICF prior to frame exchange</vt:lpstr>
      <vt:lpstr>ICF prior to frame exchange</vt:lpstr>
      <vt:lpstr>Proposal</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1428</cp:revision>
  <cp:lastPrinted>1601-01-01T00:00:00Z</cp:lastPrinted>
  <dcterms:created xsi:type="dcterms:W3CDTF">2017-01-26T15:28:16Z</dcterms:created>
  <dcterms:modified xsi:type="dcterms:W3CDTF">2025-03-08T23:30:40Z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