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764" r:id="rId4"/>
    <p:sldId id="784" r:id="rId5"/>
    <p:sldId id="790" r:id="rId6"/>
    <p:sldId id="794" r:id="rId7"/>
    <p:sldId id="795" r:id="rId8"/>
    <p:sldId id="782" r:id="rId9"/>
    <p:sldId id="785" r:id="rId10"/>
    <p:sldId id="805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 userDrawn="1">
          <p15:clr>
            <a:srgbClr val="A4A3A4"/>
          </p15:clr>
        </p15:guide>
        <p15:guide id="2" pos="460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FF3E918-6E1F-9662-AF12-289DF8A16C9C}" name="Akhmetov, Dmitry" initials="AD" userId="S::dmitry.akhmetov@intel.com::1d39d2a1-c911-49c8-99e8-36840f8b699a" providerId="AD"/>
  <p188:author id="{3F6AA93C-113C-D597-CA6A-A585ABBB256C}" name="Akhmetov, Dmitry" initials="AD" userId="S::Dmitry.Akhmetov@intel.com::1d39d2a1-c911-49c8-99e8-36840f8b699a" providerId="AD"/>
  <p188:author id="{E9EF503D-BFF4-A3EB-8B47-3BF6583FB935}" name="Das, Dibakar" initials="DD" userId="S::dibakar.das@intel.com::5555b401-5ad5-4206-a20e-01f22605f8f6" providerId="AD"/>
  <p188:author id="{8B3F4C48-A6BD-921F-008E-527717F5994B}" name="Alexander, Danny" initials="AD" userId="S::danny.alexander@intel.com::3b018630-72f3-4cd2-af93-725fe2f3b557" providerId="AD"/>
  <p188:author id="{E573AC60-4E93-A42A-9D43-FDD40BD44D7A}" name="Li, Qinghua" initials="LQ" userId="S::qinghua.li@intel.com::3892b6bc-94e5-47b4-9d05-088dff5a5b03" providerId="AD"/>
  <p188:author id="{FFFCF362-E410-225C-DF11-CD03DB4468AE}" name="Cariou, Laurent" initials="CL" userId="S::laurent.cariou@intel.com::4453f93f-2ed2-46e8-bb8c-3237fbfdd40b" providerId="AD"/>
  <p188:author id="{5E282889-0294-1EEC-2B07-8FC701BB59C5}" name="Fang, Juan" initials="FJ" userId="S::juan.fang@intel.com::c49291d6-e9d9-42a4-a1d1-3277e0431fd7" providerId="AD"/>
  <p188:author id="{A00544C0-9EA6-B23E-3DD9-F65CD1C4A845}" name="Park, Minyoung" initials="PM" userId="S::minyoung.park@intel.com::127d513f-da54-4474-846e-76202393764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1B2CAE-9272-4706-8C7A-1AA4B616EF96}" v="100" dt="2025-03-10T01:57:51.5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669" autoAdjust="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384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5280" y="68"/>
      </p:cViewPr>
      <p:guideLst>
        <p:guide orient="horz" pos="2880"/>
        <p:guide pos="2160"/>
      </p:guideLst>
    </p:cSldViewPr>
  </p:notesViewPr>
  <p:gridSpacing cx="73152" cy="7315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microsoft.com/office/2018/10/relationships/authors" Target="authors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ng, Juan" userId="c49291d6-e9d9-42a4-a1d1-3277e0431fd7" providerId="ADAL" clId="{041B2CAE-9272-4706-8C7A-1AA4B616EF96}"/>
    <pc:docChg chg="undo custSel addSld delSld modSld sldOrd modMainMaster">
      <pc:chgData name="Fang, Juan" userId="c49291d6-e9d9-42a4-a1d1-3277e0431fd7" providerId="ADAL" clId="{041B2CAE-9272-4706-8C7A-1AA4B616EF96}" dt="2025-03-10T02:02:30.006" v="2003" actId="20577"/>
      <pc:docMkLst>
        <pc:docMk/>
      </pc:docMkLst>
      <pc:sldChg chg="modSp mod">
        <pc:chgData name="Fang, Juan" userId="c49291d6-e9d9-42a4-a1d1-3277e0431fd7" providerId="ADAL" clId="{041B2CAE-9272-4706-8C7A-1AA4B616EF96}" dt="2025-03-08T22:33:41.587" v="42" actId="20577"/>
        <pc:sldMkLst>
          <pc:docMk/>
          <pc:sldMk cId="0" sldId="256"/>
        </pc:sldMkLst>
        <pc:spChg chg="mod">
          <ac:chgData name="Fang, Juan" userId="c49291d6-e9d9-42a4-a1d1-3277e0431fd7" providerId="ADAL" clId="{041B2CAE-9272-4706-8C7A-1AA4B616EF96}" dt="2025-03-08T22:33:37.100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Fang, Juan" userId="c49291d6-e9d9-42a4-a1d1-3277e0431fd7" providerId="ADAL" clId="{041B2CAE-9272-4706-8C7A-1AA4B616EF96}" dt="2025-03-08T22:33:41.587" v="4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Fang, Juan" userId="c49291d6-e9d9-42a4-a1d1-3277e0431fd7" providerId="ADAL" clId="{041B2CAE-9272-4706-8C7A-1AA4B616EF96}" dt="2025-03-09T00:24:40.779" v="1917" actId="20577"/>
        <pc:sldMkLst>
          <pc:docMk/>
          <pc:sldMk cId="1208484666" sldId="764"/>
        </pc:sldMkLst>
        <pc:spChg chg="mod">
          <ac:chgData name="Fang, Juan" userId="c49291d6-e9d9-42a4-a1d1-3277e0431fd7" providerId="ADAL" clId="{041B2CAE-9272-4706-8C7A-1AA4B616EF96}" dt="2025-03-09T00:24:40.779" v="1917" actId="20577"/>
          <ac:spMkLst>
            <pc:docMk/>
            <pc:sldMk cId="1208484666" sldId="764"/>
            <ac:spMk id="3" creationId="{310811B9-9AD6-EDED-AF65-B38E6607A8AF}"/>
          </ac:spMkLst>
        </pc:spChg>
      </pc:sldChg>
      <pc:sldChg chg="del">
        <pc:chgData name="Fang, Juan" userId="c49291d6-e9d9-42a4-a1d1-3277e0431fd7" providerId="ADAL" clId="{041B2CAE-9272-4706-8C7A-1AA4B616EF96}" dt="2025-03-09T00:08:43.374" v="1750" actId="47"/>
        <pc:sldMkLst>
          <pc:docMk/>
          <pc:sldMk cId="876543363" sldId="777"/>
        </pc:sldMkLst>
      </pc:sldChg>
      <pc:sldChg chg="del">
        <pc:chgData name="Fang, Juan" userId="c49291d6-e9d9-42a4-a1d1-3277e0431fd7" providerId="ADAL" clId="{041B2CAE-9272-4706-8C7A-1AA4B616EF96}" dt="2025-03-08T23:21:55.467" v="260" actId="47"/>
        <pc:sldMkLst>
          <pc:docMk/>
          <pc:sldMk cId="2512601812" sldId="778"/>
        </pc:sldMkLst>
      </pc:sldChg>
      <pc:sldChg chg="modSp mod">
        <pc:chgData name="Fang, Juan" userId="c49291d6-e9d9-42a4-a1d1-3277e0431fd7" providerId="ADAL" clId="{041B2CAE-9272-4706-8C7A-1AA4B616EF96}" dt="2025-03-09T05:50:04.151" v="1924" actId="20577"/>
        <pc:sldMkLst>
          <pc:docMk/>
          <pc:sldMk cId="1526034636" sldId="782"/>
        </pc:sldMkLst>
        <pc:spChg chg="mod">
          <ac:chgData name="Fang, Juan" userId="c49291d6-e9d9-42a4-a1d1-3277e0431fd7" providerId="ADAL" clId="{041B2CAE-9272-4706-8C7A-1AA4B616EF96}" dt="2025-03-09T05:50:04.151" v="1924" actId="20577"/>
          <ac:spMkLst>
            <pc:docMk/>
            <pc:sldMk cId="1526034636" sldId="782"/>
            <ac:spMk id="3" creationId="{D66BF23E-8534-BF74-F468-5F2BDF814592}"/>
          </ac:spMkLst>
        </pc:spChg>
      </pc:sldChg>
      <pc:sldChg chg="modSp mod">
        <pc:chgData name="Fang, Juan" userId="c49291d6-e9d9-42a4-a1d1-3277e0431fd7" providerId="ADAL" clId="{041B2CAE-9272-4706-8C7A-1AA4B616EF96}" dt="2025-03-10T02:00:43.190" v="2002" actId="20577"/>
        <pc:sldMkLst>
          <pc:docMk/>
          <pc:sldMk cId="2806769281" sldId="784"/>
        </pc:sldMkLst>
        <pc:spChg chg="mod">
          <ac:chgData name="Fang, Juan" userId="c49291d6-e9d9-42a4-a1d1-3277e0431fd7" providerId="ADAL" clId="{041B2CAE-9272-4706-8C7A-1AA4B616EF96}" dt="2025-03-10T02:00:43.190" v="2002" actId="20577"/>
          <ac:spMkLst>
            <pc:docMk/>
            <pc:sldMk cId="2806769281" sldId="784"/>
            <ac:spMk id="118" creationId="{2F2E9989-045F-248B-77CF-A8FEA40206F6}"/>
          </ac:spMkLst>
        </pc:spChg>
        <pc:spChg chg="mod">
          <ac:chgData name="Fang, Juan" userId="c49291d6-e9d9-42a4-a1d1-3277e0431fd7" providerId="ADAL" clId="{041B2CAE-9272-4706-8C7A-1AA4B616EF96}" dt="2025-03-09T00:18:23.021" v="1889" actId="313"/>
          <ac:spMkLst>
            <pc:docMk/>
            <pc:sldMk cId="2806769281" sldId="784"/>
            <ac:spMk id="153" creationId="{959B0B78-4392-4471-3DF8-A290A624CE6A}"/>
          </ac:spMkLst>
        </pc:spChg>
      </pc:sldChg>
      <pc:sldChg chg="modSp mod">
        <pc:chgData name="Fang, Juan" userId="c49291d6-e9d9-42a4-a1d1-3277e0431fd7" providerId="ADAL" clId="{041B2CAE-9272-4706-8C7A-1AA4B616EF96}" dt="2025-03-09T00:17:23.749" v="1884" actId="6549"/>
        <pc:sldMkLst>
          <pc:docMk/>
          <pc:sldMk cId="1498682233" sldId="785"/>
        </pc:sldMkLst>
        <pc:spChg chg="mod">
          <ac:chgData name="Fang, Juan" userId="c49291d6-e9d9-42a4-a1d1-3277e0431fd7" providerId="ADAL" clId="{041B2CAE-9272-4706-8C7A-1AA4B616EF96}" dt="2025-03-09T00:17:23.749" v="1884" actId="6549"/>
          <ac:spMkLst>
            <pc:docMk/>
            <pc:sldMk cId="1498682233" sldId="785"/>
            <ac:spMk id="3" creationId="{871CE3C1-C67E-5DBA-F92D-F3C20FDE6069}"/>
          </ac:spMkLst>
        </pc:spChg>
      </pc:sldChg>
      <pc:sldChg chg="del">
        <pc:chgData name="Fang, Juan" userId="c49291d6-e9d9-42a4-a1d1-3277e0431fd7" providerId="ADAL" clId="{041B2CAE-9272-4706-8C7A-1AA4B616EF96}" dt="2025-03-09T00:08:45.847" v="1751" actId="47"/>
        <pc:sldMkLst>
          <pc:docMk/>
          <pc:sldMk cId="3955311942" sldId="786"/>
        </pc:sldMkLst>
      </pc:sldChg>
      <pc:sldChg chg="del">
        <pc:chgData name="Fang, Juan" userId="c49291d6-e9d9-42a4-a1d1-3277e0431fd7" providerId="ADAL" clId="{041B2CAE-9272-4706-8C7A-1AA4B616EF96}" dt="2025-03-09T00:08:46.851" v="1752" actId="47"/>
        <pc:sldMkLst>
          <pc:docMk/>
          <pc:sldMk cId="2875649951" sldId="787"/>
        </pc:sldMkLst>
      </pc:sldChg>
      <pc:sldChg chg="modSp mod ord">
        <pc:chgData name="Fang, Juan" userId="c49291d6-e9d9-42a4-a1d1-3277e0431fd7" providerId="ADAL" clId="{041B2CAE-9272-4706-8C7A-1AA4B616EF96}" dt="2025-03-08T23:42:46.931" v="1069" actId="1076"/>
        <pc:sldMkLst>
          <pc:docMk/>
          <pc:sldMk cId="485816470" sldId="790"/>
        </pc:sldMkLst>
        <pc:spChg chg="mod">
          <ac:chgData name="Fang, Juan" userId="c49291d6-e9d9-42a4-a1d1-3277e0431fd7" providerId="ADAL" clId="{041B2CAE-9272-4706-8C7A-1AA4B616EF96}" dt="2025-03-08T23:41:40.535" v="1058"/>
          <ac:spMkLst>
            <pc:docMk/>
            <pc:sldMk cId="485816470" sldId="790"/>
            <ac:spMk id="2" creationId="{571B514D-807B-EA31-FF77-7833127C0C5D}"/>
          </ac:spMkLst>
        </pc:spChg>
        <pc:spChg chg="mod">
          <ac:chgData name="Fang, Juan" userId="c49291d6-e9d9-42a4-a1d1-3277e0431fd7" providerId="ADAL" clId="{041B2CAE-9272-4706-8C7A-1AA4B616EF96}" dt="2025-03-08T23:41:55.907" v="1062" actId="6549"/>
          <ac:spMkLst>
            <pc:docMk/>
            <pc:sldMk cId="485816470" sldId="790"/>
            <ac:spMk id="3" creationId="{B9A436D8-F53C-2D6B-7B29-60F7B310E2E9}"/>
          </ac:spMkLst>
        </pc:spChg>
        <pc:graphicFrameChg chg="mod modGraphic">
          <ac:chgData name="Fang, Juan" userId="c49291d6-e9d9-42a4-a1d1-3277e0431fd7" providerId="ADAL" clId="{041B2CAE-9272-4706-8C7A-1AA4B616EF96}" dt="2025-03-08T23:42:40.987" v="1068" actId="1076"/>
          <ac:graphicFrameMkLst>
            <pc:docMk/>
            <pc:sldMk cId="485816470" sldId="790"/>
            <ac:graphicFrameMk id="7" creationId="{98F9E0E3-974C-E0A6-EF19-ED5E4F3E3A7C}"/>
          </ac:graphicFrameMkLst>
        </pc:graphicFrameChg>
        <pc:graphicFrameChg chg="mod modGraphic">
          <ac:chgData name="Fang, Juan" userId="c49291d6-e9d9-42a4-a1d1-3277e0431fd7" providerId="ADAL" clId="{041B2CAE-9272-4706-8C7A-1AA4B616EF96}" dt="2025-03-08T23:42:40.987" v="1068" actId="1076"/>
          <ac:graphicFrameMkLst>
            <pc:docMk/>
            <pc:sldMk cId="485816470" sldId="790"/>
            <ac:graphicFrameMk id="8" creationId="{9DCFB3ED-125C-D786-D61D-6C8A4E6E2D6B}"/>
          </ac:graphicFrameMkLst>
        </pc:graphicFrameChg>
        <pc:graphicFrameChg chg="mod modGraphic">
          <ac:chgData name="Fang, Juan" userId="c49291d6-e9d9-42a4-a1d1-3277e0431fd7" providerId="ADAL" clId="{041B2CAE-9272-4706-8C7A-1AA4B616EF96}" dt="2025-03-08T23:42:46.931" v="1069" actId="1076"/>
          <ac:graphicFrameMkLst>
            <pc:docMk/>
            <pc:sldMk cId="485816470" sldId="790"/>
            <ac:graphicFrameMk id="13" creationId="{DC23CF4D-8FE2-1032-6AF9-20A3475A97CF}"/>
          </ac:graphicFrameMkLst>
        </pc:graphicFrameChg>
        <pc:graphicFrameChg chg="mod modGraphic">
          <ac:chgData name="Fang, Juan" userId="c49291d6-e9d9-42a4-a1d1-3277e0431fd7" providerId="ADAL" clId="{041B2CAE-9272-4706-8C7A-1AA4B616EF96}" dt="2025-03-08T23:42:46.931" v="1069" actId="1076"/>
          <ac:graphicFrameMkLst>
            <pc:docMk/>
            <pc:sldMk cId="485816470" sldId="790"/>
            <ac:graphicFrameMk id="20" creationId="{1DE78772-64FC-DBF6-847A-0536DF545A0B}"/>
          </ac:graphicFrameMkLst>
        </pc:graphicFrameChg>
      </pc:sldChg>
      <pc:sldChg chg="addSp delSp modSp mod">
        <pc:chgData name="Fang, Juan" userId="c49291d6-e9d9-42a4-a1d1-3277e0431fd7" providerId="ADAL" clId="{041B2CAE-9272-4706-8C7A-1AA4B616EF96}" dt="2025-03-10T01:23:49.915" v="1962" actId="20577"/>
        <pc:sldMkLst>
          <pc:docMk/>
          <pc:sldMk cId="603326239" sldId="794"/>
        </pc:sldMkLst>
        <pc:spChg chg="mod">
          <ac:chgData name="Fang, Juan" userId="c49291d6-e9d9-42a4-a1d1-3277e0431fd7" providerId="ADAL" clId="{041B2CAE-9272-4706-8C7A-1AA4B616EF96}" dt="2025-03-08T23:40:25.697" v="1057" actId="13926"/>
          <ac:spMkLst>
            <pc:docMk/>
            <pc:sldMk cId="603326239" sldId="794"/>
            <ac:spMk id="2" creationId="{A7AE9518-EA9F-7D35-7DB5-118B3EB7299D}"/>
          </ac:spMkLst>
        </pc:spChg>
        <pc:graphicFrameChg chg="mod modGraphic">
          <ac:chgData name="Fang, Juan" userId="c49291d6-e9d9-42a4-a1d1-3277e0431fd7" providerId="ADAL" clId="{041B2CAE-9272-4706-8C7A-1AA4B616EF96}" dt="2025-03-10T01:23:49.915" v="1962" actId="20577"/>
          <ac:graphicFrameMkLst>
            <pc:docMk/>
            <pc:sldMk cId="603326239" sldId="794"/>
            <ac:graphicFrameMk id="7" creationId="{4B2410CC-BD5D-ECDC-FBDA-06C9D2AD849E}"/>
          </ac:graphicFrameMkLst>
        </pc:graphicFrameChg>
      </pc:sldChg>
      <pc:sldChg chg="delSp modSp mod">
        <pc:chgData name="Fang, Juan" userId="c49291d6-e9d9-42a4-a1d1-3277e0431fd7" providerId="ADAL" clId="{041B2CAE-9272-4706-8C7A-1AA4B616EF96}" dt="2025-03-10T02:02:30.006" v="2003" actId="20577"/>
        <pc:sldMkLst>
          <pc:docMk/>
          <pc:sldMk cId="167012558" sldId="795"/>
        </pc:sldMkLst>
        <pc:spChg chg="mod">
          <ac:chgData name="Fang, Juan" userId="c49291d6-e9d9-42a4-a1d1-3277e0431fd7" providerId="ADAL" clId="{041B2CAE-9272-4706-8C7A-1AA4B616EF96}" dt="2025-03-08T23:36:23.545" v="956" actId="20577"/>
          <ac:spMkLst>
            <pc:docMk/>
            <pc:sldMk cId="167012558" sldId="795"/>
            <ac:spMk id="2" creationId="{BA5C11A4-5ECF-8947-FFC2-1A35D775471A}"/>
          </ac:spMkLst>
        </pc:spChg>
        <pc:graphicFrameChg chg="mod modGraphic">
          <ac:chgData name="Fang, Juan" userId="c49291d6-e9d9-42a4-a1d1-3277e0431fd7" providerId="ADAL" clId="{041B2CAE-9272-4706-8C7A-1AA4B616EF96}" dt="2025-03-10T02:02:30.006" v="2003" actId="20577"/>
          <ac:graphicFrameMkLst>
            <pc:docMk/>
            <pc:sldMk cId="167012558" sldId="795"/>
            <ac:graphicFrameMk id="7" creationId="{2559C4FD-C9AA-A1CC-D756-DE417F99E8F5}"/>
          </ac:graphicFrameMkLst>
        </pc:graphicFrameChg>
      </pc:sldChg>
      <pc:sldChg chg="del">
        <pc:chgData name="Fang, Juan" userId="c49291d6-e9d9-42a4-a1d1-3277e0431fd7" providerId="ADAL" clId="{041B2CAE-9272-4706-8C7A-1AA4B616EF96}" dt="2025-03-09T00:08:43.374" v="1750" actId="47"/>
        <pc:sldMkLst>
          <pc:docMk/>
          <pc:sldMk cId="2163882010" sldId="796"/>
        </pc:sldMkLst>
      </pc:sldChg>
      <pc:sldChg chg="del">
        <pc:chgData name="Fang, Juan" userId="c49291d6-e9d9-42a4-a1d1-3277e0431fd7" providerId="ADAL" clId="{041B2CAE-9272-4706-8C7A-1AA4B616EF96}" dt="2025-03-08T23:49:18.560" v="1230" actId="47"/>
        <pc:sldMkLst>
          <pc:docMk/>
          <pc:sldMk cId="3976959818" sldId="798"/>
        </pc:sldMkLst>
      </pc:sldChg>
      <pc:sldChg chg="del">
        <pc:chgData name="Fang, Juan" userId="c49291d6-e9d9-42a4-a1d1-3277e0431fd7" providerId="ADAL" clId="{041B2CAE-9272-4706-8C7A-1AA4B616EF96}" dt="2025-03-09T00:12:53.418" v="1859" actId="47"/>
        <pc:sldMkLst>
          <pc:docMk/>
          <pc:sldMk cId="3157487200" sldId="799"/>
        </pc:sldMkLst>
      </pc:sldChg>
      <pc:sldChg chg="del">
        <pc:chgData name="Fang, Juan" userId="c49291d6-e9d9-42a4-a1d1-3277e0431fd7" providerId="ADAL" clId="{041B2CAE-9272-4706-8C7A-1AA4B616EF96}" dt="2025-03-09T00:12:24.146" v="1855" actId="47"/>
        <pc:sldMkLst>
          <pc:docMk/>
          <pc:sldMk cId="214939637" sldId="800"/>
        </pc:sldMkLst>
      </pc:sldChg>
      <pc:sldChg chg="del">
        <pc:chgData name="Fang, Juan" userId="c49291d6-e9d9-42a4-a1d1-3277e0431fd7" providerId="ADAL" clId="{041B2CAE-9272-4706-8C7A-1AA4B616EF96}" dt="2025-03-09T00:12:32.024" v="1856" actId="47"/>
        <pc:sldMkLst>
          <pc:docMk/>
          <pc:sldMk cId="2674673224" sldId="801"/>
        </pc:sldMkLst>
      </pc:sldChg>
      <pc:sldChg chg="del">
        <pc:chgData name="Fang, Juan" userId="c49291d6-e9d9-42a4-a1d1-3277e0431fd7" providerId="ADAL" clId="{041B2CAE-9272-4706-8C7A-1AA4B616EF96}" dt="2025-03-09T00:12:36.701" v="1857" actId="47"/>
        <pc:sldMkLst>
          <pc:docMk/>
          <pc:sldMk cId="1380735725" sldId="802"/>
        </pc:sldMkLst>
      </pc:sldChg>
      <pc:sldChg chg="del">
        <pc:chgData name="Fang, Juan" userId="c49291d6-e9d9-42a4-a1d1-3277e0431fd7" providerId="ADAL" clId="{041B2CAE-9272-4706-8C7A-1AA4B616EF96}" dt="2025-03-09T00:07:45.663" v="1749" actId="47"/>
        <pc:sldMkLst>
          <pc:docMk/>
          <pc:sldMk cId="2771207493" sldId="803"/>
        </pc:sldMkLst>
      </pc:sldChg>
      <pc:sldChg chg="del">
        <pc:chgData name="Fang, Juan" userId="c49291d6-e9d9-42a4-a1d1-3277e0431fd7" providerId="ADAL" clId="{041B2CAE-9272-4706-8C7A-1AA4B616EF96}" dt="2025-03-09T00:07:42.589" v="1748" actId="47"/>
        <pc:sldMkLst>
          <pc:docMk/>
          <pc:sldMk cId="342933534" sldId="804"/>
        </pc:sldMkLst>
      </pc:sldChg>
      <pc:sldChg chg="modSp mod ord">
        <pc:chgData name="Fang, Juan" userId="c49291d6-e9d9-42a4-a1d1-3277e0431fd7" providerId="ADAL" clId="{041B2CAE-9272-4706-8C7A-1AA4B616EF96}" dt="2025-03-10T01:57:51.539" v="1995" actId="20577"/>
        <pc:sldMkLst>
          <pc:docMk/>
          <pc:sldMk cId="4141117074" sldId="805"/>
        </pc:sldMkLst>
        <pc:spChg chg="mod">
          <ac:chgData name="Fang, Juan" userId="c49291d6-e9d9-42a4-a1d1-3277e0431fd7" providerId="ADAL" clId="{041B2CAE-9272-4706-8C7A-1AA4B616EF96}" dt="2025-03-09T00:09:09.845" v="1762" actId="20577"/>
          <ac:spMkLst>
            <pc:docMk/>
            <pc:sldMk cId="4141117074" sldId="805"/>
            <ac:spMk id="2" creationId="{5955EEC7-5C13-657F-3C70-B5C7978C89B4}"/>
          </ac:spMkLst>
        </pc:spChg>
        <pc:spChg chg="mod">
          <ac:chgData name="Fang, Juan" userId="c49291d6-e9d9-42a4-a1d1-3277e0431fd7" providerId="ADAL" clId="{041B2CAE-9272-4706-8C7A-1AA4B616EF96}" dt="2025-03-10T01:57:51.539" v="1995" actId="20577"/>
          <ac:spMkLst>
            <pc:docMk/>
            <pc:sldMk cId="4141117074" sldId="805"/>
            <ac:spMk id="3" creationId="{A61A1C35-B8B5-69C1-4772-B6B8295DB15A}"/>
          </ac:spMkLst>
        </pc:spChg>
      </pc:sldChg>
      <pc:sldChg chg="modSp del mod ord">
        <pc:chgData name="Fang, Juan" userId="c49291d6-e9d9-42a4-a1d1-3277e0431fd7" providerId="ADAL" clId="{041B2CAE-9272-4706-8C7A-1AA4B616EF96}" dt="2025-03-10T01:58:03.010" v="1997" actId="47"/>
        <pc:sldMkLst>
          <pc:docMk/>
          <pc:sldMk cId="1363913803" sldId="806"/>
        </pc:sldMkLst>
        <pc:spChg chg="mod">
          <ac:chgData name="Fang, Juan" userId="c49291d6-e9d9-42a4-a1d1-3277e0431fd7" providerId="ADAL" clId="{041B2CAE-9272-4706-8C7A-1AA4B616EF96}" dt="2025-03-09T00:12:07.154" v="1852" actId="20577"/>
          <ac:spMkLst>
            <pc:docMk/>
            <pc:sldMk cId="1363913803" sldId="806"/>
            <ac:spMk id="2" creationId="{3AFA1468-3194-5F82-6B36-9218410E627C}"/>
          </ac:spMkLst>
        </pc:spChg>
        <pc:spChg chg="mod">
          <ac:chgData name="Fang, Juan" userId="c49291d6-e9d9-42a4-a1d1-3277e0431fd7" providerId="ADAL" clId="{041B2CAE-9272-4706-8C7A-1AA4B616EF96}" dt="2025-03-09T05:51:10.345" v="1939" actId="20577"/>
          <ac:spMkLst>
            <pc:docMk/>
            <pc:sldMk cId="1363913803" sldId="806"/>
            <ac:spMk id="3" creationId="{135974BA-1577-5A0F-647F-D109424626EC}"/>
          </ac:spMkLst>
        </pc:spChg>
      </pc:sldChg>
      <pc:sldChg chg="del">
        <pc:chgData name="Fang, Juan" userId="c49291d6-e9d9-42a4-a1d1-3277e0431fd7" providerId="ADAL" clId="{041B2CAE-9272-4706-8C7A-1AA4B616EF96}" dt="2025-03-09T00:12:41.551" v="1858" actId="47"/>
        <pc:sldMkLst>
          <pc:docMk/>
          <pc:sldMk cId="2598134343" sldId="807"/>
        </pc:sldMkLst>
      </pc:sldChg>
      <pc:sldChg chg="modSp add del mod ord">
        <pc:chgData name="Fang, Juan" userId="c49291d6-e9d9-42a4-a1d1-3277e0431fd7" providerId="ADAL" clId="{041B2CAE-9272-4706-8C7A-1AA4B616EF96}" dt="2025-03-10T01:58:00.941" v="1996" actId="47"/>
        <pc:sldMkLst>
          <pc:docMk/>
          <pc:sldMk cId="1944572737" sldId="808"/>
        </pc:sldMkLst>
        <pc:spChg chg="mod">
          <ac:chgData name="Fang, Juan" userId="c49291d6-e9d9-42a4-a1d1-3277e0431fd7" providerId="ADAL" clId="{041B2CAE-9272-4706-8C7A-1AA4B616EF96}" dt="2025-03-09T00:09:50.157" v="1770" actId="20578"/>
          <ac:spMkLst>
            <pc:docMk/>
            <pc:sldMk cId="1944572737" sldId="808"/>
            <ac:spMk id="3" creationId="{4E94277D-A1B7-E96E-AB61-44BB39681569}"/>
          </ac:spMkLst>
        </pc:spChg>
      </pc:sldChg>
      <pc:sldChg chg="del">
        <pc:chgData name="Fang, Juan" userId="c49291d6-e9d9-42a4-a1d1-3277e0431fd7" providerId="ADAL" clId="{041B2CAE-9272-4706-8C7A-1AA4B616EF96}" dt="2025-03-08T23:49:19.768" v="1231" actId="47"/>
        <pc:sldMkLst>
          <pc:docMk/>
          <pc:sldMk cId="2029574794" sldId="808"/>
        </pc:sldMkLst>
      </pc:sldChg>
      <pc:sldChg chg="modSp add del mod">
        <pc:chgData name="Fang, Juan" userId="c49291d6-e9d9-42a4-a1d1-3277e0431fd7" providerId="ADAL" clId="{041B2CAE-9272-4706-8C7A-1AA4B616EF96}" dt="2025-03-10T01:58:04.776" v="1998" actId="47"/>
        <pc:sldMkLst>
          <pc:docMk/>
          <pc:sldMk cId="1213226452" sldId="809"/>
        </pc:sldMkLst>
        <pc:spChg chg="mod">
          <ac:chgData name="Fang, Juan" userId="c49291d6-e9d9-42a4-a1d1-3277e0431fd7" providerId="ADAL" clId="{041B2CAE-9272-4706-8C7A-1AA4B616EF96}" dt="2025-03-09T05:50:33.470" v="1927" actId="20577"/>
          <ac:spMkLst>
            <pc:docMk/>
            <pc:sldMk cId="1213226452" sldId="809"/>
            <ac:spMk id="2" creationId="{CB7DB58C-2800-DB44-A0B2-3A28D194BCD3}"/>
          </ac:spMkLst>
        </pc:spChg>
        <pc:spChg chg="mod">
          <ac:chgData name="Fang, Juan" userId="c49291d6-e9d9-42a4-a1d1-3277e0431fd7" providerId="ADAL" clId="{041B2CAE-9272-4706-8C7A-1AA4B616EF96}" dt="2025-03-09T05:56:03.827" v="1961" actId="6549"/>
          <ac:spMkLst>
            <pc:docMk/>
            <pc:sldMk cId="1213226452" sldId="809"/>
            <ac:spMk id="3" creationId="{95A831D8-D3C6-C85C-EE74-AC0558E1D724}"/>
          </ac:spMkLst>
        </pc:spChg>
      </pc:sldChg>
      <pc:sldMasterChg chg="modSp mod">
        <pc:chgData name="Fang, Juan" userId="c49291d6-e9d9-42a4-a1d1-3277e0431fd7" providerId="ADAL" clId="{041B2CAE-9272-4706-8C7A-1AA4B616EF96}" dt="2025-03-08T22:33:58.113" v="45" actId="20577"/>
        <pc:sldMasterMkLst>
          <pc:docMk/>
          <pc:sldMasterMk cId="0" sldId="2147483648"/>
        </pc:sldMasterMkLst>
        <pc:spChg chg="mod">
          <ac:chgData name="Fang, Juan" userId="c49291d6-e9d9-42a4-a1d1-3277e0431fd7" providerId="ADAL" clId="{041B2CAE-9272-4706-8C7A-1AA4B616EF96}" dt="2025-03-08T22:33:58.113" v="4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9"/>
            <a:ext cx="1293812" cy="82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802.11-xxxx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Jan-2025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802.11-xxxx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Jan-2025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6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33EF0-6B89-D2A4-E987-5DC14F61C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80015-A4DE-5088-1B23-4CAC655FCD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5BD94-8019-15BE-7EC3-7960E48AE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2A738-5D9A-5BDC-5B8C-9625DC1F5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D5E03-2301-4EC3-23FB-D2C67FE0E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47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F085F-062C-E62B-AD00-B23B68D9A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8D18B-3364-6042-FB8F-56081415E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6C0C4-6597-D849-76FF-B6F5852F3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5C533-9C7D-E337-6027-120D7A5C3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AA8D5-601C-E923-C8C5-0E2F45B45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91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095EA-EB64-DDC2-C483-C5F3FCF35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0D98A0-8F1A-051F-3E8A-257D4E39BF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989C95-7F04-6F45-9885-4E6CFE13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2D58FD-2F5D-AFED-D018-6F4C1ADD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D5C68-45EC-8E81-853E-CEBFDDA02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136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415AE-9386-CB6F-7217-01E20DB70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B3636-584D-F403-0E31-4E1256543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5853F-099C-7E20-1596-578FB3B07C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E0B11-2444-C4D7-9CBB-F149A869E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25102-9175-C76B-09BB-7D453BEC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94146-F915-8F87-F953-85D98FF38A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665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E76C1-513C-8D70-846A-06A15927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4E0639-FBAF-0FDD-7C05-2FDC5F9D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69BF19-D405-A97F-9EF1-3D6B4C7AF6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2C8AEC-2B42-9508-15C1-E15A276734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EF0E63-64F7-9C7C-EEDF-6EDEC8ED4A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3DC56-3008-2726-DAA7-18FFA5E0A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6E2E0-7360-C263-DD87-59830F6D6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E239F-8F6F-F191-81E6-0F27D7485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0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01B69-6597-B76D-D7B9-83FF0F5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7504E3-2863-900E-6C5E-B3D4E600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C8906E-DCFB-CF84-DCC7-CE38A23C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1F1E28-8170-BFEA-9F10-34B109CC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1049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697461-3BB6-A890-D0C1-03BA52429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89120C-6297-E830-2E2D-644602AB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683CFE-3096-BD35-D16C-ABFF893BD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222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020E5-D78E-2A10-E504-FBBB9BEB3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088F1-B7CE-779B-7B47-04BC81509E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041BF8-12AB-68DC-BDF6-1DE5239CE9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6EA358-47C0-822A-E272-58A7E7CCB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38A010-5336-267F-870C-67C952CFC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0B2F00-3B2C-9B1B-45BF-315266707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1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64FDD-807C-6D9A-3916-592B33849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E14ADA-971D-58EA-7E2B-D0D8ED230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B432B5-FF06-4D21-53FC-7B88263553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34C8F-1554-9BD3-6874-EEFC28201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D86CC-1DB1-F128-E86A-DB3E74E4B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5493E-4635-011C-AB08-EE3ED5B08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4152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7896C-71CB-B8F0-C977-9F565601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85101D-9DBF-4717-8441-8F04703805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845B1E-DB75-C73D-0D0C-10B9D5AB7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D0D26-DA89-1E63-1EE4-5348CFC4E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CAC97-BAED-9CEF-731C-6F49CBA5A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9624E-C744-580D-FC78-2CA89E77BE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FDD9F-0542-F6FF-899C-A20DFF05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CBD640-E8D9-C61C-EA15-A6BD1BBB8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11595-073B-CBD8-602A-CBDFCC0BB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EF3BD-855D-FFB3-4590-6FA3C40A0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1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Juan Fang, Intel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35877" y="604837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802.11-25/401r0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C3B927-84F3-F0EA-4CA9-2AB1D33EE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11F2CC-602D-AE9E-E345-00E33CCADE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630BA-D7D7-C769-C583-5ECBFE1190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Jan 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340D0-0073-82FE-8D01-102C2D82E3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Juan Fang, Intel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77B54-23C5-B84D-DFAB-03B9DCA9C3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293D-888A-4804-BE08-51E142734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CoBF</a:t>
            </a:r>
            <a:r>
              <a:rPr lang="en-GB" dirty="0"/>
              <a:t> PHY design consideration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2025-3-11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901943"/>
              </p:ext>
            </p:extLst>
          </p:nvPr>
        </p:nvGraphicFramePr>
        <p:xfrm>
          <a:off x="992188" y="3175000"/>
          <a:ext cx="9066212" cy="252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031" imgH="2922859" progId="Word.Document.8">
                  <p:embed/>
                </p:oleObj>
              </mc:Choice>
              <mc:Fallback>
                <p:oleObj name="Document" r:id="rId3" imgW="10466031" imgH="2922859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3175000"/>
                        <a:ext cx="9066212" cy="2524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699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2CF7A-8772-DCA6-1A51-BBD1911A5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811B9-9AD6-EDED-AF65-B38E6607A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54337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802.11bn has defined the pre-UHR portion [1] of the MU PPDU with </a:t>
            </a:r>
            <a:r>
              <a:rPr lang="en-US" b="0" dirty="0" err="1"/>
              <a:t>CoBF</a:t>
            </a:r>
            <a:r>
              <a:rPr lang="en-US" b="0" dirty="0"/>
              <a:t> enabled as non-beamformed mode. Both two APs need to send the MU </a:t>
            </a:r>
            <a:r>
              <a:rPr lang="en-US" b="0" dirty="0" err="1"/>
              <a:t>CoBF</a:t>
            </a:r>
            <a:r>
              <a:rPr lang="en-US" b="0" dirty="0"/>
              <a:t> PPDU with same content in L-SIG, RL-SIG, U-SIG and UHR-SIG.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This contribution focuses on which information should be carried in the </a:t>
            </a:r>
            <a:r>
              <a:rPr lang="en-US" b="0" dirty="0" err="1"/>
              <a:t>CoBF</a:t>
            </a:r>
            <a:r>
              <a:rPr lang="en-US" b="0" dirty="0"/>
              <a:t> sync/trigger frame to trigger the MU </a:t>
            </a:r>
            <a:r>
              <a:rPr lang="en-US" b="0" dirty="0" err="1"/>
              <a:t>CoBF</a:t>
            </a:r>
            <a:r>
              <a:rPr lang="en-US" b="0" dirty="0"/>
              <a:t> PPDU transmission.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4E5F6-089A-AD9C-ACCD-9A5D5E2A80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CA2BC-CA1A-F117-2D31-8D4D7928CF8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81B1C79-E0A1-F1C4-683F-5F0FE1FDA2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8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9E905-1318-4F61-EE5D-9A4AC7B0D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Sequence for MU </a:t>
            </a:r>
            <a:r>
              <a:rPr lang="en-US" dirty="0" err="1"/>
              <a:t>CoBF</a:t>
            </a:r>
            <a:r>
              <a:rPr lang="en-US" dirty="0"/>
              <a:t> PPDU transmission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61BE7C-DD1F-393C-F88E-A4E6C351A6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94E85-6907-867D-8CC4-92185385F3F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50A40E-9D75-E539-8944-D7B23D8E41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  <p:sp>
        <p:nvSpPr>
          <p:cNvPr id="57" name="AutoShape 3">
            <a:extLst>
              <a:ext uri="{FF2B5EF4-FFF2-40B4-BE49-F238E27FC236}">
                <a16:creationId xmlns:a16="http://schemas.microsoft.com/office/drawing/2014/main" id="{20FCB235-BC89-A29F-C838-D70658F0835F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5705228" y="2107443"/>
            <a:ext cx="50450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59" name="Freeform 6">
            <a:extLst>
              <a:ext uri="{FF2B5EF4-FFF2-40B4-BE49-F238E27FC236}">
                <a16:creationId xmlns:a16="http://schemas.microsoft.com/office/drawing/2014/main" id="{B1A24814-A679-E712-2551-BC190F447640}"/>
              </a:ext>
            </a:extLst>
          </p:cNvPr>
          <p:cNvSpPr>
            <a:spLocks/>
          </p:cNvSpPr>
          <p:nvPr/>
        </p:nvSpPr>
        <p:spPr bwMode="auto">
          <a:xfrm>
            <a:off x="10615366" y="2356681"/>
            <a:ext cx="117475" cy="117475"/>
          </a:xfrm>
          <a:custGeom>
            <a:avLst/>
            <a:gdLst>
              <a:gd name="T0" fmla="*/ 140 w 140"/>
              <a:gd name="T1" fmla="*/ 70 h 140"/>
              <a:gd name="T2" fmla="*/ 0 w 140"/>
              <a:gd name="T3" fmla="*/ 140 h 140"/>
              <a:gd name="T4" fmla="*/ 0 w 140"/>
              <a:gd name="T5" fmla="*/ 0 h 140"/>
              <a:gd name="T6" fmla="*/ 140 w 140"/>
              <a:gd name="T7" fmla="*/ 7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40">
                <a:moveTo>
                  <a:pt x="140" y="70"/>
                </a:moveTo>
                <a:lnTo>
                  <a:pt x="0" y="140"/>
                </a:lnTo>
                <a:cubicBezTo>
                  <a:pt x="22" y="96"/>
                  <a:pt x="22" y="44"/>
                  <a:pt x="0" y="0"/>
                </a:cubicBezTo>
                <a:lnTo>
                  <a:pt x="140" y="7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60" name="Rectangle 7">
            <a:extLst>
              <a:ext uri="{FF2B5EF4-FFF2-40B4-BE49-F238E27FC236}">
                <a16:creationId xmlns:a16="http://schemas.microsoft.com/office/drawing/2014/main" id="{B976588F-5684-4475-BE81-DF3D86327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349" y="2075042"/>
            <a:ext cx="2233217" cy="351555"/>
          </a:xfrm>
          <a:prstGeom prst="rect">
            <a:avLst/>
          </a:prstGeom>
          <a:noFill/>
          <a:ln w="142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id="{83E42C1C-112F-88DD-4359-77762A06F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4381" y="2156590"/>
            <a:ext cx="6524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  <a:latin typeface="Calibri" panose="020F0502020204030204" pitchFamily="34" charset="0"/>
                <a:ea typeface="+mn-ea"/>
                <a:cs typeface="Arial" charset="0"/>
              </a:rPr>
              <a:t>DL PPDU</a:t>
            </a:r>
            <a:endParaRPr lang="en-US" altLang="en-US" sz="3600" b="1" dirty="0">
              <a:solidFill>
                <a:srgbClr val="00B050"/>
              </a:solidFill>
              <a:ea typeface="+mn-ea"/>
              <a:cs typeface="Arial" charset="0"/>
            </a:endParaRPr>
          </a:p>
        </p:txBody>
      </p:sp>
      <p:sp>
        <p:nvSpPr>
          <p:cNvPr id="62" name="Rectangle 9">
            <a:extLst>
              <a:ext uri="{FF2B5EF4-FFF2-40B4-BE49-F238E27FC236}">
                <a16:creationId xmlns:a16="http://schemas.microsoft.com/office/drawing/2014/main" id="{6A49D31D-1E02-5D64-EC33-15E4F0A9C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926" y="2110480"/>
            <a:ext cx="8047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charset="0"/>
              </a:rPr>
              <a:t>Sharing AP</a:t>
            </a:r>
            <a:endParaRPr lang="en-US" altLang="en-US" sz="2000" dirty="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F0DADC1B-AF27-F07B-4442-1AA1404E06C1}"/>
              </a:ext>
            </a:extLst>
          </p:cNvPr>
          <p:cNvGrpSpPr/>
          <p:nvPr/>
        </p:nvGrpSpPr>
        <p:grpSpPr>
          <a:xfrm>
            <a:off x="1178726" y="2415419"/>
            <a:ext cx="9508093" cy="2724936"/>
            <a:chOff x="4293458" y="3053853"/>
            <a:chExt cx="6409452" cy="2724936"/>
          </a:xfrm>
        </p:grpSpPr>
        <p:sp>
          <p:nvSpPr>
            <p:cNvPr id="58" name="Line 5">
              <a:extLst>
                <a:ext uri="{FF2B5EF4-FFF2-40B4-BE49-F238E27FC236}">
                  <a16:creationId xmlns:a16="http://schemas.microsoft.com/office/drawing/2014/main" id="{A6DEB828-4AF2-B67E-24AC-DBF5F3D077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93458" y="3053853"/>
              <a:ext cx="6366574" cy="0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63" name="Line 10">
              <a:extLst>
                <a:ext uri="{FF2B5EF4-FFF2-40B4-BE49-F238E27FC236}">
                  <a16:creationId xmlns:a16="http://schemas.microsoft.com/office/drawing/2014/main" id="{F88E3714-B93E-65C6-5493-DCBB775D2B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44275" y="5751806"/>
              <a:ext cx="6358635" cy="26983"/>
            </a:xfrm>
            <a:prstGeom prst="line">
              <a:avLst/>
            </a:prstGeom>
            <a:noFill/>
            <a:ln w="1428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en-US" sz="1200">
                <a:solidFill>
                  <a:srgbClr val="000000"/>
                </a:solidFill>
                <a:latin typeface="Times New Roman" pitchFamily="18" charset="0"/>
                <a:ea typeface="+mn-ea"/>
                <a:cs typeface="Arial" charset="0"/>
              </a:endParaRPr>
            </a:p>
          </p:txBody>
        </p:sp>
      </p:grpSp>
      <p:sp>
        <p:nvSpPr>
          <p:cNvPr id="64" name="Freeform 11">
            <a:extLst>
              <a:ext uri="{FF2B5EF4-FFF2-40B4-BE49-F238E27FC236}">
                <a16:creationId xmlns:a16="http://schemas.microsoft.com/office/drawing/2014/main" id="{9E140CE0-BE7C-88D6-B3E0-A22E804C08BA}"/>
              </a:ext>
            </a:extLst>
          </p:cNvPr>
          <p:cNvSpPr>
            <a:spLocks/>
          </p:cNvSpPr>
          <p:nvPr/>
        </p:nvSpPr>
        <p:spPr bwMode="auto">
          <a:xfrm>
            <a:off x="10658244" y="5054636"/>
            <a:ext cx="117475" cy="117475"/>
          </a:xfrm>
          <a:custGeom>
            <a:avLst/>
            <a:gdLst>
              <a:gd name="T0" fmla="*/ 140 w 140"/>
              <a:gd name="T1" fmla="*/ 70 h 140"/>
              <a:gd name="T2" fmla="*/ 0 w 140"/>
              <a:gd name="T3" fmla="*/ 140 h 140"/>
              <a:gd name="T4" fmla="*/ 0 w 140"/>
              <a:gd name="T5" fmla="*/ 0 h 140"/>
              <a:gd name="T6" fmla="*/ 140 w 140"/>
              <a:gd name="T7" fmla="*/ 70 h 1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40" h="140">
                <a:moveTo>
                  <a:pt x="140" y="70"/>
                </a:moveTo>
                <a:lnTo>
                  <a:pt x="0" y="140"/>
                </a:lnTo>
                <a:cubicBezTo>
                  <a:pt x="22" y="96"/>
                  <a:pt x="22" y="44"/>
                  <a:pt x="0" y="0"/>
                </a:cubicBezTo>
                <a:lnTo>
                  <a:pt x="140" y="7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65" name="Rectangle 12">
            <a:extLst>
              <a:ext uri="{FF2B5EF4-FFF2-40B4-BE49-F238E27FC236}">
                <a16:creationId xmlns:a16="http://schemas.microsoft.com/office/drawing/2014/main" id="{36179584-49E0-7D23-400C-B84BE8408B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4944" y="4808315"/>
            <a:ext cx="2231643" cy="325437"/>
          </a:xfrm>
          <a:prstGeom prst="rect">
            <a:avLst/>
          </a:prstGeom>
          <a:noFill/>
          <a:ln w="142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67" name="Rectangle 14">
            <a:extLst>
              <a:ext uri="{FF2B5EF4-FFF2-40B4-BE49-F238E27FC236}">
                <a16:creationId xmlns:a16="http://schemas.microsoft.com/office/drawing/2014/main" id="{84CD1CE7-0647-5A4B-7D23-3231AA689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8979" y="4805260"/>
            <a:ext cx="7626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charset="0"/>
              </a:rPr>
              <a:t>Shared AP</a:t>
            </a:r>
            <a:endParaRPr lang="en-US" altLang="en-US" sz="2000" dirty="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91" name="Rectangle 49">
            <a:extLst>
              <a:ext uri="{FF2B5EF4-FFF2-40B4-BE49-F238E27FC236}">
                <a16:creationId xmlns:a16="http://schemas.microsoft.com/office/drawing/2014/main" id="{F606F3B4-72FE-3812-A68A-ED4A82BA1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1072" y="1610237"/>
            <a:ext cx="93519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Arial" charset="0"/>
              </a:rPr>
              <a:t>Shared TXOP</a:t>
            </a:r>
            <a:endParaRPr lang="en-US" altLang="en-US" sz="2000" dirty="0">
              <a:solidFill>
                <a:srgbClr val="000000"/>
              </a:solidFill>
              <a:ea typeface="+mn-ea"/>
              <a:cs typeface="Arial" charset="0"/>
            </a:endParaRPr>
          </a:p>
        </p:txBody>
      </p:sp>
      <p:sp>
        <p:nvSpPr>
          <p:cNvPr id="101" name="Freeform 60">
            <a:extLst>
              <a:ext uri="{FF2B5EF4-FFF2-40B4-BE49-F238E27FC236}">
                <a16:creationId xmlns:a16="http://schemas.microsoft.com/office/drawing/2014/main" id="{27E4C481-E9E2-3BCD-30B9-937607250230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2256268" y="1892808"/>
            <a:ext cx="9144" cy="3617181"/>
          </a:xfrm>
          <a:custGeom>
            <a:avLst/>
            <a:gdLst>
              <a:gd name="T0" fmla="*/ 5 w 10"/>
              <a:gd name="T1" fmla="*/ 85 h 2773"/>
              <a:gd name="T2" fmla="*/ 5 w 10"/>
              <a:gd name="T3" fmla="*/ 0 h 2773"/>
              <a:gd name="T4" fmla="*/ 10 w 10"/>
              <a:gd name="T5" fmla="*/ 208 h 2773"/>
              <a:gd name="T6" fmla="*/ 0 w 10"/>
              <a:gd name="T7" fmla="*/ 133 h 2773"/>
              <a:gd name="T8" fmla="*/ 10 w 10"/>
              <a:gd name="T9" fmla="*/ 261 h 2773"/>
              <a:gd name="T10" fmla="*/ 0 w 10"/>
              <a:gd name="T11" fmla="*/ 336 h 2773"/>
              <a:gd name="T12" fmla="*/ 10 w 10"/>
              <a:gd name="T13" fmla="*/ 261 h 2773"/>
              <a:gd name="T14" fmla="*/ 5 w 10"/>
              <a:gd name="T15" fmla="*/ 469 h 2773"/>
              <a:gd name="T16" fmla="*/ 5 w 10"/>
              <a:gd name="T17" fmla="*/ 384 h 2773"/>
              <a:gd name="T18" fmla="*/ 10 w 10"/>
              <a:gd name="T19" fmla="*/ 592 h 2773"/>
              <a:gd name="T20" fmla="*/ 0 w 10"/>
              <a:gd name="T21" fmla="*/ 517 h 2773"/>
              <a:gd name="T22" fmla="*/ 10 w 10"/>
              <a:gd name="T23" fmla="*/ 645 h 2773"/>
              <a:gd name="T24" fmla="*/ 0 w 10"/>
              <a:gd name="T25" fmla="*/ 720 h 2773"/>
              <a:gd name="T26" fmla="*/ 10 w 10"/>
              <a:gd name="T27" fmla="*/ 645 h 2773"/>
              <a:gd name="T28" fmla="*/ 5 w 10"/>
              <a:gd name="T29" fmla="*/ 853 h 2773"/>
              <a:gd name="T30" fmla="*/ 5 w 10"/>
              <a:gd name="T31" fmla="*/ 768 h 2773"/>
              <a:gd name="T32" fmla="*/ 10 w 10"/>
              <a:gd name="T33" fmla="*/ 976 h 2773"/>
              <a:gd name="T34" fmla="*/ 0 w 10"/>
              <a:gd name="T35" fmla="*/ 901 h 2773"/>
              <a:gd name="T36" fmla="*/ 10 w 10"/>
              <a:gd name="T37" fmla="*/ 1029 h 2773"/>
              <a:gd name="T38" fmla="*/ 0 w 10"/>
              <a:gd name="T39" fmla="*/ 1104 h 2773"/>
              <a:gd name="T40" fmla="*/ 10 w 10"/>
              <a:gd name="T41" fmla="*/ 1029 h 2773"/>
              <a:gd name="T42" fmla="*/ 5 w 10"/>
              <a:gd name="T43" fmla="*/ 1237 h 2773"/>
              <a:gd name="T44" fmla="*/ 5 w 10"/>
              <a:gd name="T45" fmla="*/ 1152 h 2773"/>
              <a:gd name="T46" fmla="*/ 10 w 10"/>
              <a:gd name="T47" fmla="*/ 1360 h 2773"/>
              <a:gd name="T48" fmla="*/ 0 w 10"/>
              <a:gd name="T49" fmla="*/ 1285 h 2773"/>
              <a:gd name="T50" fmla="*/ 10 w 10"/>
              <a:gd name="T51" fmla="*/ 1413 h 2773"/>
              <a:gd name="T52" fmla="*/ 0 w 10"/>
              <a:gd name="T53" fmla="*/ 1488 h 2773"/>
              <a:gd name="T54" fmla="*/ 10 w 10"/>
              <a:gd name="T55" fmla="*/ 1413 h 2773"/>
              <a:gd name="T56" fmla="*/ 5 w 10"/>
              <a:gd name="T57" fmla="*/ 1621 h 2773"/>
              <a:gd name="T58" fmla="*/ 5 w 10"/>
              <a:gd name="T59" fmla="*/ 1536 h 2773"/>
              <a:gd name="T60" fmla="*/ 10 w 10"/>
              <a:gd name="T61" fmla="*/ 1744 h 2773"/>
              <a:gd name="T62" fmla="*/ 0 w 10"/>
              <a:gd name="T63" fmla="*/ 1669 h 2773"/>
              <a:gd name="T64" fmla="*/ 10 w 10"/>
              <a:gd name="T65" fmla="*/ 1797 h 2773"/>
              <a:gd name="T66" fmla="*/ 0 w 10"/>
              <a:gd name="T67" fmla="*/ 1872 h 2773"/>
              <a:gd name="T68" fmla="*/ 10 w 10"/>
              <a:gd name="T69" fmla="*/ 1797 h 2773"/>
              <a:gd name="T70" fmla="*/ 5 w 10"/>
              <a:gd name="T71" fmla="*/ 2005 h 2773"/>
              <a:gd name="T72" fmla="*/ 5 w 10"/>
              <a:gd name="T73" fmla="*/ 1920 h 2773"/>
              <a:gd name="T74" fmla="*/ 10 w 10"/>
              <a:gd name="T75" fmla="*/ 2128 h 2773"/>
              <a:gd name="T76" fmla="*/ 0 w 10"/>
              <a:gd name="T77" fmla="*/ 2053 h 2773"/>
              <a:gd name="T78" fmla="*/ 10 w 10"/>
              <a:gd name="T79" fmla="*/ 2181 h 2773"/>
              <a:gd name="T80" fmla="*/ 0 w 10"/>
              <a:gd name="T81" fmla="*/ 2256 h 2773"/>
              <a:gd name="T82" fmla="*/ 10 w 10"/>
              <a:gd name="T83" fmla="*/ 2181 h 2773"/>
              <a:gd name="T84" fmla="*/ 5 w 10"/>
              <a:gd name="T85" fmla="*/ 2389 h 2773"/>
              <a:gd name="T86" fmla="*/ 5 w 10"/>
              <a:gd name="T87" fmla="*/ 2304 h 2773"/>
              <a:gd name="T88" fmla="*/ 10 w 10"/>
              <a:gd name="T89" fmla="*/ 2512 h 2773"/>
              <a:gd name="T90" fmla="*/ 0 w 10"/>
              <a:gd name="T91" fmla="*/ 2437 h 2773"/>
              <a:gd name="T92" fmla="*/ 10 w 10"/>
              <a:gd name="T93" fmla="*/ 2565 h 2773"/>
              <a:gd name="T94" fmla="*/ 0 w 10"/>
              <a:gd name="T95" fmla="*/ 2640 h 2773"/>
              <a:gd name="T96" fmla="*/ 10 w 10"/>
              <a:gd name="T97" fmla="*/ 2565 h 2773"/>
              <a:gd name="T98" fmla="*/ 5 w 10"/>
              <a:gd name="T99" fmla="*/ 2773 h 2773"/>
              <a:gd name="T100" fmla="*/ 5 w 10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" h="2773">
                <a:moveTo>
                  <a:pt x="10" y="5"/>
                </a:moveTo>
                <a:lnTo>
                  <a:pt x="10" y="80"/>
                </a:lnTo>
                <a:cubicBezTo>
                  <a:pt x="10" y="83"/>
                  <a:pt x="8" y="85"/>
                  <a:pt x="5" y="85"/>
                </a:cubicBezTo>
                <a:cubicBezTo>
                  <a:pt x="2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2" y="0"/>
                  <a:pt x="5" y="0"/>
                </a:cubicBezTo>
                <a:cubicBezTo>
                  <a:pt x="8" y="0"/>
                  <a:pt x="10" y="2"/>
                  <a:pt x="10" y="5"/>
                </a:cubicBezTo>
                <a:close/>
                <a:moveTo>
                  <a:pt x="10" y="133"/>
                </a:moveTo>
                <a:lnTo>
                  <a:pt x="10" y="208"/>
                </a:lnTo>
                <a:cubicBezTo>
                  <a:pt x="10" y="211"/>
                  <a:pt x="8" y="213"/>
                  <a:pt x="5" y="213"/>
                </a:cubicBezTo>
                <a:cubicBezTo>
                  <a:pt x="2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2" y="128"/>
                  <a:pt x="5" y="128"/>
                </a:cubicBezTo>
                <a:cubicBezTo>
                  <a:pt x="8" y="128"/>
                  <a:pt x="10" y="130"/>
                  <a:pt x="10" y="133"/>
                </a:cubicBezTo>
                <a:close/>
                <a:moveTo>
                  <a:pt x="10" y="261"/>
                </a:moveTo>
                <a:lnTo>
                  <a:pt x="10" y="336"/>
                </a:lnTo>
                <a:cubicBezTo>
                  <a:pt x="10" y="339"/>
                  <a:pt x="8" y="341"/>
                  <a:pt x="5" y="341"/>
                </a:cubicBezTo>
                <a:cubicBezTo>
                  <a:pt x="2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2" y="256"/>
                  <a:pt x="5" y="256"/>
                </a:cubicBezTo>
                <a:cubicBezTo>
                  <a:pt x="8" y="256"/>
                  <a:pt x="10" y="258"/>
                  <a:pt x="10" y="261"/>
                </a:cubicBezTo>
                <a:close/>
                <a:moveTo>
                  <a:pt x="10" y="389"/>
                </a:moveTo>
                <a:lnTo>
                  <a:pt x="10" y="464"/>
                </a:lnTo>
                <a:cubicBezTo>
                  <a:pt x="10" y="467"/>
                  <a:pt x="8" y="469"/>
                  <a:pt x="5" y="469"/>
                </a:cubicBezTo>
                <a:cubicBezTo>
                  <a:pt x="2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2" y="384"/>
                  <a:pt x="5" y="384"/>
                </a:cubicBezTo>
                <a:cubicBezTo>
                  <a:pt x="8" y="384"/>
                  <a:pt x="10" y="386"/>
                  <a:pt x="10" y="389"/>
                </a:cubicBezTo>
                <a:close/>
                <a:moveTo>
                  <a:pt x="10" y="517"/>
                </a:moveTo>
                <a:lnTo>
                  <a:pt x="10" y="592"/>
                </a:lnTo>
                <a:cubicBezTo>
                  <a:pt x="10" y="595"/>
                  <a:pt x="8" y="597"/>
                  <a:pt x="5" y="597"/>
                </a:cubicBezTo>
                <a:cubicBezTo>
                  <a:pt x="2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2" y="512"/>
                  <a:pt x="5" y="512"/>
                </a:cubicBezTo>
                <a:cubicBezTo>
                  <a:pt x="8" y="512"/>
                  <a:pt x="10" y="514"/>
                  <a:pt x="10" y="517"/>
                </a:cubicBezTo>
                <a:close/>
                <a:moveTo>
                  <a:pt x="10" y="645"/>
                </a:moveTo>
                <a:lnTo>
                  <a:pt x="10" y="720"/>
                </a:lnTo>
                <a:cubicBezTo>
                  <a:pt x="10" y="723"/>
                  <a:pt x="8" y="725"/>
                  <a:pt x="5" y="725"/>
                </a:cubicBezTo>
                <a:cubicBezTo>
                  <a:pt x="2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2" y="640"/>
                  <a:pt x="5" y="640"/>
                </a:cubicBezTo>
                <a:cubicBezTo>
                  <a:pt x="8" y="640"/>
                  <a:pt x="10" y="642"/>
                  <a:pt x="10" y="645"/>
                </a:cubicBezTo>
                <a:close/>
                <a:moveTo>
                  <a:pt x="10" y="773"/>
                </a:moveTo>
                <a:lnTo>
                  <a:pt x="10" y="848"/>
                </a:lnTo>
                <a:cubicBezTo>
                  <a:pt x="10" y="851"/>
                  <a:pt x="8" y="853"/>
                  <a:pt x="5" y="853"/>
                </a:cubicBezTo>
                <a:cubicBezTo>
                  <a:pt x="2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2" y="768"/>
                  <a:pt x="5" y="768"/>
                </a:cubicBezTo>
                <a:cubicBezTo>
                  <a:pt x="8" y="768"/>
                  <a:pt x="10" y="770"/>
                  <a:pt x="10" y="773"/>
                </a:cubicBezTo>
                <a:close/>
                <a:moveTo>
                  <a:pt x="10" y="901"/>
                </a:moveTo>
                <a:lnTo>
                  <a:pt x="10" y="976"/>
                </a:lnTo>
                <a:cubicBezTo>
                  <a:pt x="10" y="979"/>
                  <a:pt x="8" y="981"/>
                  <a:pt x="5" y="981"/>
                </a:cubicBezTo>
                <a:cubicBezTo>
                  <a:pt x="2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2" y="896"/>
                  <a:pt x="5" y="896"/>
                </a:cubicBezTo>
                <a:cubicBezTo>
                  <a:pt x="8" y="896"/>
                  <a:pt x="10" y="898"/>
                  <a:pt x="10" y="901"/>
                </a:cubicBezTo>
                <a:close/>
                <a:moveTo>
                  <a:pt x="10" y="1029"/>
                </a:moveTo>
                <a:lnTo>
                  <a:pt x="10" y="1104"/>
                </a:lnTo>
                <a:cubicBezTo>
                  <a:pt x="10" y="1107"/>
                  <a:pt x="8" y="1109"/>
                  <a:pt x="5" y="1109"/>
                </a:cubicBezTo>
                <a:cubicBezTo>
                  <a:pt x="2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2" y="1024"/>
                  <a:pt x="5" y="1024"/>
                </a:cubicBezTo>
                <a:cubicBezTo>
                  <a:pt x="8" y="1024"/>
                  <a:pt x="10" y="1026"/>
                  <a:pt x="10" y="1029"/>
                </a:cubicBezTo>
                <a:close/>
                <a:moveTo>
                  <a:pt x="10" y="1157"/>
                </a:moveTo>
                <a:lnTo>
                  <a:pt x="10" y="1232"/>
                </a:lnTo>
                <a:cubicBezTo>
                  <a:pt x="10" y="1235"/>
                  <a:pt x="8" y="1237"/>
                  <a:pt x="5" y="1237"/>
                </a:cubicBezTo>
                <a:cubicBezTo>
                  <a:pt x="2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2" y="1152"/>
                  <a:pt x="5" y="1152"/>
                </a:cubicBezTo>
                <a:cubicBezTo>
                  <a:pt x="8" y="1152"/>
                  <a:pt x="10" y="1154"/>
                  <a:pt x="10" y="1157"/>
                </a:cubicBezTo>
                <a:close/>
                <a:moveTo>
                  <a:pt x="10" y="1285"/>
                </a:moveTo>
                <a:lnTo>
                  <a:pt x="10" y="1360"/>
                </a:lnTo>
                <a:cubicBezTo>
                  <a:pt x="10" y="1363"/>
                  <a:pt x="8" y="1365"/>
                  <a:pt x="5" y="1365"/>
                </a:cubicBezTo>
                <a:cubicBezTo>
                  <a:pt x="2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2" y="1280"/>
                  <a:pt x="5" y="1280"/>
                </a:cubicBezTo>
                <a:cubicBezTo>
                  <a:pt x="8" y="1280"/>
                  <a:pt x="10" y="1282"/>
                  <a:pt x="10" y="1285"/>
                </a:cubicBezTo>
                <a:close/>
                <a:moveTo>
                  <a:pt x="10" y="1413"/>
                </a:moveTo>
                <a:lnTo>
                  <a:pt x="10" y="1488"/>
                </a:lnTo>
                <a:cubicBezTo>
                  <a:pt x="10" y="1491"/>
                  <a:pt x="8" y="1493"/>
                  <a:pt x="5" y="1493"/>
                </a:cubicBezTo>
                <a:cubicBezTo>
                  <a:pt x="2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2" y="1408"/>
                  <a:pt x="5" y="1408"/>
                </a:cubicBezTo>
                <a:cubicBezTo>
                  <a:pt x="8" y="1408"/>
                  <a:pt x="10" y="1410"/>
                  <a:pt x="10" y="1413"/>
                </a:cubicBezTo>
                <a:close/>
                <a:moveTo>
                  <a:pt x="10" y="1541"/>
                </a:moveTo>
                <a:lnTo>
                  <a:pt x="10" y="1616"/>
                </a:lnTo>
                <a:cubicBezTo>
                  <a:pt x="10" y="1619"/>
                  <a:pt x="8" y="1621"/>
                  <a:pt x="5" y="1621"/>
                </a:cubicBezTo>
                <a:cubicBezTo>
                  <a:pt x="2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2" y="1536"/>
                  <a:pt x="5" y="1536"/>
                </a:cubicBezTo>
                <a:cubicBezTo>
                  <a:pt x="8" y="1536"/>
                  <a:pt x="10" y="1538"/>
                  <a:pt x="10" y="1541"/>
                </a:cubicBezTo>
                <a:close/>
                <a:moveTo>
                  <a:pt x="10" y="1669"/>
                </a:moveTo>
                <a:lnTo>
                  <a:pt x="10" y="1744"/>
                </a:lnTo>
                <a:cubicBezTo>
                  <a:pt x="10" y="1747"/>
                  <a:pt x="8" y="1749"/>
                  <a:pt x="5" y="1749"/>
                </a:cubicBezTo>
                <a:cubicBezTo>
                  <a:pt x="2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2" y="1664"/>
                  <a:pt x="5" y="1664"/>
                </a:cubicBezTo>
                <a:cubicBezTo>
                  <a:pt x="8" y="1664"/>
                  <a:pt x="10" y="1666"/>
                  <a:pt x="10" y="1669"/>
                </a:cubicBezTo>
                <a:close/>
                <a:moveTo>
                  <a:pt x="10" y="1797"/>
                </a:moveTo>
                <a:lnTo>
                  <a:pt x="10" y="1872"/>
                </a:lnTo>
                <a:cubicBezTo>
                  <a:pt x="10" y="1875"/>
                  <a:pt x="8" y="1877"/>
                  <a:pt x="5" y="1877"/>
                </a:cubicBezTo>
                <a:cubicBezTo>
                  <a:pt x="2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2" y="1792"/>
                  <a:pt x="5" y="1792"/>
                </a:cubicBezTo>
                <a:cubicBezTo>
                  <a:pt x="8" y="1792"/>
                  <a:pt x="10" y="1794"/>
                  <a:pt x="10" y="1797"/>
                </a:cubicBezTo>
                <a:close/>
                <a:moveTo>
                  <a:pt x="10" y="1925"/>
                </a:moveTo>
                <a:lnTo>
                  <a:pt x="10" y="2000"/>
                </a:lnTo>
                <a:cubicBezTo>
                  <a:pt x="10" y="2003"/>
                  <a:pt x="8" y="2005"/>
                  <a:pt x="5" y="2005"/>
                </a:cubicBezTo>
                <a:cubicBezTo>
                  <a:pt x="2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2" y="1920"/>
                  <a:pt x="5" y="1920"/>
                </a:cubicBezTo>
                <a:cubicBezTo>
                  <a:pt x="8" y="1920"/>
                  <a:pt x="10" y="1922"/>
                  <a:pt x="10" y="1925"/>
                </a:cubicBezTo>
                <a:close/>
                <a:moveTo>
                  <a:pt x="10" y="2053"/>
                </a:moveTo>
                <a:lnTo>
                  <a:pt x="10" y="2128"/>
                </a:lnTo>
                <a:cubicBezTo>
                  <a:pt x="10" y="2131"/>
                  <a:pt x="8" y="2133"/>
                  <a:pt x="5" y="2133"/>
                </a:cubicBezTo>
                <a:cubicBezTo>
                  <a:pt x="2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2" y="2048"/>
                  <a:pt x="5" y="2048"/>
                </a:cubicBezTo>
                <a:cubicBezTo>
                  <a:pt x="8" y="2048"/>
                  <a:pt x="10" y="2050"/>
                  <a:pt x="10" y="2053"/>
                </a:cubicBezTo>
                <a:close/>
                <a:moveTo>
                  <a:pt x="10" y="2181"/>
                </a:moveTo>
                <a:lnTo>
                  <a:pt x="10" y="2256"/>
                </a:lnTo>
                <a:cubicBezTo>
                  <a:pt x="10" y="2259"/>
                  <a:pt x="8" y="2261"/>
                  <a:pt x="5" y="2261"/>
                </a:cubicBezTo>
                <a:cubicBezTo>
                  <a:pt x="2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2" y="2176"/>
                  <a:pt x="5" y="2176"/>
                </a:cubicBezTo>
                <a:cubicBezTo>
                  <a:pt x="8" y="2176"/>
                  <a:pt x="10" y="2178"/>
                  <a:pt x="10" y="2181"/>
                </a:cubicBezTo>
                <a:close/>
                <a:moveTo>
                  <a:pt x="10" y="2309"/>
                </a:moveTo>
                <a:lnTo>
                  <a:pt x="10" y="2384"/>
                </a:lnTo>
                <a:cubicBezTo>
                  <a:pt x="10" y="2387"/>
                  <a:pt x="8" y="2389"/>
                  <a:pt x="5" y="2389"/>
                </a:cubicBezTo>
                <a:cubicBezTo>
                  <a:pt x="2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2" y="2304"/>
                  <a:pt x="5" y="2304"/>
                </a:cubicBezTo>
                <a:cubicBezTo>
                  <a:pt x="8" y="2304"/>
                  <a:pt x="10" y="2306"/>
                  <a:pt x="10" y="2309"/>
                </a:cubicBezTo>
                <a:close/>
                <a:moveTo>
                  <a:pt x="10" y="2437"/>
                </a:moveTo>
                <a:lnTo>
                  <a:pt x="10" y="2512"/>
                </a:lnTo>
                <a:cubicBezTo>
                  <a:pt x="10" y="2515"/>
                  <a:pt x="8" y="2517"/>
                  <a:pt x="5" y="2517"/>
                </a:cubicBezTo>
                <a:cubicBezTo>
                  <a:pt x="2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2" y="2432"/>
                  <a:pt x="5" y="2432"/>
                </a:cubicBezTo>
                <a:cubicBezTo>
                  <a:pt x="8" y="2432"/>
                  <a:pt x="10" y="2434"/>
                  <a:pt x="10" y="2437"/>
                </a:cubicBezTo>
                <a:close/>
                <a:moveTo>
                  <a:pt x="10" y="2565"/>
                </a:moveTo>
                <a:lnTo>
                  <a:pt x="10" y="2640"/>
                </a:lnTo>
                <a:cubicBezTo>
                  <a:pt x="10" y="2643"/>
                  <a:pt x="8" y="2645"/>
                  <a:pt x="5" y="2645"/>
                </a:cubicBezTo>
                <a:cubicBezTo>
                  <a:pt x="2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2" y="2560"/>
                  <a:pt x="5" y="2560"/>
                </a:cubicBezTo>
                <a:cubicBezTo>
                  <a:pt x="8" y="2560"/>
                  <a:pt x="10" y="2562"/>
                  <a:pt x="10" y="2565"/>
                </a:cubicBezTo>
                <a:close/>
                <a:moveTo>
                  <a:pt x="10" y="2693"/>
                </a:moveTo>
                <a:lnTo>
                  <a:pt x="10" y="2768"/>
                </a:lnTo>
                <a:cubicBezTo>
                  <a:pt x="10" y="2771"/>
                  <a:pt x="8" y="2773"/>
                  <a:pt x="5" y="2773"/>
                </a:cubicBezTo>
                <a:cubicBezTo>
                  <a:pt x="2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2" y="2688"/>
                  <a:pt x="5" y="2688"/>
                </a:cubicBezTo>
                <a:cubicBezTo>
                  <a:pt x="8" y="2688"/>
                  <a:pt x="10" y="2690"/>
                  <a:pt x="10" y="2693"/>
                </a:cubicBez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3714A379-2ECD-62D7-383A-E89CB80F78C8}"/>
              </a:ext>
            </a:extLst>
          </p:cNvPr>
          <p:cNvCxnSpPr>
            <a:cxnSpLocks/>
          </p:cNvCxnSpPr>
          <p:nvPr/>
        </p:nvCxnSpPr>
        <p:spPr bwMode="auto">
          <a:xfrm>
            <a:off x="2994631" y="2426598"/>
            <a:ext cx="0" cy="269471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4F493BA4-B171-1C7C-32C9-83994B9D907D}"/>
              </a:ext>
            </a:extLst>
          </p:cNvPr>
          <p:cNvCxnSpPr>
            <a:cxnSpLocks/>
          </p:cNvCxnSpPr>
          <p:nvPr/>
        </p:nvCxnSpPr>
        <p:spPr bwMode="auto">
          <a:xfrm>
            <a:off x="4706112" y="2539203"/>
            <a:ext cx="0" cy="237377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10" name="Rectangle 19">
            <a:extLst>
              <a:ext uri="{FF2B5EF4-FFF2-40B4-BE49-F238E27FC236}">
                <a16:creationId xmlns:a16="http://schemas.microsoft.com/office/drawing/2014/main" id="{97E28AFF-EBB5-8095-D939-1B2271209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4363" y="2089546"/>
            <a:ext cx="1835667" cy="330703"/>
          </a:xfrm>
          <a:prstGeom prst="rect">
            <a:avLst/>
          </a:prstGeom>
          <a:noFill/>
          <a:ln w="14288" cap="rnd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111" name="Rectangle 20">
            <a:extLst>
              <a:ext uri="{FF2B5EF4-FFF2-40B4-BE49-F238E27FC236}">
                <a16:creationId xmlns:a16="http://schemas.microsoft.com/office/drawing/2014/main" id="{F5176E0B-F65E-3FCC-E74D-DC993F54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2676" y="2132063"/>
            <a:ext cx="9692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b="1" dirty="0" err="1">
                <a:solidFill>
                  <a:srgbClr val="FFC000"/>
                </a:solidFill>
                <a:latin typeface="Calibri" panose="020F0502020204030204" pitchFamily="34" charset="0"/>
                <a:ea typeface="+mn-ea"/>
                <a:cs typeface="Arial" charset="0"/>
              </a:rPr>
              <a:t>CoBF</a:t>
            </a:r>
            <a:r>
              <a:rPr lang="en-US" altLang="en-US" sz="1400" b="1" dirty="0">
                <a:solidFill>
                  <a:srgbClr val="FFC000"/>
                </a:solidFill>
                <a:latin typeface="Calibri" panose="020F0502020204030204" pitchFamily="34" charset="0"/>
                <a:ea typeface="+mn-ea"/>
                <a:cs typeface="Arial" charset="0"/>
              </a:rPr>
              <a:t> Sync</a:t>
            </a:r>
            <a:endParaRPr lang="en-US" altLang="en-US" sz="3600" b="1" dirty="0">
              <a:solidFill>
                <a:srgbClr val="FFC000"/>
              </a:solidFill>
              <a:ea typeface="+mn-ea"/>
              <a:cs typeface="Arial" charset="0"/>
            </a:endParaRPr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D7486371-7DB0-4E30-1336-E50E3AAFE78B}"/>
              </a:ext>
            </a:extLst>
          </p:cNvPr>
          <p:cNvCxnSpPr>
            <a:cxnSpLocks/>
          </p:cNvCxnSpPr>
          <p:nvPr/>
        </p:nvCxnSpPr>
        <p:spPr bwMode="auto">
          <a:xfrm flipH="1">
            <a:off x="6606437" y="2394782"/>
            <a:ext cx="1" cy="271859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3" name="Rectangle 8">
            <a:extLst>
              <a:ext uri="{FF2B5EF4-FFF2-40B4-BE49-F238E27FC236}">
                <a16:creationId xmlns:a16="http://schemas.microsoft.com/office/drawing/2014/main" id="{032BBD50-0964-4250-8F3E-ABD331C2CE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1570" y="4843885"/>
            <a:ext cx="6524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914400"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  <a:latin typeface="Calibri" panose="020F0502020204030204" pitchFamily="34" charset="0"/>
                <a:ea typeface="+mn-ea"/>
                <a:cs typeface="Arial" charset="0"/>
              </a:rPr>
              <a:t>DL PPDU</a:t>
            </a:r>
            <a:endParaRPr lang="en-US" altLang="en-US" sz="3600" b="1" dirty="0">
              <a:solidFill>
                <a:srgbClr val="00B050"/>
              </a:solidFill>
              <a:ea typeface="+mn-ea"/>
              <a:cs typeface="Arial" charset="0"/>
            </a:endParaRPr>
          </a:p>
        </p:txBody>
      </p:sp>
      <p:sp>
        <p:nvSpPr>
          <p:cNvPr id="114" name="Freeform 60">
            <a:extLst>
              <a:ext uri="{FF2B5EF4-FFF2-40B4-BE49-F238E27FC236}">
                <a16:creationId xmlns:a16="http://schemas.microsoft.com/office/drawing/2014/main" id="{B9E40961-F428-A492-1E79-C0C3F2F119B6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9926587" y="1928406"/>
            <a:ext cx="9144" cy="3617181"/>
          </a:xfrm>
          <a:custGeom>
            <a:avLst/>
            <a:gdLst>
              <a:gd name="T0" fmla="*/ 5 w 10"/>
              <a:gd name="T1" fmla="*/ 85 h 2773"/>
              <a:gd name="T2" fmla="*/ 5 w 10"/>
              <a:gd name="T3" fmla="*/ 0 h 2773"/>
              <a:gd name="T4" fmla="*/ 10 w 10"/>
              <a:gd name="T5" fmla="*/ 208 h 2773"/>
              <a:gd name="T6" fmla="*/ 0 w 10"/>
              <a:gd name="T7" fmla="*/ 133 h 2773"/>
              <a:gd name="T8" fmla="*/ 10 w 10"/>
              <a:gd name="T9" fmla="*/ 261 h 2773"/>
              <a:gd name="T10" fmla="*/ 0 w 10"/>
              <a:gd name="T11" fmla="*/ 336 h 2773"/>
              <a:gd name="T12" fmla="*/ 10 w 10"/>
              <a:gd name="T13" fmla="*/ 261 h 2773"/>
              <a:gd name="T14" fmla="*/ 5 w 10"/>
              <a:gd name="T15" fmla="*/ 469 h 2773"/>
              <a:gd name="T16" fmla="*/ 5 w 10"/>
              <a:gd name="T17" fmla="*/ 384 h 2773"/>
              <a:gd name="T18" fmla="*/ 10 w 10"/>
              <a:gd name="T19" fmla="*/ 592 h 2773"/>
              <a:gd name="T20" fmla="*/ 0 w 10"/>
              <a:gd name="T21" fmla="*/ 517 h 2773"/>
              <a:gd name="T22" fmla="*/ 10 w 10"/>
              <a:gd name="T23" fmla="*/ 645 h 2773"/>
              <a:gd name="T24" fmla="*/ 0 w 10"/>
              <a:gd name="T25" fmla="*/ 720 h 2773"/>
              <a:gd name="T26" fmla="*/ 10 w 10"/>
              <a:gd name="T27" fmla="*/ 645 h 2773"/>
              <a:gd name="T28" fmla="*/ 5 w 10"/>
              <a:gd name="T29" fmla="*/ 853 h 2773"/>
              <a:gd name="T30" fmla="*/ 5 w 10"/>
              <a:gd name="T31" fmla="*/ 768 h 2773"/>
              <a:gd name="T32" fmla="*/ 10 w 10"/>
              <a:gd name="T33" fmla="*/ 976 h 2773"/>
              <a:gd name="T34" fmla="*/ 0 w 10"/>
              <a:gd name="T35" fmla="*/ 901 h 2773"/>
              <a:gd name="T36" fmla="*/ 10 w 10"/>
              <a:gd name="T37" fmla="*/ 1029 h 2773"/>
              <a:gd name="T38" fmla="*/ 0 w 10"/>
              <a:gd name="T39" fmla="*/ 1104 h 2773"/>
              <a:gd name="T40" fmla="*/ 10 w 10"/>
              <a:gd name="T41" fmla="*/ 1029 h 2773"/>
              <a:gd name="T42" fmla="*/ 5 w 10"/>
              <a:gd name="T43" fmla="*/ 1237 h 2773"/>
              <a:gd name="T44" fmla="*/ 5 w 10"/>
              <a:gd name="T45" fmla="*/ 1152 h 2773"/>
              <a:gd name="T46" fmla="*/ 10 w 10"/>
              <a:gd name="T47" fmla="*/ 1360 h 2773"/>
              <a:gd name="T48" fmla="*/ 0 w 10"/>
              <a:gd name="T49" fmla="*/ 1285 h 2773"/>
              <a:gd name="T50" fmla="*/ 10 w 10"/>
              <a:gd name="T51" fmla="*/ 1413 h 2773"/>
              <a:gd name="T52" fmla="*/ 0 w 10"/>
              <a:gd name="T53" fmla="*/ 1488 h 2773"/>
              <a:gd name="T54" fmla="*/ 10 w 10"/>
              <a:gd name="T55" fmla="*/ 1413 h 2773"/>
              <a:gd name="T56" fmla="*/ 5 w 10"/>
              <a:gd name="T57" fmla="*/ 1621 h 2773"/>
              <a:gd name="T58" fmla="*/ 5 w 10"/>
              <a:gd name="T59" fmla="*/ 1536 h 2773"/>
              <a:gd name="T60" fmla="*/ 10 w 10"/>
              <a:gd name="T61" fmla="*/ 1744 h 2773"/>
              <a:gd name="T62" fmla="*/ 0 w 10"/>
              <a:gd name="T63" fmla="*/ 1669 h 2773"/>
              <a:gd name="T64" fmla="*/ 10 w 10"/>
              <a:gd name="T65" fmla="*/ 1797 h 2773"/>
              <a:gd name="T66" fmla="*/ 0 w 10"/>
              <a:gd name="T67" fmla="*/ 1872 h 2773"/>
              <a:gd name="T68" fmla="*/ 10 w 10"/>
              <a:gd name="T69" fmla="*/ 1797 h 2773"/>
              <a:gd name="T70" fmla="*/ 5 w 10"/>
              <a:gd name="T71" fmla="*/ 2005 h 2773"/>
              <a:gd name="T72" fmla="*/ 5 w 10"/>
              <a:gd name="T73" fmla="*/ 1920 h 2773"/>
              <a:gd name="T74" fmla="*/ 10 w 10"/>
              <a:gd name="T75" fmla="*/ 2128 h 2773"/>
              <a:gd name="T76" fmla="*/ 0 w 10"/>
              <a:gd name="T77" fmla="*/ 2053 h 2773"/>
              <a:gd name="T78" fmla="*/ 10 w 10"/>
              <a:gd name="T79" fmla="*/ 2181 h 2773"/>
              <a:gd name="T80" fmla="*/ 0 w 10"/>
              <a:gd name="T81" fmla="*/ 2256 h 2773"/>
              <a:gd name="T82" fmla="*/ 10 w 10"/>
              <a:gd name="T83" fmla="*/ 2181 h 2773"/>
              <a:gd name="T84" fmla="*/ 5 w 10"/>
              <a:gd name="T85" fmla="*/ 2389 h 2773"/>
              <a:gd name="T86" fmla="*/ 5 w 10"/>
              <a:gd name="T87" fmla="*/ 2304 h 2773"/>
              <a:gd name="T88" fmla="*/ 10 w 10"/>
              <a:gd name="T89" fmla="*/ 2512 h 2773"/>
              <a:gd name="T90" fmla="*/ 0 w 10"/>
              <a:gd name="T91" fmla="*/ 2437 h 2773"/>
              <a:gd name="T92" fmla="*/ 10 w 10"/>
              <a:gd name="T93" fmla="*/ 2565 h 2773"/>
              <a:gd name="T94" fmla="*/ 0 w 10"/>
              <a:gd name="T95" fmla="*/ 2640 h 2773"/>
              <a:gd name="T96" fmla="*/ 10 w 10"/>
              <a:gd name="T97" fmla="*/ 2565 h 2773"/>
              <a:gd name="T98" fmla="*/ 5 w 10"/>
              <a:gd name="T99" fmla="*/ 2773 h 2773"/>
              <a:gd name="T100" fmla="*/ 5 w 10"/>
              <a:gd name="T101" fmla="*/ 2688 h 27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10" h="2773">
                <a:moveTo>
                  <a:pt x="10" y="5"/>
                </a:moveTo>
                <a:lnTo>
                  <a:pt x="10" y="80"/>
                </a:lnTo>
                <a:cubicBezTo>
                  <a:pt x="10" y="83"/>
                  <a:pt x="8" y="85"/>
                  <a:pt x="5" y="85"/>
                </a:cubicBezTo>
                <a:cubicBezTo>
                  <a:pt x="2" y="85"/>
                  <a:pt x="0" y="83"/>
                  <a:pt x="0" y="80"/>
                </a:cubicBezTo>
                <a:lnTo>
                  <a:pt x="0" y="5"/>
                </a:lnTo>
                <a:cubicBezTo>
                  <a:pt x="0" y="2"/>
                  <a:pt x="2" y="0"/>
                  <a:pt x="5" y="0"/>
                </a:cubicBezTo>
                <a:cubicBezTo>
                  <a:pt x="8" y="0"/>
                  <a:pt x="10" y="2"/>
                  <a:pt x="10" y="5"/>
                </a:cubicBezTo>
                <a:close/>
                <a:moveTo>
                  <a:pt x="10" y="133"/>
                </a:moveTo>
                <a:lnTo>
                  <a:pt x="10" y="208"/>
                </a:lnTo>
                <a:cubicBezTo>
                  <a:pt x="10" y="211"/>
                  <a:pt x="8" y="213"/>
                  <a:pt x="5" y="213"/>
                </a:cubicBezTo>
                <a:cubicBezTo>
                  <a:pt x="2" y="213"/>
                  <a:pt x="0" y="211"/>
                  <a:pt x="0" y="208"/>
                </a:cubicBezTo>
                <a:lnTo>
                  <a:pt x="0" y="133"/>
                </a:lnTo>
                <a:cubicBezTo>
                  <a:pt x="0" y="130"/>
                  <a:pt x="2" y="128"/>
                  <a:pt x="5" y="128"/>
                </a:cubicBezTo>
                <a:cubicBezTo>
                  <a:pt x="8" y="128"/>
                  <a:pt x="10" y="130"/>
                  <a:pt x="10" y="133"/>
                </a:cubicBezTo>
                <a:close/>
                <a:moveTo>
                  <a:pt x="10" y="261"/>
                </a:moveTo>
                <a:lnTo>
                  <a:pt x="10" y="336"/>
                </a:lnTo>
                <a:cubicBezTo>
                  <a:pt x="10" y="339"/>
                  <a:pt x="8" y="341"/>
                  <a:pt x="5" y="341"/>
                </a:cubicBezTo>
                <a:cubicBezTo>
                  <a:pt x="2" y="341"/>
                  <a:pt x="0" y="339"/>
                  <a:pt x="0" y="336"/>
                </a:cubicBezTo>
                <a:lnTo>
                  <a:pt x="0" y="261"/>
                </a:lnTo>
                <a:cubicBezTo>
                  <a:pt x="0" y="258"/>
                  <a:pt x="2" y="256"/>
                  <a:pt x="5" y="256"/>
                </a:cubicBezTo>
                <a:cubicBezTo>
                  <a:pt x="8" y="256"/>
                  <a:pt x="10" y="258"/>
                  <a:pt x="10" y="261"/>
                </a:cubicBezTo>
                <a:close/>
                <a:moveTo>
                  <a:pt x="10" y="389"/>
                </a:moveTo>
                <a:lnTo>
                  <a:pt x="10" y="464"/>
                </a:lnTo>
                <a:cubicBezTo>
                  <a:pt x="10" y="467"/>
                  <a:pt x="8" y="469"/>
                  <a:pt x="5" y="469"/>
                </a:cubicBezTo>
                <a:cubicBezTo>
                  <a:pt x="2" y="469"/>
                  <a:pt x="0" y="467"/>
                  <a:pt x="0" y="464"/>
                </a:cubicBezTo>
                <a:lnTo>
                  <a:pt x="0" y="389"/>
                </a:lnTo>
                <a:cubicBezTo>
                  <a:pt x="0" y="386"/>
                  <a:pt x="2" y="384"/>
                  <a:pt x="5" y="384"/>
                </a:cubicBezTo>
                <a:cubicBezTo>
                  <a:pt x="8" y="384"/>
                  <a:pt x="10" y="386"/>
                  <a:pt x="10" y="389"/>
                </a:cubicBezTo>
                <a:close/>
                <a:moveTo>
                  <a:pt x="10" y="517"/>
                </a:moveTo>
                <a:lnTo>
                  <a:pt x="10" y="592"/>
                </a:lnTo>
                <a:cubicBezTo>
                  <a:pt x="10" y="595"/>
                  <a:pt x="8" y="597"/>
                  <a:pt x="5" y="597"/>
                </a:cubicBezTo>
                <a:cubicBezTo>
                  <a:pt x="2" y="597"/>
                  <a:pt x="0" y="595"/>
                  <a:pt x="0" y="592"/>
                </a:cubicBezTo>
                <a:lnTo>
                  <a:pt x="0" y="517"/>
                </a:lnTo>
                <a:cubicBezTo>
                  <a:pt x="0" y="514"/>
                  <a:pt x="2" y="512"/>
                  <a:pt x="5" y="512"/>
                </a:cubicBezTo>
                <a:cubicBezTo>
                  <a:pt x="8" y="512"/>
                  <a:pt x="10" y="514"/>
                  <a:pt x="10" y="517"/>
                </a:cubicBezTo>
                <a:close/>
                <a:moveTo>
                  <a:pt x="10" y="645"/>
                </a:moveTo>
                <a:lnTo>
                  <a:pt x="10" y="720"/>
                </a:lnTo>
                <a:cubicBezTo>
                  <a:pt x="10" y="723"/>
                  <a:pt x="8" y="725"/>
                  <a:pt x="5" y="725"/>
                </a:cubicBezTo>
                <a:cubicBezTo>
                  <a:pt x="2" y="725"/>
                  <a:pt x="0" y="723"/>
                  <a:pt x="0" y="720"/>
                </a:cubicBezTo>
                <a:lnTo>
                  <a:pt x="0" y="645"/>
                </a:lnTo>
                <a:cubicBezTo>
                  <a:pt x="0" y="642"/>
                  <a:pt x="2" y="640"/>
                  <a:pt x="5" y="640"/>
                </a:cubicBezTo>
                <a:cubicBezTo>
                  <a:pt x="8" y="640"/>
                  <a:pt x="10" y="642"/>
                  <a:pt x="10" y="645"/>
                </a:cubicBezTo>
                <a:close/>
                <a:moveTo>
                  <a:pt x="10" y="773"/>
                </a:moveTo>
                <a:lnTo>
                  <a:pt x="10" y="848"/>
                </a:lnTo>
                <a:cubicBezTo>
                  <a:pt x="10" y="851"/>
                  <a:pt x="8" y="853"/>
                  <a:pt x="5" y="853"/>
                </a:cubicBezTo>
                <a:cubicBezTo>
                  <a:pt x="2" y="853"/>
                  <a:pt x="0" y="851"/>
                  <a:pt x="0" y="848"/>
                </a:cubicBezTo>
                <a:lnTo>
                  <a:pt x="0" y="773"/>
                </a:lnTo>
                <a:cubicBezTo>
                  <a:pt x="0" y="770"/>
                  <a:pt x="2" y="768"/>
                  <a:pt x="5" y="768"/>
                </a:cubicBezTo>
                <a:cubicBezTo>
                  <a:pt x="8" y="768"/>
                  <a:pt x="10" y="770"/>
                  <a:pt x="10" y="773"/>
                </a:cubicBezTo>
                <a:close/>
                <a:moveTo>
                  <a:pt x="10" y="901"/>
                </a:moveTo>
                <a:lnTo>
                  <a:pt x="10" y="976"/>
                </a:lnTo>
                <a:cubicBezTo>
                  <a:pt x="10" y="979"/>
                  <a:pt x="8" y="981"/>
                  <a:pt x="5" y="981"/>
                </a:cubicBezTo>
                <a:cubicBezTo>
                  <a:pt x="2" y="981"/>
                  <a:pt x="0" y="979"/>
                  <a:pt x="0" y="976"/>
                </a:cubicBezTo>
                <a:lnTo>
                  <a:pt x="0" y="901"/>
                </a:lnTo>
                <a:cubicBezTo>
                  <a:pt x="0" y="898"/>
                  <a:pt x="2" y="896"/>
                  <a:pt x="5" y="896"/>
                </a:cubicBezTo>
                <a:cubicBezTo>
                  <a:pt x="8" y="896"/>
                  <a:pt x="10" y="898"/>
                  <a:pt x="10" y="901"/>
                </a:cubicBezTo>
                <a:close/>
                <a:moveTo>
                  <a:pt x="10" y="1029"/>
                </a:moveTo>
                <a:lnTo>
                  <a:pt x="10" y="1104"/>
                </a:lnTo>
                <a:cubicBezTo>
                  <a:pt x="10" y="1107"/>
                  <a:pt x="8" y="1109"/>
                  <a:pt x="5" y="1109"/>
                </a:cubicBezTo>
                <a:cubicBezTo>
                  <a:pt x="2" y="1109"/>
                  <a:pt x="0" y="1107"/>
                  <a:pt x="0" y="1104"/>
                </a:cubicBezTo>
                <a:lnTo>
                  <a:pt x="0" y="1029"/>
                </a:lnTo>
                <a:cubicBezTo>
                  <a:pt x="0" y="1026"/>
                  <a:pt x="2" y="1024"/>
                  <a:pt x="5" y="1024"/>
                </a:cubicBezTo>
                <a:cubicBezTo>
                  <a:pt x="8" y="1024"/>
                  <a:pt x="10" y="1026"/>
                  <a:pt x="10" y="1029"/>
                </a:cubicBezTo>
                <a:close/>
                <a:moveTo>
                  <a:pt x="10" y="1157"/>
                </a:moveTo>
                <a:lnTo>
                  <a:pt x="10" y="1232"/>
                </a:lnTo>
                <a:cubicBezTo>
                  <a:pt x="10" y="1235"/>
                  <a:pt x="8" y="1237"/>
                  <a:pt x="5" y="1237"/>
                </a:cubicBezTo>
                <a:cubicBezTo>
                  <a:pt x="2" y="1237"/>
                  <a:pt x="0" y="1235"/>
                  <a:pt x="0" y="1232"/>
                </a:cubicBezTo>
                <a:lnTo>
                  <a:pt x="0" y="1157"/>
                </a:lnTo>
                <a:cubicBezTo>
                  <a:pt x="0" y="1154"/>
                  <a:pt x="2" y="1152"/>
                  <a:pt x="5" y="1152"/>
                </a:cubicBezTo>
                <a:cubicBezTo>
                  <a:pt x="8" y="1152"/>
                  <a:pt x="10" y="1154"/>
                  <a:pt x="10" y="1157"/>
                </a:cubicBezTo>
                <a:close/>
                <a:moveTo>
                  <a:pt x="10" y="1285"/>
                </a:moveTo>
                <a:lnTo>
                  <a:pt x="10" y="1360"/>
                </a:lnTo>
                <a:cubicBezTo>
                  <a:pt x="10" y="1363"/>
                  <a:pt x="8" y="1365"/>
                  <a:pt x="5" y="1365"/>
                </a:cubicBezTo>
                <a:cubicBezTo>
                  <a:pt x="2" y="1365"/>
                  <a:pt x="0" y="1363"/>
                  <a:pt x="0" y="1360"/>
                </a:cubicBezTo>
                <a:lnTo>
                  <a:pt x="0" y="1285"/>
                </a:lnTo>
                <a:cubicBezTo>
                  <a:pt x="0" y="1282"/>
                  <a:pt x="2" y="1280"/>
                  <a:pt x="5" y="1280"/>
                </a:cubicBezTo>
                <a:cubicBezTo>
                  <a:pt x="8" y="1280"/>
                  <a:pt x="10" y="1282"/>
                  <a:pt x="10" y="1285"/>
                </a:cubicBezTo>
                <a:close/>
                <a:moveTo>
                  <a:pt x="10" y="1413"/>
                </a:moveTo>
                <a:lnTo>
                  <a:pt x="10" y="1488"/>
                </a:lnTo>
                <a:cubicBezTo>
                  <a:pt x="10" y="1491"/>
                  <a:pt x="8" y="1493"/>
                  <a:pt x="5" y="1493"/>
                </a:cubicBezTo>
                <a:cubicBezTo>
                  <a:pt x="2" y="1493"/>
                  <a:pt x="0" y="1491"/>
                  <a:pt x="0" y="1488"/>
                </a:cubicBezTo>
                <a:lnTo>
                  <a:pt x="0" y="1413"/>
                </a:lnTo>
                <a:cubicBezTo>
                  <a:pt x="0" y="1410"/>
                  <a:pt x="2" y="1408"/>
                  <a:pt x="5" y="1408"/>
                </a:cubicBezTo>
                <a:cubicBezTo>
                  <a:pt x="8" y="1408"/>
                  <a:pt x="10" y="1410"/>
                  <a:pt x="10" y="1413"/>
                </a:cubicBezTo>
                <a:close/>
                <a:moveTo>
                  <a:pt x="10" y="1541"/>
                </a:moveTo>
                <a:lnTo>
                  <a:pt x="10" y="1616"/>
                </a:lnTo>
                <a:cubicBezTo>
                  <a:pt x="10" y="1619"/>
                  <a:pt x="8" y="1621"/>
                  <a:pt x="5" y="1621"/>
                </a:cubicBezTo>
                <a:cubicBezTo>
                  <a:pt x="2" y="1621"/>
                  <a:pt x="0" y="1619"/>
                  <a:pt x="0" y="1616"/>
                </a:cubicBezTo>
                <a:lnTo>
                  <a:pt x="0" y="1541"/>
                </a:lnTo>
                <a:cubicBezTo>
                  <a:pt x="0" y="1538"/>
                  <a:pt x="2" y="1536"/>
                  <a:pt x="5" y="1536"/>
                </a:cubicBezTo>
                <a:cubicBezTo>
                  <a:pt x="8" y="1536"/>
                  <a:pt x="10" y="1538"/>
                  <a:pt x="10" y="1541"/>
                </a:cubicBezTo>
                <a:close/>
                <a:moveTo>
                  <a:pt x="10" y="1669"/>
                </a:moveTo>
                <a:lnTo>
                  <a:pt x="10" y="1744"/>
                </a:lnTo>
                <a:cubicBezTo>
                  <a:pt x="10" y="1747"/>
                  <a:pt x="8" y="1749"/>
                  <a:pt x="5" y="1749"/>
                </a:cubicBezTo>
                <a:cubicBezTo>
                  <a:pt x="2" y="1749"/>
                  <a:pt x="0" y="1747"/>
                  <a:pt x="0" y="1744"/>
                </a:cubicBezTo>
                <a:lnTo>
                  <a:pt x="0" y="1669"/>
                </a:lnTo>
                <a:cubicBezTo>
                  <a:pt x="0" y="1666"/>
                  <a:pt x="2" y="1664"/>
                  <a:pt x="5" y="1664"/>
                </a:cubicBezTo>
                <a:cubicBezTo>
                  <a:pt x="8" y="1664"/>
                  <a:pt x="10" y="1666"/>
                  <a:pt x="10" y="1669"/>
                </a:cubicBezTo>
                <a:close/>
                <a:moveTo>
                  <a:pt x="10" y="1797"/>
                </a:moveTo>
                <a:lnTo>
                  <a:pt x="10" y="1872"/>
                </a:lnTo>
                <a:cubicBezTo>
                  <a:pt x="10" y="1875"/>
                  <a:pt x="8" y="1877"/>
                  <a:pt x="5" y="1877"/>
                </a:cubicBezTo>
                <a:cubicBezTo>
                  <a:pt x="2" y="1877"/>
                  <a:pt x="0" y="1875"/>
                  <a:pt x="0" y="1872"/>
                </a:cubicBezTo>
                <a:lnTo>
                  <a:pt x="0" y="1797"/>
                </a:lnTo>
                <a:cubicBezTo>
                  <a:pt x="0" y="1794"/>
                  <a:pt x="2" y="1792"/>
                  <a:pt x="5" y="1792"/>
                </a:cubicBezTo>
                <a:cubicBezTo>
                  <a:pt x="8" y="1792"/>
                  <a:pt x="10" y="1794"/>
                  <a:pt x="10" y="1797"/>
                </a:cubicBezTo>
                <a:close/>
                <a:moveTo>
                  <a:pt x="10" y="1925"/>
                </a:moveTo>
                <a:lnTo>
                  <a:pt x="10" y="2000"/>
                </a:lnTo>
                <a:cubicBezTo>
                  <a:pt x="10" y="2003"/>
                  <a:pt x="8" y="2005"/>
                  <a:pt x="5" y="2005"/>
                </a:cubicBezTo>
                <a:cubicBezTo>
                  <a:pt x="2" y="2005"/>
                  <a:pt x="0" y="2003"/>
                  <a:pt x="0" y="2000"/>
                </a:cubicBezTo>
                <a:lnTo>
                  <a:pt x="0" y="1925"/>
                </a:lnTo>
                <a:cubicBezTo>
                  <a:pt x="0" y="1922"/>
                  <a:pt x="2" y="1920"/>
                  <a:pt x="5" y="1920"/>
                </a:cubicBezTo>
                <a:cubicBezTo>
                  <a:pt x="8" y="1920"/>
                  <a:pt x="10" y="1922"/>
                  <a:pt x="10" y="1925"/>
                </a:cubicBezTo>
                <a:close/>
                <a:moveTo>
                  <a:pt x="10" y="2053"/>
                </a:moveTo>
                <a:lnTo>
                  <a:pt x="10" y="2128"/>
                </a:lnTo>
                <a:cubicBezTo>
                  <a:pt x="10" y="2131"/>
                  <a:pt x="8" y="2133"/>
                  <a:pt x="5" y="2133"/>
                </a:cubicBezTo>
                <a:cubicBezTo>
                  <a:pt x="2" y="2133"/>
                  <a:pt x="0" y="2131"/>
                  <a:pt x="0" y="2128"/>
                </a:cubicBezTo>
                <a:lnTo>
                  <a:pt x="0" y="2053"/>
                </a:lnTo>
                <a:cubicBezTo>
                  <a:pt x="0" y="2050"/>
                  <a:pt x="2" y="2048"/>
                  <a:pt x="5" y="2048"/>
                </a:cubicBezTo>
                <a:cubicBezTo>
                  <a:pt x="8" y="2048"/>
                  <a:pt x="10" y="2050"/>
                  <a:pt x="10" y="2053"/>
                </a:cubicBezTo>
                <a:close/>
                <a:moveTo>
                  <a:pt x="10" y="2181"/>
                </a:moveTo>
                <a:lnTo>
                  <a:pt x="10" y="2256"/>
                </a:lnTo>
                <a:cubicBezTo>
                  <a:pt x="10" y="2259"/>
                  <a:pt x="8" y="2261"/>
                  <a:pt x="5" y="2261"/>
                </a:cubicBezTo>
                <a:cubicBezTo>
                  <a:pt x="2" y="2261"/>
                  <a:pt x="0" y="2259"/>
                  <a:pt x="0" y="2256"/>
                </a:cubicBezTo>
                <a:lnTo>
                  <a:pt x="0" y="2181"/>
                </a:lnTo>
                <a:cubicBezTo>
                  <a:pt x="0" y="2178"/>
                  <a:pt x="2" y="2176"/>
                  <a:pt x="5" y="2176"/>
                </a:cubicBezTo>
                <a:cubicBezTo>
                  <a:pt x="8" y="2176"/>
                  <a:pt x="10" y="2178"/>
                  <a:pt x="10" y="2181"/>
                </a:cubicBezTo>
                <a:close/>
                <a:moveTo>
                  <a:pt x="10" y="2309"/>
                </a:moveTo>
                <a:lnTo>
                  <a:pt x="10" y="2384"/>
                </a:lnTo>
                <a:cubicBezTo>
                  <a:pt x="10" y="2387"/>
                  <a:pt x="8" y="2389"/>
                  <a:pt x="5" y="2389"/>
                </a:cubicBezTo>
                <a:cubicBezTo>
                  <a:pt x="2" y="2389"/>
                  <a:pt x="0" y="2387"/>
                  <a:pt x="0" y="2384"/>
                </a:cubicBezTo>
                <a:lnTo>
                  <a:pt x="0" y="2309"/>
                </a:lnTo>
                <a:cubicBezTo>
                  <a:pt x="0" y="2306"/>
                  <a:pt x="2" y="2304"/>
                  <a:pt x="5" y="2304"/>
                </a:cubicBezTo>
                <a:cubicBezTo>
                  <a:pt x="8" y="2304"/>
                  <a:pt x="10" y="2306"/>
                  <a:pt x="10" y="2309"/>
                </a:cubicBezTo>
                <a:close/>
                <a:moveTo>
                  <a:pt x="10" y="2437"/>
                </a:moveTo>
                <a:lnTo>
                  <a:pt x="10" y="2512"/>
                </a:lnTo>
                <a:cubicBezTo>
                  <a:pt x="10" y="2515"/>
                  <a:pt x="8" y="2517"/>
                  <a:pt x="5" y="2517"/>
                </a:cubicBezTo>
                <a:cubicBezTo>
                  <a:pt x="2" y="2517"/>
                  <a:pt x="0" y="2515"/>
                  <a:pt x="0" y="2512"/>
                </a:cubicBezTo>
                <a:lnTo>
                  <a:pt x="0" y="2437"/>
                </a:lnTo>
                <a:cubicBezTo>
                  <a:pt x="0" y="2434"/>
                  <a:pt x="2" y="2432"/>
                  <a:pt x="5" y="2432"/>
                </a:cubicBezTo>
                <a:cubicBezTo>
                  <a:pt x="8" y="2432"/>
                  <a:pt x="10" y="2434"/>
                  <a:pt x="10" y="2437"/>
                </a:cubicBezTo>
                <a:close/>
                <a:moveTo>
                  <a:pt x="10" y="2565"/>
                </a:moveTo>
                <a:lnTo>
                  <a:pt x="10" y="2640"/>
                </a:lnTo>
                <a:cubicBezTo>
                  <a:pt x="10" y="2643"/>
                  <a:pt x="8" y="2645"/>
                  <a:pt x="5" y="2645"/>
                </a:cubicBezTo>
                <a:cubicBezTo>
                  <a:pt x="2" y="2645"/>
                  <a:pt x="0" y="2643"/>
                  <a:pt x="0" y="2640"/>
                </a:cubicBezTo>
                <a:lnTo>
                  <a:pt x="0" y="2565"/>
                </a:lnTo>
                <a:cubicBezTo>
                  <a:pt x="0" y="2562"/>
                  <a:pt x="2" y="2560"/>
                  <a:pt x="5" y="2560"/>
                </a:cubicBezTo>
                <a:cubicBezTo>
                  <a:pt x="8" y="2560"/>
                  <a:pt x="10" y="2562"/>
                  <a:pt x="10" y="2565"/>
                </a:cubicBezTo>
                <a:close/>
                <a:moveTo>
                  <a:pt x="10" y="2693"/>
                </a:moveTo>
                <a:lnTo>
                  <a:pt x="10" y="2768"/>
                </a:lnTo>
                <a:cubicBezTo>
                  <a:pt x="10" y="2771"/>
                  <a:pt x="8" y="2773"/>
                  <a:pt x="5" y="2773"/>
                </a:cubicBezTo>
                <a:cubicBezTo>
                  <a:pt x="2" y="2773"/>
                  <a:pt x="0" y="2771"/>
                  <a:pt x="0" y="2768"/>
                </a:cubicBezTo>
                <a:lnTo>
                  <a:pt x="0" y="2693"/>
                </a:lnTo>
                <a:cubicBezTo>
                  <a:pt x="0" y="2690"/>
                  <a:pt x="2" y="2688"/>
                  <a:pt x="5" y="2688"/>
                </a:cubicBezTo>
                <a:cubicBezTo>
                  <a:pt x="8" y="2688"/>
                  <a:pt x="10" y="2690"/>
                  <a:pt x="10" y="2693"/>
                </a:cubicBezTo>
                <a:close/>
              </a:path>
            </a:pathLst>
          </a:custGeom>
          <a:solidFill>
            <a:srgbClr val="000000"/>
          </a:solidFill>
          <a:ln w="9525" cap="flat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Tx/>
              <a:buSzTx/>
              <a:buFontTx/>
              <a:buNone/>
            </a:pPr>
            <a:endParaRPr lang="en-US" sz="1200">
              <a:solidFill>
                <a:srgbClr val="000000"/>
              </a:solidFill>
              <a:latin typeface="Times New Roman" pitchFamily="18" charset="0"/>
              <a:ea typeface="+mn-ea"/>
              <a:cs typeface="Arial" charset="0"/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B775EA21-2202-784D-862C-39D7250627C1}"/>
              </a:ext>
            </a:extLst>
          </p:cNvPr>
          <p:cNvCxnSpPr>
            <a:cxnSpLocks/>
            <a:stCxn id="114" idx="1"/>
            <a:endCxn id="101" idx="1"/>
          </p:cNvCxnSpPr>
          <p:nvPr/>
        </p:nvCxnSpPr>
        <p:spPr bwMode="auto">
          <a:xfrm flipH="1" flipV="1">
            <a:off x="2260840" y="1892808"/>
            <a:ext cx="7670319" cy="3559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8" name="TextBox 117">
            <a:extLst>
              <a:ext uri="{FF2B5EF4-FFF2-40B4-BE49-F238E27FC236}">
                <a16:creationId xmlns:a16="http://schemas.microsoft.com/office/drawing/2014/main" id="{2F2E9989-045F-248B-77CF-A8FEA40206F6}"/>
              </a:ext>
            </a:extLst>
          </p:cNvPr>
          <p:cNvSpPr txBox="1"/>
          <p:nvPr/>
        </p:nvSpPr>
        <p:spPr>
          <a:xfrm>
            <a:off x="2296577" y="2517121"/>
            <a:ext cx="2219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Invite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Information sharing (AP1-STA1 pairs, SS, L-length, BW) </a:t>
            </a:r>
          </a:p>
        </p:txBody>
      </p:sp>
      <p:cxnSp>
        <p:nvCxnSpPr>
          <p:cNvPr id="120" name="Connector: Elbow 119">
            <a:extLst>
              <a:ext uri="{FF2B5EF4-FFF2-40B4-BE49-F238E27FC236}">
                <a16:creationId xmlns:a16="http://schemas.microsoft.com/office/drawing/2014/main" id="{62154FE5-39B7-2A6F-6578-1B9FB6C5CF37}"/>
              </a:ext>
            </a:extLst>
          </p:cNvPr>
          <p:cNvCxnSpPr>
            <a:cxnSpLocks/>
          </p:cNvCxnSpPr>
          <p:nvPr/>
        </p:nvCxnSpPr>
        <p:spPr bwMode="auto">
          <a:xfrm flipV="1">
            <a:off x="7374101" y="2443380"/>
            <a:ext cx="711378" cy="512110"/>
          </a:xfrm>
          <a:prstGeom prst="bentConnector3">
            <a:avLst>
              <a:gd name="adj1" fmla="val 101166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4" name="TextBox 123">
            <a:extLst>
              <a:ext uri="{FF2B5EF4-FFF2-40B4-BE49-F238E27FC236}">
                <a16:creationId xmlns:a16="http://schemas.microsoft.com/office/drawing/2014/main" id="{C83CC610-3D57-6066-CBA9-9D59FC8461AF}"/>
              </a:ext>
            </a:extLst>
          </p:cNvPr>
          <p:cNvSpPr txBox="1"/>
          <p:nvPr/>
        </p:nvSpPr>
        <p:spPr>
          <a:xfrm>
            <a:off x="8109571" y="3078470"/>
            <a:ext cx="24418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Mapping from Trigger frame to L-SIG, U-SIG and UHR-SIG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Sync.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Data preparing</a:t>
            </a:r>
          </a:p>
        </p:txBody>
      </p:sp>
      <p:cxnSp>
        <p:nvCxnSpPr>
          <p:cNvPr id="125" name="Connector: Elbow 124">
            <a:extLst>
              <a:ext uri="{FF2B5EF4-FFF2-40B4-BE49-F238E27FC236}">
                <a16:creationId xmlns:a16="http://schemas.microsoft.com/office/drawing/2014/main" id="{600636BC-37BF-7B0E-CF46-F7413FBE6197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6531825" y="3268873"/>
            <a:ext cx="2395929" cy="711377"/>
          </a:xfrm>
          <a:prstGeom prst="bentConnector3">
            <a:avLst>
              <a:gd name="adj1" fmla="val 50000"/>
            </a:avLst>
          </a:prstGeom>
          <a:solidFill>
            <a:srgbClr val="00B8FF"/>
          </a:solid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D81B4D72-6E14-03D1-0AFF-EF522F213096}"/>
              </a:ext>
            </a:extLst>
          </p:cNvPr>
          <p:cNvSpPr txBox="1"/>
          <p:nvPr/>
        </p:nvSpPr>
        <p:spPr>
          <a:xfrm>
            <a:off x="3824642" y="4087293"/>
            <a:ext cx="22302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accent2"/>
                </a:solidFill>
              </a:rPr>
              <a:t>CoBF</a:t>
            </a:r>
            <a:r>
              <a:rPr lang="en-US" sz="1400" dirty="0">
                <a:solidFill>
                  <a:schemeClr val="accent2"/>
                </a:solidFill>
              </a:rPr>
              <a:t> Confirm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2"/>
                </a:solidFill>
              </a:rPr>
              <a:t>Information sharing (AP2-STA2 per User Info.)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6C5C5D4C-A502-F3F6-FD84-6B702AE707C0}"/>
              </a:ext>
            </a:extLst>
          </p:cNvPr>
          <p:cNvSpPr txBox="1"/>
          <p:nvPr/>
        </p:nvSpPr>
        <p:spPr>
          <a:xfrm>
            <a:off x="5419636" y="2516138"/>
            <a:ext cx="22002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FFC000"/>
                </a:solidFill>
              </a:rPr>
              <a:t>Information collection &amp; parameter calculation/definition &amp; trigger frame preparing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C000"/>
              </a:solidFill>
            </a:endParaRP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959B0B78-4392-4471-3DF8-A290A624CE6A}"/>
              </a:ext>
            </a:extLst>
          </p:cNvPr>
          <p:cNvSpPr txBox="1"/>
          <p:nvPr/>
        </p:nvSpPr>
        <p:spPr>
          <a:xfrm>
            <a:off x="5487995" y="5378725"/>
            <a:ext cx="6313861" cy="1015663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en-US" sz="2000" b="1" dirty="0"/>
              <a:t>This contribution focuses on which information should be carried in the </a:t>
            </a:r>
            <a:r>
              <a:rPr lang="en-US" sz="2000" b="1" dirty="0" err="1"/>
              <a:t>CoBF</a:t>
            </a:r>
            <a:r>
              <a:rPr lang="en-US" sz="2000" b="1" dirty="0"/>
              <a:t> Sync frame and map them easily to the preamble of DL MU </a:t>
            </a:r>
            <a:r>
              <a:rPr lang="en-US" sz="2000" b="1" dirty="0" err="1"/>
              <a:t>CoBF</a:t>
            </a:r>
            <a:r>
              <a:rPr lang="en-US" sz="2000" b="1" dirty="0"/>
              <a:t> PPDU </a:t>
            </a:r>
          </a:p>
        </p:txBody>
      </p:sp>
      <p:sp>
        <p:nvSpPr>
          <p:cNvPr id="154" name="Right Brace 153">
            <a:extLst>
              <a:ext uri="{FF2B5EF4-FFF2-40B4-BE49-F238E27FC236}">
                <a16:creationId xmlns:a16="http://schemas.microsoft.com/office/drawing/2014/main" id="{7B3B393C-05E6-A8CB-83C4-979282345208}"/>
              </a:ext>
            </a:extLst>
          </p:cNvPr>
          <p:cNvSpPr/>
          <p:nvPr/>
        </p:nvSpPr>
        <p:spPr bwMode="auto">
          <a:xfrm rot="5400000">
            <a:off x="3790006" y="3662833"/>
            <a:ext cx="223530" cy="3211383"/>
          </a:xfrm>
          <a:prstGeom prst="rightBrace">
            <a:avLst>
              <a:gd name="adj1" fmla="val 2925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7B599864-0657-94FA-8B20-D7B456B41EE4}"/>
              </a:ext>
            </a:extLst>
          </p:cNvPr>
          <p:cNvSpPr/>
          <p:nvPr/>
        </p:nvSpPr>
        <p:spPr bwMode="auto">
          <a:xfrm rot="5400000">
            <a:off x="7595169" y="3099178"/>
            <a:ext cx="206981" cy="4343457"/>
          </a:xfrm>
          <a:prstGeom prst="rightBrace">
            <a:avLst>
              <a:gd name="adj1" fmla="val 2925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7E1C0F6-DE99-258A-9164-BC552B79AE83}"/>
              </a:ext>
            </a:extLst>
          </p:cNvPr>
          <p:cNvSpPr txBox="1"/>
          <p:nvPr/>
        </p:nvSpPr>
        <p:spPr>
          <a:xfrm>
            <a:off x="2286232" y="5444897"/>
            <a:ext cx="3592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The detail control frame exchange sequence is under discussion </a:t>
            </a:r>
          </a:p>
        </p:txBody>
      </p:sp>
    </p:spTree>
    <p:extLst>
      <p:ext uri="{BB962C8B-B14F-4D97-AF65-F5344CB8AC3E}">
        <p14:creationId xmlns:p14="http://schemas.microsoft.com/office/powerpoint/2010/main" val="2806769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E5CDBD-2C51-4E4C-0744-295FE32A9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B514D-807B-EA31-FF77-7833127C0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and UHR-SIG format for MU </a:t>
            </a:r>
            <a:r>
              <a:rPr lang="en-US" dirty="0" err="1"/>
              <a:t>CoBF</a:t>
            </a:r>
            <a:r>
              <a:rPr lang="en-US" dirty="0"/>
              <a:t>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436D8-F53C-2D6B-7B29-60F7B310E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830390"/>
            <a:ext cx="10361084" cy="41132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U-SIG format for MU </a:t>
            </a:r>
            <a:r>
              <a:rPr lang="en-US" sz="2000" b="0" dirty="0" err="1"/>
              <a:t>CoBF</a:t>
            </a:r>
            <a:r>
              <a:rPr lang="en-US" sz="2000" b="0" dirty="0"/>
              <a:t> PPDU: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sz="1600" b="0" dirty="0"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b="0" dirty="0"/>
              <a:t>UHR-SIG format for MU </a:t>
            </a:r>
            <a:r>
              <a:rPr lang="en-US" sz="2000" b="0" dirty="0" err="1"/>
              <a:t>CoBF</a:t>
            </a:r>
            <a:r>
              <a:rPr lang="en-US" sz="2000" b="0" dirty="0"/>
              <a:t> PPDU: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38F2ED-536B-7027-97EA-FEB71EB666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E6D63E-45A1-91EF-A2DD-ED7580C68C7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1BAF9-22F7-1A91-8B09-1523986BF1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/>
          </a:p>
        </p:txBody>
      </p:sp>
      <p:graphicFrame>
        <p:nvGraphicFramePr>
          <p:cNvPr id="7" name="Content Placeholder 7">
            <a:extLst>
              <a:ext uri="{FF2B5EF4-FFF2-40B4-BE49-F238E27FC236}">
                <a16:creationId xmlns:a16="http://schemas.microsoft.com/office/drawing/2014/main" id="{98F9E0E3-974C-E0A6-EF19-ED5E4F3E3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4087128"/>
              </p:ext>
            </p:extLst>
          </p:nvPr>
        </p:nvGraphicFramePr>
        <p:xfrm>
          <a:off x="848443" y="2287476"/>
          <a:ext cx="9954883" cy="602420"/>
        </p:xfrm>
        <a:graphic>
          <a:graphicData uri="http://schemas.openxmlformats.org/drawingml/2006/table">
            <a:tbl>
              <a:tblPr firstRow="1" bandRow="1"/>
              <a:tblGrid>
                <a:gridCol w="59142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2121408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260229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024128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1389888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975104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592698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</a:tblGrid>
              <a:tr h="30121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U-SIG1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B0-B2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B3-B5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B6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B7-B12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B13-B19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301210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PHY version (set to 1)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PPDU BW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UL/DL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BSS color 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TXOP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BSS color 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9DCFB3ED-125C-D786-D61D-6C8A4E6E2D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8105925"/>
              </p:ext>
            </p:extLst>
          </p:nvPr>
        </p:nvGraphicFramePr>
        <p:xfrm>
          <a:off x="848442" y="2937873"/>
          <a:ext cx="9954883" cy="731520"/>
        </p:xfrm>
        <a:graphic>
          <a:graphicData uri="http://schemas.openxmlformats.org/drawingml/2006/table">
            <a:tbl>
              <a:tblPr firstRow="1" bandRow="1"/>
              <a:tblGrid>
                <a:gridCol w="606878">
                  <a:extLst>
                    <a:ext uri="{9D8B030D-6E8A-4147-A177-3AD203B41FA5}">
                      <a16:colId xmlns:a16="http://schemas.microsoft.com/office/drawing/2014/main" val="4190613649"/>
                    </a:ext>
                  </a:extLst>
                </a:gridCol>
                <a:gridCol w="1040717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894279">
                  <a:extLst>
                    <a:ext uri="{9D8B030D-6E8A-4147-A177-3AD203B41FA5}">
                      <a16:colId xmlns:a16="http://schemas.microsoft.com/office/drawing/2014/main" val="3261877510"/>
                    </a:ext>
                  </a:extLst>
                </a:gridCol>
                <a:gridCol w="1577312">
                  <a:extLst>
                    <a:ext uri="{9D8B030D-6E8A-4147-A177-3AD203B41FA5}">
                      <a16:colId xmlns:a16="http://schemas.microsoft.com/office/drawing/2014/main" val="1127640190"/>
                    </a:ext>
                  </a:extLst>
                </a:gridCol>
                <a:gridCol w="812056">
                  <a:extLst>
                    <a:ext uri="{9D8B030D-6E8A-4147-A177-3AD203B41FA5}">
                      <a16:colId xmlns:a16="http://schemas.microsoft.com/office/drawing/2014/main" val="2978946948"/>
                    </a:ext>
                  </a:extLst>
                </a:gridCol>
                <a:gridCol w="1241549">
                  <a:extLst>
                    <a:ext uri="{9D8B030D-6E8A-4147-A177-3AD203B41FA5}">
                      <a16:colId xmlns:a16="http://schemas.microsoft.com/office/drawing/2014/main" val="419582586"/>
                    </a:ext>
                  </a:extLst>
                </a:gridCol>
                <a:gridCol w="1938569">
                  <a:extLst>
                    <a:ext uri="{9D8B030D-6E8A-4147-A177-3AD203B41FA5}">
                      <a16:colId xmlns:a16="http://schemas.microsoft.com/office/drawing/2014/main" val="1489416118"/>
                    </a:ext>
                  </a:extLst>
                </a:gridCol>
                <a:gridCol w="888217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55306">
                  <a:extLst>
                    <a:ext uri="{9D8B030D-6E8A-4147-A177-3AD203B41FA5}">
                      <a16:colId xmlns:a16="http://schemas.microsoft.com/office/drawing/2014/main" val="3205514054"/>
                    </a:ext>
                  </a:extLst>
                </a:gridCol>
              </a:tblGrid>
              <a:tr h="26534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U-SIG2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B0-B1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B3-B7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B8 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B9-B10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B20-B25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451078">
                <a:tc v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PPDU Type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CoBF</a:t>
                      </a:r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en-US" sz="1200" b="1" dirty="0" err="1">
                          <a:solidFill>
                            <a:schemeClr val="tx1"/>
                          </a:solidFill>
                        </a:rPr>
                        <a:t>CoSR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Punctured Channel Information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Validate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UHR-SIG MCS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Number of UHR-SIG Symbols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CRC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</a:defRPr>
                      </a:lvl9pPr>
                    </a:lstStyle>
                    <a:p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Tail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13" name="Content Placeholder 7">
            <a:extLst>
              <a:ext uri="{FF2B5EF4-FFF2-40B4-BE49-F238E27FC236}">
                <a16:creationId xmlns:a16="http://schemas.microsoft.com/office/drawing/2014/main" id="{DC23CF4D-8FE2-1032-6AF9-20A3475A97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536264"/>
              </p:ext>
            </p:extLst>
          </p:nvPr>
        </p:nvGraphicFramePr>
        <p:xfrm>
          <a:off x="848442" y="4072055"/>
          <a:ext cx="10492999" cy="11321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704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803940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1652927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548380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1392849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  <a:gridCol w="487253">
                  <a:extLst>
                    <a:ext uri="{9D8B030D-6E8A-4147-A177-3AD203B41FA5}">
                      <a16:colId xmlns:a16="http://schemas.microsoft.com/office/drawing/2014/main" val="1789311771"/>
                    </a:ext>
                  </a:extLst>
                </a:gridCol>
                <a:gridCol w="902635">
                  <a:extLst>
                    <a:ext uri="{9D8B030D-6E8A-4147-A177-3AD203B41FA5}">
                      <a16:colId xmlns:a16="http://schemas.microsoft.com/office/drawing/2014/main" val="114496447"/>
                    </a:ext>
                  </a:extLst>
                </a:gridCol>
                <a:gridCol w="1343575">
                  <a:extLst>
                    <a:ext uri="{9D8B030D-6E8A-4147-A177-3AD203B41FA5}">
                      <a16:colId xmlns:a16="http://schemas.microsoft.com/office/drawing/2014/main" val="3085436613"/>
                    </a:ext>
                  </a:extLst>
                </a:gridCol>
              </a:tblGrid>
              <a:tr h="173842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Common field for non-OFDMA transmission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302191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B0-B3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B4-B5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B6-B8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B10-B11</a:t>
                      </a:r>
                      <a:endParaRPr lang="en-US" sz="16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B14-B15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555674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Spatial Reuse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GI+LTF Size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Number of UHR-LTF Symbols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LDPC Extra Symbol Segment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Pre-FEC padding Factor</a:t>
                      </a:r>
                      <a:endParaRPr lang="en-US" sz="1600" b="1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PE </a:t>
                      </a:r>
                      <a:r>
                        <a:rPr lang="en-US" sz="1200" b="1" err="1">
                          <a:solidFill>
                            <a:schemeClr val="tx1"/>
                          </a:solidFill>
                        </a:rPr>
                        <a:t>Disambiguity</a:t>
                      </a:r>
                      <a:endParaRPr lang="en-US" sz="12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Disregard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Number of non-OFDMA Users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  <p:graphicFrame>
        <p:nvGraphicFramePr>
          <p:cNvPr id="20" name="Content Placeholder 7">
            <a:extLst>
              <a:ext uri="{FF2B5EF4-FFF2-40B4-BE49-F238E27FC236}">
                <a16:creationId xmlns:a16="http://schemas.microsoft.com/office/drawing/2014/main" id="{1DE78772-64FC-DBF6-847A-0536DF545A0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4827119"/>
              </p:ext>
            </p:extLst>
          </p:nvPr>
        </p:nvGraphicFramePr>
        <p:xfrm>
          <a:off x="848443" y="5368081"/>
          <a:ext cx="10492998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723">
                  <a:extLst>
                    <a:ext uri="{9D8B030D-6E8A-4147-A177-3AD203B41FA5}">
                      <a16:colId xmlns:a16="http://schemas.microsoft.com/office/drawing/2014/main" val="2831994361"/>
                    </a:ext>
                  </a:extLst>
                </a:gridCol>
                <a:gridCol w="1087145">
                  <a:extLst>
                    <a:ext uri="{9D8B030D-6E8A-4147-A177-3AD203B41FA5}">
                      <a16:colId xmlns:a16="http://schemas.microsoft.com/office/drawing/2014/main" val="717437855"/>
                    </a:ext>
                  </a:extLst>
                </a:gridCol>
                <a:gridCol w="2235206">
                  <a:extLst>
                    <a:ext uri="{9D8B030D-6E8A-4147-A177-3AD203B41FA5}">
                      <a16:colId xmlns:a16="http://schemas.microsoft.com/office/drawing/2014/main" val="2002951456"/>
                    </a:ext>
                  </a:extLst>
                </a:gridCol>
                <a:gridCol w="1431511">
                  <a:extLst>
                    <a:ext uri="{9D8B030D-6E8A-4147-A177-3AD203B41FA5}">
                      <a16:colId xmlns:a16="http://schemas.microsoft.com/office/drawing/2014/main" val="1033839799"/>
                    </a:ext>
                  </a:extLst>
                </a:gridCol>
                <a:gridCol w="2545829">
                  <a:extLst>
                    <a:ext uri="{9D8B030D-6E8A-4147-A177-3AD203B41FA5}">
                      <a16:colId xmlns:a16="http://schemas.microsoft.com/office/drawing/2014/main" val="3883562594"/>
                    </a:ext>
                  </a:extLst>
                </a:gridCol>
                <a:gridCol w="1780584">
                  <a:extLst>
                    <a:ext uri="{9D8B030D-6E8A-4147-A177-3AD203B41FA5}">
                      <a16:colId xmlns:a16="http://schemas.microsoft.com/office/drawing/2014/main" val="2956265781"/>
                    </a:ext>
                  </a:extLst>
                </a:gridCol>
              </a:tblGrid>
              <a:tr h="235125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User field format for an MU-MIMO allocation 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763679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B21</a:t>
                      </a:r>
                      <a:endParaRPr lang="en-US" sz="1600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B22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522459"/>
                  </a:ext>
                </a:extLst>
              </a:tr>
              <a:tr h="235125"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Spatial Configuration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>
                          <a:solidFill>
                            <a:schemeClr val="tx1"/>
                          </a:solidFill>
                        </a:rPr>
                        <a:t>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BSS color differentiation 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tx1"/>
                          </a:solidFill>
                        </a:rPr>
                        <a:t>2x LDPC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7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816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5B4BE8-33BB-1398-3F15-46CA4669C4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E9518-EA9F-7D35-7DB5-118B3EB72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all the fields </a:t>
            </a:r>
            <a:r>
              <a:rPr lang="en-US" dirty="0">
                <a:highlight>
                  <a:srgbClr val="FFFF00"/>
                </a:highlight>
              </a:rPr>
              <a:t>must</a:t>
            </a:r>
            <a:r>
              <a:rPr lang="en-US" dirty="0"/>
              <a:t> or </a:t>
            </a:r>
            <a:r>
              <a:rPr lang="en-US" dirty="0">
                <a:highlight>
                  <a:srgbClr val="00FFFF"/>
                </a:highlight>
              </a:rPr>
              <a:t>recommended</a:t>
            </a:r>
            <a:r>
              <a:rPr lang="en-US" dirty="0"/>
              <a:t> to be carried in </a:t>
            </a:r>
            <a:r>
              <a:rPr lang="en-US" dirty="0" err="1"/>
              <a:t>CoBF</a:t>
            </a:r>
            <a:r>
              <a:rPr lang="en-US" dirty="0"/>
              <a:t> sync frame</a:t>
            </a:r>
            <a:endParaRPr lang="en-US" sz="3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CF68D-0169-CA08-EE52-E7D8D35E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B2410CC-BD5D-ECDC-FBDA-06C9D2AD84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882066"/>
              </p:ext>
            </p:extLst>
          </p:nvPr>
        </p:nvGraphicFramePr>
        <p:xfrm>
          <a:off x="929217" y="2006600"/>
          <a:ext cx="10346268" cy="4023363"/>
        </p:xfrm>
        <a:graphic>
          <a:graphicData uri="http://schemas.openxmlformats.org/drawingml/2006/table">
            <a:tbl>
              <a:tblPr/>
              <a:tblGrid>
                <a:gridCol w="951689">
                  <a:extLst>
                    <a:ext uri="{9D8B030D-6E8A-4147-A177-3AD203B41FA5}">
                      <a16:colId xmlns:a16="http://schemas.microsoft.com/office/drawing/2014/main" val="2070743852"/>
                    </a:ext>
                  </a:extLst>
                </a:gridCol>
                <a:gridCol w="3703030">
                  <a:extLst>
                    <a:ext uri="{9D8B030D-6E8A-4147-A177-3AD203B41FA5}">
                      <a16:colId xmlns:a16="http://schemas.microsoft.com/office/drawing/2014/main" val="2249825595"/>
                    </a:ext>
                  </a:extLst>
                </a:gridCol>
                <a:gridCol w="5691549">
                  <a:extLst>
                    <a:ext uri="{9D8B030D-6E8A-4147-A177-3AD203B41FA5}">
                      <a16:colId xmlns:a16="http://schemas.microsoft.com/office/drawing/2014/main" val="4193390783"/>
                    </a:ext>
                  </a:extLst>
                </a:gridCol>
              </a:tblGrid>
              <a:tr h="42949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Field in L-SIG, U-SIG of MU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PPDU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Field must/recommended to be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carried in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Sync for </a:t>
                      </a:r>
                      <a:r>
                        <a:rPr lang="en-US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data PPDU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58422"/>
                  </a:ext>
                </a:extLst>
              </a:tr>
              <a:tr h="2994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Length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“Must” to indicate PPDU length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9687882"/>
                  </a:ext>
                </a:extLst>
              </a:tr>
              <a:tr h="299489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Set to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79813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Bandwidth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“Must” to indicate PPDU BW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303319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UL/DL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Set to DL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7436603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BSS Color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Recommended to carry for easy copy/paste at shared 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222015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TXOP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Recommended to carry for </a:t>
                      </a:r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NAV setting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00FFFF"/>
                        </a:highlight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3451581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BSS Color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FF"/>
                          </a:highlight>
                          <a:latin typeface="Times New Roman" panose="02020603050405020304" pitchFamily="18" charset="0"/>
                        </a:rPr>
                        <a:t>Recommended to carry for easy copy/paste at shared 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35054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 And Compression Mode 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Set to non-OFDMA DL MU MIMO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219953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/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CoSR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Indication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Set to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308205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Punctured Channel Information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“Must” to indicate the static puncturing channel information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759186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UHR-SIG MCS </a:t>
                      </a:r>
                      <a:endParaRPr lang="en-US" sz="14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Fix to 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875164"/>
                  </a:ext>
                </a:extLst>
              </a:tr>
              <a:tr h="2994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Number of UHR-SIG Symbols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“Must” to indicate the number of UHR-SIG symbols of the Mu </a:t>
                      </a:r>
                      <a:r>
                        <a:rPr lang="en-US" sz="1400" b="0" i="0" u="none" strike="noStrike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CoBF</a:t>
                      </a:r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Times New Roman" panose="02020603050405020304" pitchFamily="18" charset="0"/>
                        </a:rPr>
                        <a:t> PPDU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854439"/>
                  </a:ext>
                </a:extLst>
              </a:tr>
            </a:tbl>
          </a:graphicData>
        </a:graphic>
      </p:graphicFrame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E9580CB-1E62-2F17-19CA-BFE500422F86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8" name="Date Placeholder 5">
            <a:extLst>
              <a:ext uri="{FF2B5EF4-FFF2-40B4-BE49-F238E27FC236}">
                <a16:creationId xmlns:a16="http://schemas.microsoft.com/office/drawing/2014/main" id="{8165909A-AD84-FD8A-60A9-BB035999370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3326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617508-351E-1286-AB01-4C1B40A33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C11A4-5ECF-8947-FFC2-1A35D775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all the fields must or recommended to be carried in </a:t>
            </a:r>
            <a:r>
              <a:rPr lang="en-US" dirty="0" err="1"/>
              <a:t>CoBF</a:t>
            </a:r>
            <a:r>
              <a:rPr lang="en-US" dirty="0"/>
              <a:t> sync frame (cont.)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D30F39-842D-DEF0-2826-5F7E74688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B2F834-9022-5BD6-3353-24C0A228DF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F4B3F4F-590D-B9C5-FE38-1FD5D6653C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59C4FD-C9AA-A1CC-D756-DE417F99E8F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8021592"/>
                  </p:ext>
                </p:extLst>
              </p:nvPr>
            </p:nvGraphicFramePr>
            <p:xfrm>
              <a:off x="929217" y="2163803"/>
              <a:ext cx="10460567" cy="4023359"/>
            </p:xfrm>
            <a:graphic>
              <a:graphicData uri="http://schemas.openxmlformats.org/drawingml/2006/table">
                <a:tbl>
                  <a:tblPr/>
                  <a:tblGrid>
                    <a:gridCol w="1147546">
                      <a:extLst>
                        <a:ext uri="{9D8B030D-6E8A-4147-A177-3AD203B41FA5}">
                          <a16:colId xmlns:a16="http://schemas.microsoft.com/office/drawing/2014/main" val="2070743852"/>
                        </a:ext>
                      </a:extLst>
                    </a:gridCol>
                    <a:gridCol w="3507173">
                      <a:extLst>
                        <a:ext uri="{9D8B030D-6E8A-4147-A177-3AD203B41FA5}">
                          <a16:colId xmlns:a16="http://schemas.microsoft.com/office/drawing/2014/main" val="353656456"/>
                        </a:ext>
                      </a:extLst>
                    </a:gridCol>
                    <a:gridCol w="5805848">
                      <a:extLst>
                        <a:ext uri="{9D8B030D-6E8A-4147-A177-3AD203B41FA5}">
                          <a16:colId xmlns:a16="http://schemas.microsoft.com/office/drawing/2014/main" val="153826082"/>
                        </a:ext>
                      </a:extLst>
                    </a:gridCol>
                  </a:tblGrid>
                  <a:tr h="316319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Field in UHR-SIG of MU </a:t>
                          </a:r>
                          <a:r>
                            <a:rPr lang="en-US" sz="1400" b="1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PPDU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Field must/recommended to be</a:t>
                          </a:r>
                          <a:r>
                            <a:rPr lang="en-US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carried in </a:t>
                          </a:r>
                          <a:r>
                            <a:rPr lang="en-US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Sync for </a:t>
                          </a:r>
                          <a:r>
                            <a:rPr lang="en-US" sz="1400" b="1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data PPDU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3358422"/>
                      </a:ext>
                    </a:extLst>
                  </a:tr>
                  <a:tr h="432197">
                    <a:tc rowSpan="8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UHR-SIG Common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Spatial Reuse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PSR_AND_NON_SRG_OBSS_PD_PROHIBITED</a:t>
                          </a:r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84659182"/>
                      </a:ext>
                    </a:extLst>
                  </a:tr>
                  <a:tr h="28123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nb-NO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GI+LTF Size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34250061"/>
                      </a:ext>
                    </a:extLst>
                  </a:tr>
                  <a:tr h="32539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Number Of UHR-LTF Symbols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9498117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LDPC Extra Symbol Segment</a:t>
                          </a:r>
                          <a:endParaRPr lang="en-US" sz="1400" b="1" i="0" u="none" strike="noStrike" dirty="0">
                            <a:solidFill>
                              <a:srgbClr val="00B05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Fix to 1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65385087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Pre-FEC Padding Factor</a:t>
                          </a:r>
                          <a:endParaRPr lang="en-US" sz="1400" b="1" i="0" u="none" strike="noStrike" dirty="0">
                            <a:solidFill>
                              <a:srgbClr val="00B05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Fix to 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54443038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PE </a:t>
                          </a:r>
                          <a:r>
                            <a:rPr lang="en-US" sz="14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Disambiguity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dirty="0">
                              <a:solidFill>
                                <a:schemeClr val="tx1"/>
                              </a:solidFill>
                              <a:latin typeface="+mj-lt"/>
                            </a:rPr>
                            <a:t>Fix to 1 with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sz="1400" dirty="0">
                                      <a:solidFill>
                                        <a:schemeClr val="tx1"/>
                                      </a:solidFill>
                                    </a:rPr>
                                    <m:t>T</m:t>
                                  </m:r>
                                </m:e>
                                <m:sub>
                                  <m:r>
                                    <m:rPr>
                                      <m:sty m:val="p"/>
                                    </m:rPr>
                                    <a:rPr lang="en-US" sz="1400" i="1" dirty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PE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dirty="0">
                              <a:solidFill>
                                <a:schemeClr val="tx1"/>
                              </a:solidFill>
                            </a:rPr>
                            <a:t> for MU </a:t>
                          </a:r>
                          <a:r>
                            <a:rPr lang="en-US" sz="1400" dirty="0" err="1">
                              <a:solidFill>
                                <a:schemeClr val="tx1"/>
                              </a:solidFill>
                            </a:rPr>
                            <a:t>CoBF</a:t>
                          </a:r>
                          <a:r>
                            <a:rPr lang="en-US" sz="1400" dirty="0">
                              <a:solidFill>
                                <a:schemeClr val="tx1"/>
                              </a:solidFill>
                            </a:rPr>
                            <a:t> PPDU to be 20µs</a:t>
                          </a:r>
                          <a:r>
                            <a:rPr lang="en-US" sz="1400" dirty="0">
                              <a:solidFill>
                                <a:srgbClr val="00B050"/>
                              </a:solidFill>
                              <a:latin typeface="+mj-lt"/>
                            </a:rPr>
                            <a:t> 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22589725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IM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+mj-lt"/>
                            </a:rPr>
                            <a:t>Disabled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02976215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j-lt"/>
                            </a:rPr>
                            <a:t>Number of </a:t>
                          </a:r>
                          <a:r>
                            <a:rPr lang="en-US" sz="14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n-lt"/>
                              <a:ea typeface="+mn-ea"/>
                              <a:cs typeface="+mn-cs"/>
                            </a:rPr>
                            <a:t>Non-OFDMA Users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00FFFF"/>
                            </a:highlight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Times New Roman" panose="02020603050405020304" pitchFamily="18" charset="0"/>
                            </a:rPr>
                            <a:t>Recommended to carry for easy copy/paste at shared AP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6361965"/>
                      </a:ext>
                    </a:extLst>
                  </a:tr>
                  <a:tr h="234254">
                    <a:tc rowSpan="5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UHR-SIG User Field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STA ID </a:t>
                          </a:r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n-lt"/>
                              <a:ea typeface="+mn-ea"/>
                              <a:cs typeface="+mn-cs"/>
                            </a:rPr>
                            <a:t>(for users in both sharing/shared BSS)</a:t>
                          </a: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 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7946582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MCS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32505802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Spatial Configuration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30645053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j-lt"/>
                            </a:rPr>
                            <a:t>BSS Color Indication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Times New Roman" panose="02020603050405020304" pitchFamily="18" charset="0"/>
                            </a:rPr>
                            <a:t>Recommended to carry for easy copy/paste at shared AP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19961824"/>
                      </a:ext>
                    </a:extLst>
                  </a:tr>
                  <a:tr h="3016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2xLDPC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2x LDPC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0838099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2559C4FD-C9AA-A1CC-D756-DE417F99E8F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58021592"/>
                  </p:ext>
                </p:extLst>
              </p:nvPr>
            </p:nvGraphicFramePr>
            <p:xfrm>
              <a:off x="929217" y="2163803"/>
              <a:ext cx="10460567" cy="4023359"/>
            </p:xfrm>
            <a:graphic>
              <a:graphicData uri="http://schemas.openxmlformats.org/drawingml/2006/table">
                <a:tbl>
                  <a:tblPr/>
                  <a:tblGrid>
                    <a:gridCol w="1147546">
                      <a:extLst>
                        <a:ext uri="{9D8B030D-6E8A-4147-A177-3AD203B41FA5}">
                          <a16:colId xmlns:a16="http://schemas.microsoft.com/office/drawing/2014/main" val="2070743852"/>
                        </a:ext>
                      </a:extLst>
                    </a:gridCol>
                    <a:gridCol w="3507173">
                      <a:extLst>
                        <a:ext uri="{9D8B030D-6E8A-4147-A177-3AD203B41FA5}">
                          <a16:colId xmlns:a16="http://schemas.microsoft.com/office/drawing/2014/main" val="353656456"/>
                        </a:ext>
                      </a:extLst>
                    </a:gridCol>
                    <a:gridCol w="5805848">
                      <a:extLst>
                        <a:ext uri="{9D8B030D-6E8A-4147-A177-3AD203B41FA5}">
                          <a16:colId xmlns:a16="http://schemas.microsoft.com/office/drawing/2014/main" val="153826082"/>
                        </a:ext>
                      </a:extLst>
                    </a:gridCol>
                  </a:tblGrid>
                  <a:tr h="316319">
                    <a:tc gridSpan="2"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Field in UHR-SIG of MU </a:t>
                          </a:r>
                          <a:r>
                            <a:rPr lang="en-US" sz="1400" b="1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PPDU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/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Field must/recommended to be</a:t>
                          </a:r>
                          <a:r>
                            <a:rPr lang="en-US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carried in </a:t>
                          </a:r>
                          <a:r>
                            <a:rPr lang="en-US" sz="1400" b="1" i="0" u="none" strike="noStrike" dirty="0" err="1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Sync for </a:t>
                          </a:r>
                          <a:r>
                            <a:rPr lang="en-US" sz="1400" b="1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CoBF</a:t>
                          </a:r>
                          <a:r>
                            <a:rPr lang="en-US" sz="14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 data PPDU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43358422"/>
                      </a:ext>
                    </a:extLst>
                  </a:tr>
                  <a:tr h="432197">
                    <a:tc rowSpan="8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UHR-SIG Common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Spatial Reuse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kern="1200" dirty="0">
                              <a:solidFill>
                                <a:srgbClr val="FF0000"/>
                              </a:solidFill>
                              <a:latin typeface="+mn-lt"/>
                              <a:ea typeface="+mn-ea"/>
                              <a:cs typeface="+mn-cs"/>
                            </a:rPr>
                            <a:t>PSR_AND_NON_SRG_OBSS_PD_PROHIBITED</a:t>
                          </a:r>
                          <a:endParaRPr lang="en-US" sz="1400" b="0" i="0" u="none" strike="noStrike" dirty="0">
                            <a:solidFill>
                              <a:srgbClr val="FF000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84659182"/>
                      </a:ext>
                    </a:extLst>
                  </a:tr>
                  <a:tr h="28123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nb-NO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GI+LTF Size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34250061"/>
                      </a:ext>
                    </a:extLst>
                  </a:tr>
                  <a:tr h="32539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Number Of UHR-LTF Symbols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19498117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LDPC Extra Symbol Segment</a:t>
                          </a:r>
                          <a:endParaRPr lang="en-US" sz="1400" b="1" i="0" u="none" strike="noStrike" dirty="0">
                            <a:solidFill>
                              <a:srgbClr val="00B05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Fix to 1 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65385087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Pre-FEC Padding Factor</a:t>
                          </a:r>
                          <a:endParaRPr lang="en-US" sz="1400" b="1" i="0" u="none" strike="noStrike" dirty="0">
                            <a:solidFill>
                              <a:srgbClr val="00B050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latin typeface="+mn-lt"/>
                              <a:ea typeface="+mn-ea"/>
                              <a:cs typeface="+mn-cs"/>
                            </a:rPr>
                            <a:t>Fix to 4</a:t>
                          </a:r>
                          <a:endParaRPr lang="en-US" sz="1400" dirty="0">
                            <a:solidFill>
                              <a:schemeClr val="tx1"/>
                            </a:solidFill>
                            <a:latin typeface="+mj-lt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54443038"/>
                      </a:ext>
                    </a:extLst>
                  </a:tr>
                  <a:tr h="3203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PE </a:t>
                          </a:r>
                          <a:r>
                            <a:rPr lang="en-US" sz="14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Disambiguity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80273" t="-620755" r="-210" b="-54905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22589725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IM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FF0000"/>
                              </a:solidFill>
                              <a:effectLst/>
                              <a:latin typeface="+mj-lt"/>
                            </a:rPr>
                            <a:t>Disabled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102976215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j-lt"/>
                            </a:rPr>
                            <a:t>Number of </a:t>
                          </a:r>
                          <a:r>
                            <a:rPr lang="en-US" sz="1400" b="0" i="0" u="none" strike="noStrike" kern="1200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n-lt"/>
                              <a:ea typeface="+mn-ea"/>
                              <a:cs typeface="+mn-cs"/>
                            </a:rPr>
                            <a:t>Non-OFDMA Users</a:t>
                          </a:r>
                          <a:endParaRPr lang="en-US" sz="14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00FFFF"/>
                            </a:highlight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rgbClr val="000000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Times New Roman" panose="02020603050405020304" pitchFamily="18" charset="0"/>
                            </a:rPr>
                            <a:t>Recommended to carry for easy copy/paste at shared AP</a:t>
                          </a:r>
                          <a:endParaRPr lang="en-US" sz="1400" b="0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856361965"/>
                      </a:ext>
                    </a:extLst>
                  </a:tr>
                  <a:tr h="234254">
                    <a:tc rowSpan="5"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>
                              <a:solidFill>
                                <a:srgbClr val="000000"/>
                              </a:solidFill>
                              <a:effectLst/>
                              <a:latin typeface="+mj-lt"/>
                            </a:rPr>
                            <a:t>UHR-SIG User Field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STA ID </a:t>
                          </a:r>
                          <a:r>
                            <a:rPr lang="en-US" sz="1400" b="0" i="0" u="none" strike="noStrike" kern="1200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n-lt"/>
                              <a:ea typeface="+mn-ea"/>
                              <a:cs typeface="+mn-cs"/>
                            </a:rPr>
                            <a:t>(for users in both sharing/shared BSS)</a:t>
                          </a: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 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4087946582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MCS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232505802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Spatial Configuration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Times New Roman" panose="02020603050405020304" pitchFamily="18" charset="0"/>
                            </a:rPr>
                            <a:t>“Must” 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330645053"/>
                      </a:ext>
                    </a:extLst>
                  </a:tr>
                  <a:tr h="23425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+mj-lt"/>
                            </a:rPr>
                            <a:t>BSS Color Indication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ctr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00FFFF"/>
                              </a:highlight>
                              <a:latin typeface="Times New Roman" panose="02020603050405020304" pitchFamily="18" charset="0"/>
                            </a:rPr>
                            <a:t>Recommended to carry for easy copy/paste at shared AP</a:t>
                          </a:r>
                          <a:endParaRPr lang="en-US" sz="1400" b="0" i="0" u="none" strike="noStrike" kern="1200" dirty="0">
                            <a:solidFill>
                              <a:schemeClr val="tx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519961824"/>
                      </a:ext>
                    </a:extLst>
                  </a:tr>
                  <a:tr h="30164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2xLDPC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ctr"/>
                          <a:r>
                            <a:rPr lang="en-US" sz="14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+mj-lt"/>
                            </a:rPr>
                            <a:t>2x LDPC </a:t>
                          </a:r>
                        </a:p>
                      </a:txBody>
                      <a:tcPr marL="9525" marR="9525" marT="9525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70838099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7012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E400B-E1D2-2E7E-64B7-B31CAD132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6BF23E-8534-BF74-F468-5F2BDF8145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Summarized all the fields “</a:t>
                </a:r>
                <a:r>
                  <a:rPr lang="en-US" sz="2000" dirty="0">
                    <a:highlight>
                      <a:srgbClr val="FFFF00"/>
                    </a:highlight>
                  </a:rPr>
                  <a:t>must</a:t>
                </a:r>
                <a:r>
                  <a:rPr lang="en-US" sz="2000" dirty="0"/>
                  <a:t>” or “</a:t>
                </a:r>
                <a:r>
                  <a:rPr lang="en-US" sz="2000" dirty="0">
                    <a:highlight>
                      <a:srgbClr val="00FFFF"/>
                    </a:highlight>
                  </a:rPr>
                  <a:t>recommended</a:t>
                </a:r>
                <a:r>
                  <a:rPr lang="en-US" sz="2000" dirty="0"/>
                  <a:t>” to be carried in the </a:t>
                </a:r>
                <a:r>
                  <a:rPr lang="en-US" sz="2000" dirty="0" err="1"/>
                  <a:t>CoBF</a:t>
                </a:r>
                <a:r>
                  <a:rPr lang="en-US" sz="2000" dirty="0"/>
                  <a:t> sync/trigger frame for the shard AP to prepare the L-SIG, U-SIG and UHR-SIG in MU </a:t>
                </a:r>
                <a:r>
                  <a:rPr lang="en-US" sz="2000" dirty="0" err="1"/>
                  <a:t>CoBF</a:t>
                </a:r>
                <a:r>
                  <a:rPr lang="en-US" sz="2000" dirty="0"/>
                  <a:t> PPDU transmission 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Proposals to simplify</a:t>
                </a:r>
                <a:r>
                  <a:rPr lang="en-US" sz="1400" dirty="0"/>
                  <a:t> </a:t>
                </a:r>
                <a:r>
                  <a:rPr lang="en-US" sz="2000" dirty="0"/>
                  <a:t>the information sharing between APs for MU COBF transmission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Fix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1800" dirty="0">
                            <a:solidFill>
                              <a:schemeClr val="tx1"/>
                            </a:solidFill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PE</m:t>
                        </m:r>
                      </m:sub>
                    </m:sSub>
                  </m:oMath>
                </a14:m>
                <a:r>
                  <a:rPr lang="en-US" sz="1800" dirty="0">
                    <a:solidFill>
                      <a:schemeClr val="tx1"/>
                    </a:solidFill>
                  </a:rPr>
                  <a:t> to be 20µs.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Fix Pre-FEC padding Factor to be 4.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Fix LDPC Extra Symbol Segment to be 1.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Fix UHR-SIG MCS to 0.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>
                    <a:solidFill>
                      <a:schemeClr val="tx1"/>
                    </a:solidFill>
                  </a:rPr>
                  <a:t>Disable SR and IM.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800" dirty="0">
                  <a:solidFill>
                    <a:schemeClr val="tx1"/>
                  </a:solidFill>
                </a:endParaRP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sz="1800" dirty="0">
                  <a:solidFill>
                    <a:schemeClr val="tx1"/>
                  </a:solidFill>
                </a:endParaRPr>
              </a:p>
              <a:p>
                <a:pPr marL="457200" lvl="1" indent="0"/>
                <a:endParaRPr lang="en-US" sz="1800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66BF23E-8534-BF74-F468-5F2BDF8145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529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3915C-E65A-1F49-74E7-77892C90F5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9A7D6-B72F-5FD9-E9DD-217AB92ED1F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28AF7F9-C0BD-077C-C77B-B516851407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0346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4B1D0-4A5A-0D3B-E330-45A99CF04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CE3C1-C67E-5DBA-F92D-F3C20FDE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[1] https://mentor.ieee.org/802.11/dcn/24/11-24-1822-04-00bn-cobf-design-for-uhr.pptx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1C975E-2E6C-AFD3-F96D-770BFEFC5D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10AE7-1F8C-F033-AA08-9222CDD7E1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F2BBC4-3C14-FCD8-C59E-E6F13E5BFB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868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EEC7-5C13-657F-3C70-B5C7978C8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1A1C35-B8B5-69C1-4772-B6B8295DB1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zh-CN" dirty="0"/>
                  <a:t>Do you agree to include the following into the 11bn SFD?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chemeClr val="tx1"/>
                            </a:solidFill>
                          </a:rPr>
                          <m:t>T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PE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for </a:t>
                </a:r>
                <a:r>
                  <a:rPr lang="en-US" dirty="0">
                    <a:solidFill>
                      <a:schemeClr val="tx1"/>
                    </a:solidFill>
                  </a:rPr>
                  <a:t>UHR </a:t>
                </a:r>
                <a:r>
                  <a:rPr lang="en-US" sz="2400" dirty="0">
                    <a:solidFill>
                      <a:schemeClr val="tx1"/>
                    </a:solidFill>
                  </a:rPr>
                  <a:t>MU PPDU with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CoBF</a:t>
                </a:r>
                <a:r>
                  <a:rPr lang="en-US" sz="2400" dirty="0">
                    <a:solidFill>
                      <a:schemeClr val="tx1"/>
                    </a:solidFill>
                  </a:rPr>
                  <a:t> enabled is fixed to </a:t>
                </a:r>
                <a:r>
                  <a:rPr lang="en-US" dirty="0">
                    <a:solidFill>
                      <a:schemeClr val="tx1"/>
                    </a:solidFill>
                  </a:rPr>
                  <a:t>be </a:t>
                </a:r>
                <a:r>
                  <a:rPr lang="en-US" sz="2400" dirty="0">
                    <a:solidFill>
                      <a:schemeClr val="tx1"/>
                    </a:solidFill>
                  </a:rPr>
                  <a:t>20µs?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61A1C35-B8B5-69C1-4772-B6B8295DB1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2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FDA7A-FD5F-BAE1-7FAF-CC8CCF196A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DD3289-7FF9-EFE5-947A-6BE638DBD5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Juan Fang, Intel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5A5660-7E6E-6540-77B0-D8FD7473F1A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1117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00000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45797</TotalTime>
  <Words>859</Words>
  <Application>Microsoft Office PowerPoint</Application>
  <PresentationFormat>Widescreen</PresentationFormat>
  <Paragraphs>202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 Unicode MS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Custom Design</vt:lpstr>
      <vt:lpstr>Document</vt:lpstr>
      <vt:lpstr>CoBF PHY design consideration</vt:lpstr>
      <vt:lpstr>Introduction</vt:lpstr>
      <vt:lpstr>Example Sequence for MU CoBF PPDU transmission </vt:lpstr>
      <vt:lpstr>U-SIG and UHR-SIG format for MU CoBF PPDU</vt:lpstr>
      <vt:lpstr>Summary of all the fields must or recommended to be carried in CoBF sync frame</vt:lpstr>
      <vt:lpstr>Summary of all the fields must or recommended to be carried in CoBF sync frame (cont.)</vt:lpstr>
      <vt:lpstr>Summary</vt:lpstr>
      <vt:lpstr>References</vt:lpstr>
      <vt:lpstr>SP1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Minyoung Park</dc:creator>
  <cp:lastModifiedBy>Fang, Juan</cp:lastModifiedBy>
  <cp:revision>11</cp:revision>
  <cp:lastPrinted>1601-01-01T00:00:00Z</cp:lastPrinted>
  <dcterms:created xsi:type="dcterms:W3CDTF">2018-04-11T17:57:35Z</dcterms:created>
  <dcterms:modified xsi:type="dcterms:W3CDTF">2025-03-10T02:02:33Z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