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1236" r:id="rId3"/>
    <p:sldId id="5983" r:id="rId4"/>
    <p:sldId id="5985" r:id="rId5"/>
    <p:sldId id="5986" r:id="rId6"/>
    <p:sldId id="5984" r:id="rId7"/>
    <p:sldId id="5987" r:id="rId8"/>
    <p:sldId id="5976" r:id="rId9"/>
    <p:sldId id="124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9FFFDF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97" d="100"/>
          <a:sy n="97" d="100"/>
        </p:scale>
        <p:origin x="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802.11-25/0400r0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C97D6771-E443-5151-6809-D5D820B93B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7706" y="338544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 2025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Sync field design considerations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715188"/>
              </p:ext>
            </p:extLst>
          </p:nvPr>
        </p:nvGraphicFramePr>
        <p:xfrm>
          <a:off x="1066800" y="2792846"/>
          <a:ext cx="7391400" cy="1761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031769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Sync field design for backscatter and non-backscatter non-AP AMP STAs are widely discussed [1-6].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Passed motion [7]: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IEEE 802.11bp defines </a:t>
            </a:r>
            <a:r>
              <a:rPr lang="en-US" altLang="zh-CN" sz="1400" u="sng" dirty="0"/>
              <a:t>at least one </a:t>
            </a:r>
            <a:r>
              <a:rPr lang="en-US" altLang="zh-CN" sz="1400" dirty="0"/>
              <a:t>AMP-Sync in the AMP Downlink PPDU in 2.4 GHz for backscatter communication, and </a:t>
            </a:r>
            <a:r>
              <a:rPr lang="en-US" altLang="zh-CN" sz="1400" u="sng" dirty="0"/>
              <a:t>at least one </a:t>
            </a:r>
            <a:r>
              <a:rPr lang="en-US" altLang="zh-CN" sz="1400" dirty="0"/>
              <a:t>AMP-Sync in the AMP Downlink PPDU in 2.4 GHz for non-backscatter communication. </a:t>
            </a:r>
            <a:r>
              <a:rPr lang="en-US" altLang="zh-CN" sz="1400" u="sng" dirty="0"/>
              <a:t>The AMP-Sync is independent of the integrated and non-integrated deployment</a:t>
            </a:r>
            <a:r>
              <a:rPr lang="en-US" altLang="zh-CN" sz="1050" u="sng" dirty="0"/>
              <a:t>.</a:t>
            </a:r>
            <a:r>
              <a:rPr lang="en-US" altLang="zh-CN" sz="900" u="sng" dirty="0"/>
              <a:t>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will review some contributions related to sync design and discuss out thought.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D58CEA-2EA0-F416-4FC2-C6F7DDE0C1F4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Since receiver capabilities for backscatter and non-backscatter non-AP STAs are quite different, DL sync designs can be different.</a:t>
            </a:r>
          </a:p>
          <a:p>
            <a:r>
              <a:rPr lang="en-US" altLang="en-US" sz="1600" kern="0" dirty="0"/>
              <a:t>Currently, chip duration of 2us is only for backscatter type DL PPDU.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782ADE-DC3F-27FC-E137-94CF881E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Passed: AMP PPDU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28DEF-BA02-7D50-C11A-FE669AE9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75FF8-4D73-8C85-E6EA-E4BFE0D9E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EBF25A0F-BA49-DEAF-90D7-B56FA8457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013" y="3069207"/>
            <a:ext cx="7772400" cy="330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EDA0-0688-3BAE-4F3D-6D5E9D45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Brief summary of contributions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BC259-8CAD-EC82-2440-74DF67E2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556FA-50AE-37FA-14DD-F104E24AB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5">
                <a:extLst>
                  <a:ext uri="{FF2B5EF4-FFF2-40B4-BE49-F238E27FC236}">
                    <a16:creationId xmlns:a16="http://schemas.microsoft.com/office/drawing/2014/main" id="{1F87E565-1623-0822-DF9C-08088766B0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279343"/>
                  </p:ext>
                </p:extLst>
              </p:nvPr>
            </p:nvGraphicFramePr>
            <p:xfrm>
              <a:off x="249556" y="1557972"/>
              <a:ext cx="8721088" cy="46332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3276467074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505937546"/>
                        </a:ext>
                      </a:extLst>
                    </a:gridCol>
                    <a:gridCol w="2265044">
                      <a:extLst>
                        <a:ext uri="{9D8B030D-6E8A-4147-A177-3AD203B41FA5}">
                          <a16:colId xmlns:a16="http://schemas.microsoft.com/office/drawing/2014/main" val="1664700904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765627963"/>
                        </a:ext>
                      </a:extLst>
                    </a:gridCol>
                    <a:gridCol w="3712844">
                      <a:extLst>
                        <a:ext uri="{9D8B030D-6E8A-4147-A177-3AD203B41FA5}">
                          <a16:colId xmlns:a16="http://schemas.microsoft.com/office/drawing/2014/main" val="816820924"/>
                        </a:ext>
                      </a:extLst>
                    </a:gridCol>
                  </a:tblGrid>
                  <a:tr h="236359"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length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chip duration (us)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9071093"/>
                      </a:ext>
                    </a:extLst>
                  </a:tr>
                  <a:tr h="170840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25/27r1</a:t>
                          </a:r>
                        </a:p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25/34r2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sync1 for 250kbps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32 </a:t>
                          </a:r>
                        </a:p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S1=[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 (or 1?)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Different sync sequences for DL/UL for indication.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sequence have 3 consecutive 1/0, to help distinguish </a:t>
                          </a:r>
                          <a:r>
                            <a:rPr lang="en-US" altLang="zh-CN" sz="1000" b="0" dirty="0">
                              <a:latin typeface="Arial Narrow" panose="020B0606020202030204" pitchFamily="34" charset="0"/>
                            </a:rPr>
                            <a:t>synchronization field and data field with Manchester coding.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For AMP sync field, the performance will be affected by: Length of sync filed, Chip duration, Sampling rate of AMP STA’s receiver.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9427700"/>
                      </a:ext>
                    </a:extLst>
                  </a:tr>
                  <a:tr h="170703"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sync2 for 1Mbps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16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kern="100" dirty="0"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S2=[1100100101011100]</a:t>
                          </a: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 (or 0.5/1?)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3715923"/>
                      </a:ext>
                    </a:extLst>
                  </a:tr>
                  <a:tr h="170703"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25/27r1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UL syncs are same for all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GB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Uniform sync design for backscattering and active Tx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Chip duration scale with data rate.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0022982"/>
                      </a:ext>
                    </a:extLst>
                  </a:tr>
                  <a:tr h="236359"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25/42r0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 for 1Mbps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32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S1=[10100100101110110001011100111000]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0.5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Check X-</a:t>
                          </a:r>
                          <a:r>
                            <a:rPr lang="en-US" sz="1000" b="0" i="0" dirty="0" err="1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corr</a:t>
                          </a: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, CLK accuracy, X-</a:t>
                          </a:r>
                          <a:r>
                            <a:rPr lang="en-US" sz="1000" b="0" i="0" dirty="0" err="1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corr</a:t>
                          </a: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 w/ backscattering,  </a:t>
                          </a:r>
                        </a:p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000" b="0" i="0" dirty="0">
                              <a:latin typeface="Arial Narrow" panose="020B0606020202030204" pitchFamily="34" charset="0"/>
                            </a:rPr>
                            <a:t>Possible implementations.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54278"/>
                      </a:ext>
                    </a:extLst>
                  </a:tr>
                  <a:tr h="170840">
                    <a:tc rowSpan="3"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25/47r0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sync1 for 250kbps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32</a:t>
                          </a:r>
                        </a:p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S1=[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  <m:r>
                                <a:rPr lang="en-US" sz="1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1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i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Unified Sync field for both integrated and non-integrated deployments</a:t>
                          </a:r>
                        </a:p>
                        <a:p>
                          <a:pPr marL="0" indent="0" algn="l" defTabSz="914400" rtl="0" eaLnBrk="1" latinLnBrk="0" hangingPunct="1">
                            <a:buFont typeface="Arial" panose="020B0604020202020204" pitchFamily="34" charset="0"/>
                            <a:buNone/>
                          </a:pPr>
                          <a:endParaRPr lang="en-US" sz="1000" b="0" i="0" kern="12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1226358"/>
                      </a:ext>
                    </a:extLst>
                  </a:tr>
                  <a:tr h="170703"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sync2 for 1Mbps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S2=[0101011011000011]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indent="0" algn="l" defTabSz="914400" rtl="0" eaLnBrk="1" latinLnBrk="0" hangingPunct="1">
                            <a:buFont typeface="Arial" panose="020B0604020202020204" pitchFamily="34" charset="0"/>
                            <a:buNone/>
                          </a:pPr>
                          <a:r>
                            <a:rPr lang="en-US" sz="1000" b="0" i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[Note] 4 consecutive zeros, means 8µs without power. There's a risk to lose the channel.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967844"/>
                      </a:ext>
                    </a:extLst>
                  </a:tr>
                  <a:tr h="170703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for backscattering 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8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S3=[10110001]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US" sz="1000" b="1" i="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1810569"/>
                      </a:ext>
                    </a:extLst>
                  </a:tr>
                  <a:tr h="17070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25/48r0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UL for backscattering 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S4=[111010]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kern="100" dirty="0">
                            <a:solidFill>
                              <a:schemeClr val="tx1"/>
                            </a:solidFill>
                            <a:effectLst/>
                            <a:latin typeface="Arial Narrow" panose="020B0606020202030204" pitchFamily="34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Includes invalid Manchester pattern (e.g., 3 continuous 1s or 0s) to signal the start of synchronization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Ends with a valid Manchester pattern, marking the beginning of valid data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2785614"/>
                      </a:ext>
                    </a:extLst>
                  </a:tr>
                  <a:tr h="30201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25/75r2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for backscattering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8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S1=[01111101]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first OFF PW indicate the start of DL modulation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5 PW ON carrier is a code violation (non-Manchester). This duration also differentiates from data-0 signal of any Tari/PW in EPC Gen2.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last 0/1 transition provides timing for Data Manchester decoding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9584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5">
                <a:extLst>
                  <a:ext uri="{FF2B5EF4-FFF2-40B4-BE49-F238E27FC236}">
                    <a16:creationId xmlns:a16="http://schemas.microsoft.com/office/drawing/2014/main" id="{1F87E565-1623-0822-DF9C-08088766B0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66279343"/>
                  </p:ext>
                </p:extLst>
              </p:nvPr>
            </p:nvGraphicFramePr>
            <p:xfrm>
              <a:off x="249556" y="1557972"/>
              <a:ext cx="8721088" cy="46332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09600">
                      <a:extLst>
                        <a:ext uri="{9D8B030D-6E8A-4147-A177-3AD203B41FA5}">
                          <a16:colId xmlns:a16="http://schemas.microsoft.com/office/drawing/2014/main" val="3276467074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505937546"/>
                        </a:ext>
                      </a:extLst>
                    </a:gridCol>
                    <a:gridCol w="2265044">
                      <a:extLst>
                        <a:ext uri="{9D8B030D-6E8A-4147-A177-3AD203B41FA5}">
                          <a16:colId xmlns:a16="http://schemas.microsoft.com/office/drawing/2014/main" val="1664700904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765627963"/>
                        </a:ext>
                      </a:extLst>
                    </a:gridCol>
                    <a:gridCol w="3712844">
                      <a:extLst>
                        <a:ext uri="{9D8B030D-6E8A-4147-A177-3AD203B41FA5}">
                          <a16:colId xmlns:a16="http://schemas.microsoft.com/office/drawing/2014/main" val="81682092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length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chip duration (us)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9071093"/>
                      </a:ext>
                    </a:extLst>
                  </a:tr>
                  <a:tr h="396558"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25/27r1</a:t>
                          </a:r>
                        </a:p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25/34r2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sync1 for 250kbps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7634" t="-140000" r="-198118" b="-93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 (or 1?)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Different sync sequences for DL/UL for indication.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sequence have 3 consecutive 1/0, to help distinguish </a:t>
                          </a:r>
                          <a:r>
                            <a:rPr lang="en-US" altLang="zh-CN" sz="1000" b="0" dirty="0">
                              <a:latin typeface="Arial Narrow" panose="020B0606020202030204" pitchFamily="34" charset="0"/>
                            </a:rPr>
                            <a:t>synchronization field and data field with Manchester coding.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For AMP sync field, the performance will be affected by: Length of sync filed, Chip duration, Sampling rate of AMP STA’s receiver.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79427700"/>
                      </a:ext>
                    </a:extLst>
                  </a:tr>
                  <a:tr h="456882"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sync2 for 1Mbps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16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kern="100" dirty="0"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S2=[1100100101011100]</a:t>
                          </a: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 (or 0.5/1?)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371592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25/27r1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UL syncs are same for all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GB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Uniform sync design for backscattering and active Tx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Chip duration scale with data rate.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002298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25/42r0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 for 1Mbps</a:t>
                          </a:r>
                        </a:p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32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S1=[10100100101110110001011100111000]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0.5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Check X-</a:t>
                          </a:r>
                          <a:r>
                            <a:rPr lang="en-US" sz="1000" b="0" i="0" dirty="0" err="1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corr</a:t>
                          </a: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, CLK accuracy, X-</a:t>
                          </a:r>
                          <a:r>
                            <a:rPr lang="en-US" sz="1000" b="0" i="0" dirty="0" err="1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corr</a:t>
                          </a:r>
                          <a:r>
                            <a:rPr lang="en-US" sz="1000" b="0" i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 w/ backscattering,  </a:t>
                          </a:r>
                        </a:p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US" sz="1000" b="0" i="0" dirty="0">
                              <a:latin typeface="Arial Narrow" panose="020B0606020202030204" pitchFamily="34" charset="0"/>
                            </a:rPr>
                            <a:t>Possible implementations.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54278"/>
                      </a:ext>
                    </a:extLst>
                  </a:tr>
                  <a:tr h="396558">
                    <a:tc rowSpan="3"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25/47r0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sync1 for 250kbps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7634" t="-546970" r="-198118" b="-5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i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Unified Sync field for both integrated and non-integrated deployments</a:t>
                          </a:r>
                        </a:p>
                        <a:p>
                          <a:pPr marL="0" indent="0" algn="l" defTabSz="914400" rtl="0" eaLnBrk="1" latinLnBrk="0" hangingPunct="1">
                            <a:buFont typeface="Arial" panose="020B0604020202020204" pitchFamily="34" charset="0"/>
                            <a:buNone/>
                          </a:pPr>
                          <a:endParaRPr lang="en-US" sz="1000" b="0" i="0" kern="120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1226358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sync2 for 1Mbps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16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S2=[0101011011000011]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0" indent="0" algn="l" defTabSz="914400" rtl="0" eaLnBrk="1" latinLnBrk="0" hangingPunct="1">
                            <a:buFont typeface="Arial" panose="020B0604020202020204" pitchFamily="34" charset="0"/>
                            <a:buNone/>
                          </a:pPr>
                          <a:r>
                            <a:rPr lang="en-US" sz="1000" b="0" i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[Note] 4 consecutive zeros, means 8µs without power. There's a risk to lose the channel.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967844"/>
                      </a:ext>
                    </a:extLst>
                  </a:tr>
                  <a:tr h="396240"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for backscattering 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8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S3=[10110001]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marL="171450" indent="-171450">
                            <a:buFont typeface="Arial" panose="020B0604020202020204" pitchFamily="34" charset="0"/>
                            <a:buChar char="•"/>
                          </a:pPr>
                          <a:endParaRPr lang="en-US" sz="1000" b="1" i="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1810569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25/48r0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UL for backscattering 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S4=[111010]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kern="100" dirty="0">
                            <a:solidFill>
                              <a:schemeClr val="tx1"/>
                            </a:solidFill>
                            <a:effectLst/>
                            <a:latin typeface="Arial Narrow" panose="020B0606020202030204" pitchFamily="34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</a:rPr>
                            <a:t>Includes invalid Manchester pattern (e.g., 3 continuous 1s or 0s) to signal the start of synchronization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altLang="zh-CN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Ends with a valid Manchester pattern, marking the beginning of valid data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278561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25/75r2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dirty="0">
                              <a:latin typeface="Arial Narrow" panose="020B0606020202030204" pitchFamily="34" charset="0"/>
                            </a:rPr>
                            <a:t>DL for backscattering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0" dirty="0">
                            <a:latin typeface="Arial Narrow" panose="020B0606020202030204" pitchFamily="34" charset="0"/>
                          </a:endParaRP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8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S1=[01111101]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00" dirty="0">
                              <a:solidFill>
                                <a:schemeClr val="tx1"/>
                              </a:solidFill>
                              <a:effectLst/>
                              <a:latin typeface="Arial Narrow" panose="020B0606020202030204" pitchFamily="34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first OFF PW indicate the start of DL modulation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rgbClr val="0070C0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5 PW ON carrier is a code violation (non-Manchester). This duration also differentiates from data-0 signal of any Tari/PW in EPC Gen2.</a:t>
                          </a:r>
                        </a:p>
                        <a:p>
                          <a:pPr marL="171450" marR="0" lvl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/>
                            <a:defRPr/>
                          </a:pPr>
                          <a:r>
                            <a:rPr lang="en-US" sz="1000" b="0" kern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+mn-ea"/>
                              <a:cs typeface="+mn-cs"/>
                            </a:rPr>
                            <a:t>The last 0/1 transition provides timing for Data Manchester decoding</a:t>
                          </a:r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9584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4740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CDF7-2901-E64C-744D-C7B36436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checkboxes for Sync field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705A2-DDBB-1E51-9FF0-4B1D17F2D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Each </a:t>
            </a:r>
            <a:r>
              <a:rPr lang="en-US" altLang="zh-TW" sz="1600" dirty="0"/>
              <a:t>Sync field need to have a l</a:t>
            </a:r>
            <a:r>
              <a:rPr lang="en-US" sz="1600" dirty="0"/>
              <a:t>ow false alarm rate with different data rate and different types of non-AP AMP STAs.</a:t>
            </a:r>
          </a:p>
          <a:p>
            <a:pPr lvl="1"/>
            <a:r>
              <a:rPr lang="en-US" sz="1400" dirty="0"/>
              <a:t>For example, DL S1-S3 for non-backscattering and backscattering tag.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Better </a:t>
            </a:r>
            <a:r>
              <a:rPr lang="en-US" altLang="zh-CN" sz="1600" dirty="0"/>
              <a:t>distinguish between Sync</a:t>
            </a:r>
            <a:r>
              <a:rPr lang="zh-TW" altLang="en-US" sz="1600" dirty="0"/>
              <a:t> </a:t>
            </a:r>
            <a:r>
              <a:rPr lang="en-US" altLang="zh-CN" sz="1600" dirty="0"/>
              <a:t>field, Excitation field and Data field.</a:t>
            </a:r>
          </a:p>
          <a:p>
            <a:pPr lvl="1"/>
            <a:r>
              <a:rPr lang="en-US" sz="1400" dirty="0"/>
              <a:t>For example, starts with OFF, or c</a:t>
            </a:r>
            <a:r>
              <a:rPr lang="en-US" altLang="zh-CN" sz="1400" dirty="0"/>
              <a:t>arries consecutive 1/0.</a:t>
            </a:r>
          </a:p>
          <a:p>
            <a:pPr lvl="1"/>
            <a:r>
              <a:rPr lang="en-US" sz="1400" dirty="0"/>
              <a:t>To differentiates from other standards would be an additional bonus 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04EFB-211C-558F-975D-00E8AB84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7963-60C0-DF51-2241-5B59554EA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744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6C71-8EF2-65DC-20F6-9423A848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</a:t>
            </a:r>
            <a:r>
              <a:rPr lang="en-CA" sz="2800" kern="0" dirty="0"/>
              <a:t>Sync field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0C69-033E-C2D5-E8AE-38B92615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Different DL and UL Sync field.</a:t>
            </a:r>
          </a:p>
          <a:p>
            <a:pPr lvl="1"/>
            <a:r>
              <a:rPr lang="en-US" sz="1400" dirty="0"/>
              <a:t>Serve as a UL/DL indicator. Save power for third party non-AP AMP STA.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sz="1600" dirty="0"/>
              <a:t>Depends on the DL Sync discussion, UL Sync field </a:t>
            </a:r>
            <a:r>
              <a:rPr lang="en-US" sz="1600" kern="0" dirty="0"/>
              <a:t>should be different for backscatter and non-backscatter non-AP STAs.</a:t>
            </a:r>
          </a:p>
          <a:p>
            <a:r>
              <a:rPr lang="en-US" sz="1600" kern="0" dirty="0"/>
              <a:t>Since UL only be polled by AP, UL Sync for different data rate can be the same.</a:t>
            </a:r>
          </a:p>
          <a:p>
            <a:pPr lvl="1"/>
            <a:r>
              <a:rPr lang="en-US" sz="1400" dirty="0"/>
              <a:t>For example, UL S1 and S2 for non-backscattering and backscattering tag, respectively.</a:t>
            </a:r>
          </a:p>
          <a:p>
            <a:endParaRPr lang="en-US" sz="1600" kern="0" dirty="0"/>
          </a:p>
          <a:p>
            <a:endParaRPr lang="en-CA" sz="1600" dirty="0"/>
          </a:p>
          <a:p>
            <a:endParaRPr lang="en-CA" dirty="0"/>
          </a:p>
          <a:p>
            <a:endParaRPr lang="en-CA" sz="2000" kern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BDF9B-105B-5D85-3DD2-312906D7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DC85A-C0E3-2D51-1185-425849C6D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358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E172A-CB3B-FB13-3AA7-B5E09B15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CA" sz="2800" kern="0" dirty="0"/>
              <a:t>Sync field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5D81-5198-577F-F5BF-E6B3B8183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600" dirty="0"/>
              <a:t>Based on aforementioned reasons, we needs:</a:t>
            </a:r>
          </a:p>
          <a:p>
            <a:pPr lvl="1"/>
            <a:r>
              <a:rPr lang="en-CA" sz="1400" dirty="0"/>
              <a:t>3 DL Sync designs (2 non-backscattering +1 backscattering)</a:t>
            </a:r>
          </a:p>
          <a:p>
            <a:pPr lvl="1"/>
            <a:r>
              <a:rPr lang="en-CA" sz="1400" dirty="0"/>
              <a:t>2 UL Sync designs (1 non-backscattering +1 backscattering)</a:t>
            </a:r>
          </a:p>
          <a:p>
            <a:endParaRPr lang="en-CA" sz="1600" dirty="0"/>
          </a:p>
          <a:p>
            <a:endParaRPr lang="en-CA" sz="1600" dirty="0"/>
          </a:p>
          <a:p>
            <a:r>
              <a:rPr lang="en-CA" sz="1600" dirty="0"/>
              <a:t>Sync part has a better receiver sensitivity than Data part.</a:t>
            </a:r>
          </a:p>
          <a:p>
            <a:pPr lvl="1"/>
            <a:r>
              <a:rPr lang="en-CA" sz="1400" dirty="0"/>
              <a:t>There should be few more steps before detailed sync field design, e.g., Data field bandwidth, receiver capabilities.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1D6E5-EB62-9E7F-9DEE-C1A12EB2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D0F17-0585-3F47-A9E6-25CB99738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04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add the following text to the SFD:</a:t>
            </a:r>
          </a:p>
          <a:p>
            <a:pPr lvl="1"/>
            <a:r>
              <a:rPr lang="en-US" altLang="zh-CN" sz="1600" dirty="0"/>
              <a:t>DL and UL AMP-Syncs are different and can be treated as a DL/UL indicator. </a:t>
            </a:r>
          </a:p>
          <a:p>
            <a:pPr lvl="1"/>
            <a:r>
              <a:rPr lang="en-US" altLang="zh-CN" sz="1600" dirty="0"/>
              <a:t>UL AMP-Syncs are different for non-backscatter and backscatter communication.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769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11-25/27, </a:t>
            </a:r>
            <a:r>
              <a:rPr lang="en-US" altLang="zh-CN" sz="1600" dirty="0"/>
              <a:t>AMP PPDU Design, Yinan Qi et al., OPPO</a:t>
            </a:r>
          </a:p>
          <a:p>
            <a:pPr marL="0" indent="0">
              <a:buNone/>
            </a:pPr>
            <a:r>
              <a:rPr lang="en-US" sz="1600" dirty="0"/>
              <a:t>[2] 11-25/34, Sync field for AMP PPDU, </a:t>
            </a:r>
            <a:r>
              <a:rPr lang="en-US" altLang="zh-TW" sz="1600" dirty="0"/>
              <a:t>Wang Ke et al., OPPO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[3] 11-25/42, AMP Downlink Sync Field Study, Steve Shellhammer </a:t>
            </a:r>
            <a:r>
              <a:rPr lang="en-US" sz="1600" dirty="0">
                <a:cs typeface="Times New Roman"/>
              </a:rPr>
              <a:t>et al., Qualcomm.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[4] 11-25/47, Follow up on Downlink Sync Field Design, Bin Qian et al.,</a:t>
            </a:r>
            <a:r>
              <a:rPr lang="en-US" sz="1600" dirty="0">
                <a:cs typeface="Times New Roman"/>
              </a:rPr>
              <a:t> Huawei.</a:t>
            </a:r>
            <a:endParaRPr lang="en-US" sz="1600" dirty="0"/>
          </a:p>
          <a:p>
            <a:pPr marL="0" indent="0">
              <a:buNone/>
            </a:pPr>
            <a:r>
              <a:rPr lang="en-US" altLang="zh-CN" sz="1600" dirty="0"/>
              <a:t>[5] 11-25/48, Discussion on Uplink Transmissions for Backscatter STAs, Bin Qian et al., Huawei</a:t>
            </a:r>
          </a:p>
          <a:p>
            <a:pPr marL="0" indent="0">
              <a:buNone/>
            </a:pPr>
            <a:r>
              <a:rPr lang="en-US" sz="1600" dirty="0"/>
              <a:t>[6] 11-25/75, Further Thoughts on AMP DL PPDU for Mono-static Backscattering, Rui Cao et al., NXP</a:t>
            </a:r>
          </a:p>
          <a:p>
            <a:pPr marL="0" indent="0">
              <a:buNone/>
            </a:pPr>
            <a:r>
              <a:rPr lang="en-US" sz="1600" dirty="0"/>
              <a:t>[7]</a:t>
            </a:r>
            <a:r>
              <a:rPr lang="en-CA" altLang="zh-CN" sz="1600" dirty="0"/>
              <a:t> 11-24/1322, </a:t>
            </a:r>
            <a:r>
              <a:rPr lang="en-US" altLang="en-US" sz="1600" dirty="0"/>
              <a:t>IEEE 802.11 </a:t>
            </a:r>
            <a:r>
              <a:rPr lang="en-US" altLang="en-US" sz="1600" dirty="0" err="1"/>
              <a:t>TGbp</a:t>
            </a:r>
            <a:r>
              <a:rPr lang="en-US" altLang="en-US" sz="1600" dirty="0"/>
              <a:t> Motion Dock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127368</TotalTime>
  <Words>909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Cambria Math</vt:lpstr>
      <vt:lpstr>Times New Roman</vt:lpstr>
      <vt:lpstr>802-11-Submission</vt:lpstr>
      <vt:lpstr>Sync field design considerations</vt:lpstr>
      <vt:lpstr>Introduction</vt:lpstr>
      <vt:lpstr>Passed: AMP PPDU formats</vt:lpstr>
      <vt:lpstr>Brief summary of contributions</vt:lpstr>
      <vt:lpstr>Few checkboxes for Sync field design</vt:lpstr>
      <vt:lpstr>UL Sync field considerations</vt:lpstr>
      <vt:lpstr>Other Sync field considerations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724</cp:revision>
  <cp:lastPrinted>1998-02-10T13:28:06Z</cp:lastPrinted>
  <dcterms:created xsi:type="dcterms:W3CDTF">2007-05-21T21:00:37Z</dcterms:created>
  <dcterms:modified xsi:type="dcterms:W3CDTF">2025-03-09T17:17:39Z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