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4994" r:id="rId3"/>
    <p:sldId id="4998" r:id="rId4"/>
    <p:sldId id="4971" r:id="rId5"/>
    <p:sldId id="499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5" d="100"/>
          <a:sy n="125" d="100"/>
        </p:scale>
        <p:origin x="33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6187" y="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802.11-25/0396r0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Discussion on LDPC only for MU-MIMO in 11bn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490974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sz="2400" dirty="0"/>
              <a:t>Discussions on LDPC only for MU-MIMO in 11bn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39"/>
            <a:ext cx="7772400" cy="5265073"/>
          </a:xfrm>
        </p:spPr>
        <p:txBody>
          <a:bodyPr/>
          <a:lstStyle/>
          <a:p>
            <a:r>
              <a:rPr lang="en-US" sz="1600" b="1" dirty="0"/>
              <a:t>From 11be, </a:t>
            </a:r>
            <a:r>
              <a:rPr lang="en-US" sz="1600" dirty="0"/>
              <a:t> limits only LDPC when RU size &gt;= 484</a:t>
            </a:r>
          </a:p>
          <a:p>
            <a:r>
              <a:rPr lang="en-US" sz="1600" b="1" dirty="0"/>
              <a:t>11bn</a:t>
            </a:r>
            <a:r>
              <a:rPr lang="en-US" sz="1600" dirty="0"/>
              <a:t> further limits LDPC only for the followings [1,2]: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UEQM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COBF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IM</a:t>
            </a: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In addition, combined MU-MIMO+OFDMA is simplified &amp; limited in </a:t>
            </a:r>
            <a:r>
              <a:rPr lang="en-US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11bn 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[1,2], which results in: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MU-MIMO is dis-allowed on RU242 OFDMA 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BCC for MU-MIMO is only applicable for just one case: BW 20MHz PPDU</a:t>
            </a: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With all above, it is worth &amp; reasonable </a:t>
            </a:r>
            <a:r>
              <a:rPr lang="en-US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to consider LDPC as the only FEC coding scheme for DL/UL MU-MIMO in 11bn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Simplify the testing cases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Can free up the coding bit for other potential use</a:t>
            </a:r>
          </a:p>
          <a:p>
            <a:pPr lvl="1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Furthermore, propose that </a:t>
            </a:r>
            <a:r>
              <a:rPr lang="en-US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DL/UL MU-MIMO in UHR is optional for 20MHz only STA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 considering the support of LDPC coding is optional for BW20 PPDU in 11be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2566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altLang="zh-TW" dirty="0"/>
              <a:t>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AEF4C1-5E31-E06D-B5FB-2047275CBA96}"/>
              </a:ext>
            </a:extLst>
          </p:cNvPr>
          <p:cNvSpPr txBox="1"/>
          <p:nvPr/>
        </p:nvSpPr>
        <p:spPr>
          <a:xfrm>
            <a:off x="445923" y="1676400"/>
            <a:ext cx="8252153" cy="3887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sz="1600" dirty="0"/>
              <a:t>[1]. Draft IEEE P802.11bn D0.1</a:t>
            </a:r>
          </a:p>
          <a:p>
            <a:r>
              <a:rPr lang="en-US" sz="1600" dirty="0"/>
              <a:t>[2]. 11-24-0209-09-00bn-specification-framework-for-tgbn</a:t>
            </a:r>
          </a:p>
          <a:p>
            <a:br>
              <a:rPr lang="en-US" sz="1600" dirty="0"/>
            </a:b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156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382000" cy="1752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a typeface="SimSun" panose="02010600030101010101" pitchFamily="2" charset="-122"/>
              </a:rPr>
              <a:t>LDPC is the only FEC coding scheme for DL/UL MU-MIMO in 11bn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8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52215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382000" cy="1752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DL/UL MU-MIMO in UHR  is optional for 20MHz only STA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8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543813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135303</TotalTime>
  <Words>312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Discussion on LDPC only for MU-MIMO in 11bn</vt:lpstr>
      <vt:lpstr>Discussions on LDPC only for MU-MIMO in 11bn</vt:lpstr>
      <vt:lpstr>Reference</vt:lpstr>
      <vt:lpstr>SP#1</vt:lpstr>
      <vt:lpstr>SP#2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1276</cp:revision>
  <cp:lastPrinted>1998-02-10T13:28:06Z</cp:lastPrinted>
  <dcterms:created xsi:type="dcterms:W3CDTF">2007-05-21T21:00:37Z</dcterms:created>
  <dcterms:modified xsi:type="dcterms:W3CDTF">2025-03-08T22:35:56Z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