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4" r:id="rId6"/>
    <p:sldId id="285" r:id="rId7"/>
    <p:sldId id="258" r:id="rId8"/>
    <p:sldId id="287" r:id="rId9"/>
    <p:sldId id="268" r:id="rId10"/>
    <p:sldId id="28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8ABBB4-5C5D-9821-4C17-83656CC7D11E}" name="Gaurang Naik" initials="GN" userId="S::gnaik@qti.qualcomm.com::095fd180-9166-4a3e-8ca1-a5959fa5cd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9" autoAdjust="0"/>
    <p:restoredTop sz="94660"/>
  </p:normalViewPr>
  <p:slideViewPr>
    <p:cSldViewPr>
      <p:cViewPr varScale="1">
        <p:scale>
          <a:sx n="95" d="100"/>
          <a:sy n="95" d="100"/>
        </p:scale>
        <p:origin x="8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urang Naik" userId="095fd180-9166-4a3e-8ca1-a5959fa5cd48" providerId="ADAL" clId="{2B414C8D-EE7C-442E-855C-04D489899CCC}"/>
    <pc:docChg chg="custSel modSld sldOrd">
      <pc:chgData name="Gaurang Naik" userId="095fd180-9166-4a3e-8ca1-a5959fa5cd48" providerId="ADAL" clId="{2B414C8D-EE7C-442E-855C-04D489899CCC}" dt="2024-10-20T20:17:31.940" v="104" actId="20577"/>
      <pc:docMkLst>
        <pc:docMk/>
      </pc:docMkLst>
      <pc:sldChg chg="modSp mod">
        <pc:chgData name="Gaurang Naik" userId="095fd180-9166-4a3e-8ca1-a5959fa5cd48" providerId="ADAL" clId="{2B414C8D-EE7C-442E-855C-04D489899CCC}" dt="2024-10-20T20:17:31.940" v="104" actId="20577"/>
        <pc:sldMkLst>
          <pc:docMk/>
          <pc:sldMk cId="2970317778" sldId="258"/>
        </pc:sldMkLst>
      </pc:sldChg>
      <pc:sldChg chg="modSp mod">
        <pc:chgData name="Gaurang Naik" userId="095fd180-9166-4a3e-8ca1-a5959fa5cd48" providerId="ADAL" clId="{2B414C8D-EE7C-442E-855C-04D489899CCC}" dt="2024-09-09T20:57:22.675" v="86"/>
        <pc:sldMkLst>
          <pc:docMk/>
          <pc:sldMk cId="1831130459" sldId="268"/>
        </pc:sldMkLst>
      </pc:sldChg>
      <pc:sldChg chg="modSp mod">
        <pc:chgData name="Gaurang Naik" userId="095fd180-9166-4a3e-8ca1-a5959fa5cd48" providerId="ADAL" clId="{2B414C8D-EE7C-442E-855C-04D489899CCC}" dt="2024-09-09T20:55:33.023" v="82" actId="6549"/>
        <pc:sldMkLst>
          <pc:docMk/>
          <pc:sldMk cId="2649175712" sldId="270"/>
        </pc:sldMkLst>
      </pc:sldChg>
      <pc:sldChg chg="ord">
        <pc:chgData name="Gaurang Naik" userId="095fd180-9166-4a3e-8ca1-a5959fa5cd48" providerId="ADAL" clId="{2B414C8D-EE7C-442E-855C-04D489899CCC}" dt="2024-09-09T20:56:43.003" v="84"/>
        <pc:sldMkLst>
          <pc:docMk/>
          <pc:sldMk cId="604848714" sldId="283"/>
        </pc:sldMkLst>
      </pc:sldChg>
      <pc:sldChg chg="modSp mod">
        <pc:chgData name="Gaurang Naik" userId="095fd180-9166-4a3e-8ca1-a5959fa5cd48" providerId="ADAL" clId="{2B414C8D-EE7C-442E-855C-04D489899CCC}" dt="2024-09-09T20:57:39.566" v="92" actId="1036"/>
        <pc:sldMkLst>
          <pc:docMk/>
          <pc:sldMk cId="3815181598" sldId="284"/>
        </pc:sldMkLst>
      </pc:sldChg>
    </pc:docChg>
  </pc:docChgLst>
  <pc:docChgLst>
    <pc:chgData name="Gaurang Naik" userId="095fd180-9166-4a3e-8ca1-a5959fa5cd48" providerId="ADAL" clId="{99F8FFFE-581A-41A6-90AB-BB28A214C479}"/>
    <pc:docChg chg="undo redo custSel addSld delSld modSld sldOrd modMainMaster">
      <pc:chgData name="Gaurang Naik" userId="095fd180-9166-4a3e-8ca1-a5959fa5cd48" providerId="ADAL" clId="{99F8FFFE-581A-41A6-90AB-BB28A214C479}" dt="2025-03-08T21:09:59.307" v="2806" actId="14100"/>
      <pc:docMkLst>
        <pc:docMk/>
      </pc:docMkLst>
      <pc:sldChg chg="modSp mod">
        <pc:chgData name="Gaurang Naik" userId="095fd180-9166-4a3e-8ca1-a5959fa5cd48" providerId="ADAL" clId="{99F8FFFE-581A-41A6-90AB-BB28A214C479}" dt="2025-03-08T21:09:47.066" v="2804" actId="20577"/>
        <pc:sldMkLst>
          <pc:docMk/>
          <pc:sldMk cId="0" sldId="256"/>
        </pc:sldMkLst>
        <pc:spChg chg="mod">
          <ac:chgData name="Gaurang Naik" userId="095fd180-9166-4a3e-8ca1-a5959fa5cd48" providerId="ADAL" clId="{99F8FFFE-581A-41A6-90AB-BB28A214C479}" dt="2025-03-08T20:38:10.583" v="18"/>
          <ac:spMkLst>
            <pc:docMk/>
            <pc:sldMk cId="0" sldId="256"/>
            <ac:spMk id="6" creationId="{00000000-0000-0000-0000-000000000000}"/>
          </ac:spMkLst>
        </pc:spChg>
        <pc:spChg chg="mod">
          <ac:chgData name="Gaurang Naik" userId="095fd180-9166-4a3e-8ca1-a5959fa5cd48" providerId="ADAL" clId="{99F8FFFE-581A-41A6-90AB-BB28A214C479}" dt="2025-03-08T20:45:39.627" v="60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aurang Naik" userId="095fd180-9166-4a3e-8ca1-a5959fa5cd48" providerId="ADAL" clId="{99F8FFFE-581A-41A6-90AB-BB28A214C479}" dt="2025-03-08T21:09:47.066" v="28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Gaurang Naik" userId="095fd180-9166-4a3e-8ca1-a5959fa5cd48" providerId="ADAL" clId="{99F8FFFE-581A-41A6-90AB-BB28A214C479}" dt="2025-03-08T21:06:46.503" v="2621" actId="20577"/>
        <pc:sldMkLst>
          <pc:docMk/>
          <pc:sldMk cId="2970317778" sldId="258"/>
        </pc:sldMkLst>
        <pc:spChg chg="mod">
          <ac:chgData name="Gaurang Naik" userId="095fd180-9166-4a3e-8ca1-a5959fa5cd48" providerId="ADAL" clId="{99F8FFFE-581A-41A6-90AB-BB28A214C479}" dt="2025-03-08T20:44:58.781" v="542" actId="20577"/>
          <ac:spMkLst>
            <pc:docMk/>
            <pc:sldMk cId="2970317778" sldId="258"/>
            <ac:spMk id="2" creationId="{A50E67D9-3742-786A-0058-6000CFD17C2A}"/>
          </ac:spMkLst>
        </pc:spChg>
        <pc:spChg chg="mod">
          <ac:chgData name="Gaurang Naik" userId="095fd180-9166-4a3e-8ca1-a5959fa5cd48" providerId="ADAL" clId="{99F8FFFE-581A-41A6-90AB-BB28A214C479}" dt="2025-03-08T20:38:15.976" v="20"/>
          <ac:spMkLst>
            <pc:docMk/>
            <pc:sldMk cId="2970317778" sldId="258"/>
            <ac:spMk id="6" creationId="{32EA93CB-593C-B60C-9AA0-C6AF3240918D}"/>
          </ac:spMkLst>
        </pc:spChg>
        <pc:spChg chg="add mod">
          <ac:chgData name="Gaurang Naik" userId="095fd180-9166-4a3e-8ca1-a5959fa5cd48" providerId="ADAL" clId="{99F8FFFE-581A-41A6-90AB-BB28A214C479}" dt="2025-03-08T21:06:46.503" v="2621" actId="20577"/>
          <ac:spMkLst>
            <pc:docMk/>
            <pc:sldMk cId="2970317778" sldId="258"/>
            <ac:spMk id="7" creationId="{C7684813-0D57-5AB6-B449-6B2218FDBD28}"/>
          </ac:spMkLst>
        </pc:spChg>
        <pc:graphicFrameChg chg="add mod modGraphic">
          <ac:chgData name="Gaurang Naik" userId="095fd180-9166-4a3e-8ca1-a5959fa5cd48" providerId="ADAL" clId="{99F8FFFE-581A-41A6-90AB-BB28A214C479}" dt="2025-03-08T21:02:30.097" v="2072" actId="14100"/>
          <ac:graphicFrameMkLst>
            <pc:docMk/>
            <pc:sldMk cId="2970317778" sldId="258"/>
            <ac:graphicFrameMk id="99" creationId="{25A20F00-D9B0-A27B-2A8E-1F8429DA5623}"/>
          </ac:graphicFrameMkLst>
        </pc:graphicFrameChg>
      </pc:sldChg>
      <pc:sldChg chg="modSp mod">
        <pc:chgData name="Gaurang Naik" userId="095fd180-9166-4a3e-8ca1-a5959fa5cd48" providerId="ADAL" clId="{99F8FFFE-581A-41A6-90AB-BB28A214C479}" dt="2025-03-08T20:47:53.820" v="857"/>
        <pc:sldMkLst>
          <pc:docMk/>
          <pc:sldMk cId="1831130459" sldId="268"/>
        </pc:sldMkLst>
        <pc:spChg chg="mod">
          <ac:chgData name="Gaurang Naik" userId="095fd180-9166-4a3e-8ca1-a5959fa5cd48" providerId="ADAL" clId="{99F8FFFE-581A-41A6-90AB-BB28A214C479}" dt="2025-03-08T20:47:53.820" v="857"/>
          <ac:spMkLst>
            <pc:docMk/>
            <pc:sldMk cId="1831130459" sldId="268"/>
            <ac:spMk id="3" creationId="{183A1C54-42DC-0B06-5CB0-433A8A7D230F}"/>
          </ac:spMkLst>
        </pc:spChg>
        <pc:spChg chg="mod">
          <ac:chgData name="Gaurang Naik" userId="095fd180-9166-4a3e-8ca1-a5959fa5cd48" providerId="ADAL" clId="{99F8FFFE-581A-41A6-90AB-BB28A214C479}" dt="2025-03-08T20:38:28.516" v="24"/>
          <ac:spMkLst>
            <pc:docMk/>
            <pc:sldMk cId="1831130459" sldId="268"/>
            <ac:spMk id="6" creationId="{282CEFAB-16E6-B7C1-C1A3-C44593A5219A}"/>
          </ac:spMkLst>
        </pc:spChg>
      </pc:sldChg>
      <pc:sldChg chg="modSp del mod">
        <pc:chgData name="Gaurang Naik" userId="095fd180-9166-4a3e-8ca1-a5959fa5cd48" providerId="ADAL" clId="{99F8FFFE-581A-41A6-90AB-BB28A214C479}" dt="2025-03-08T20:39:46.196" v="25" actId="47"/>
        <pc:sldMkLst>
          <pc:docMk/>
          <pc:sldMk cId="2649175712" sldId="270"/>
        </pc:sldMkLst>
      </pc:sldChg>
      <pc:sldChg chg="modSp del mod">
        <pc:chgData name="Gaurang Naik" userId="095fd180-9166-4a3e-8ca1-a5959fa5cd48" providerId="ADAL" clId="{99F8FFFE-581A-41A6-90AB-BB28A214C479}" dt="2025-03-08T20:39:47.106" v="26" actId="47"/>
        <pc:sldMkLst>
          <pc:docMk/>
          <pc:sldMk cId="3074980893" sldId="276"/>
        </pc:sldMkLst>
      </pc:sldChg>
      <pc:sldChg chg="modSp mod">
        <pc:chgData name="Gaurang Naik" userId="095fd180-9166-4a3e-8ca1-a5959fa5cd48" providerId="ADAL" clId="{99F8FFFE-581A-41A6-90AB-BB28A214C479}" dt="2025-03-08T20:47:39.835" v="854" actId="15"/>
        <pc:sldMkLst>
          <pc:docMk/>
          <pc:sldMk cId="1255940636" sldId="282"/>
        </pc:sldMkLst>
        <pc:spChg chg="mod">
          <ac:chgData name="Gaurang Naik" userId="095fd180-9166-4a3e-8ca1-a5959fa5cd48" providerId="ADAL" clId="{99F8FFFE-581A-41A6-90AB-BB28A214C479}" dt="2025-03-08T20:47:39.835" v="854" actId="15"/>
          <ac:spMkLst>
            <pc:docMk/>
            <pc:sldMk cId="1255940636" sldId="282"/>
            <ac:spMk id="3" creationId="{49A3282A-A55B-63A8-7803-A1E0D409A8FB}"/>
          </ac:spMkLst>
        </pc:spChg>
      </pc:sldChg>
      <pc:sldChg chg="modSp del mod">
        <pc:chgData name="Gaurang Naik" userId="095fd180-9166-4a3e-8ca1-a5959fa5cd48" providerId="ADAL" clId="{99F8FFFE-581A-41A6-90AB-BB28A214C479}" dt="2025-03-08T20:45:14.933" v="543" actId="47"/>
        <pc:sldMkLst>
          <pc:docMk/>
          <pc:sldMk cId="604848714" sldId="283"/>
        </pc:sldMkLst>
      </pc:sldChg>
      <pc:sldChg chg="modSp mod">
        <pc:chgData name="Gaurang Naik" userId="095fd180-9166-4a3e-8ca1-a5959fa5cd48" providerId="ADAL" clId="{99F8FFFE-581A-41A6-90AB-BB28A214C479}" dt="2025-03-08T20:38:13.507" v="19"/>
        <pc:sldMkLst>
          <pc:docMk/>
          <pc:sldMk cId="3815181598" sldId="284"/>
        </pc:sldMkLst>
        <pc:spChg chg="mod">
          <ac:chgData name="Gaurang Naik" userId="095fd180-9166-4a3e-8ca1-a5959fa5cd48" providerId="ADAL" clId="{99F8FFFE-581A-41A6-90AB-BB28A214C479}" dt="2025-03-08T20:38:13.507" v="19"/>
          <ac:spMkLst>
            <pc:docMk/>
            <pc:sldMk cId="3815181598" sldId="284"/>
            <ac:spMk id="6" creationId="{32EA93CB-593C-B60C-9AA0-C6AF3240918D}"/>
          </ac:spMkLst>
        </pc:spChg>
      </pc:sldChg>
      <pc:sldChg chg="del">
        <pc:chgData name="Gaurang Naik" userId="095fd180-9166-4a3e-8ca1-a5959fa5cd48" providerId="ADAL" clId="{99F8FFFE-581A-41A6-90AB-BB28A214C479}" dt="2025-03-08T20:39:51.982" v="27" actId="47"/>
        <pc:sldMkLst>
          <pc:docMk/>
          <pc:sldMk cId="2009500874" sldId="285"/>
        </pc:sldMkLst>
      </pc:sldChg>
      <pc:sldChg chg="addSp delSp modSp add mod ord">
        <pc:chgData name="Gaurang Naik" userId="095fd180-9166-4a3e-8ca1-a5959fa5cd48" providerId="ADAL" clId="{99F8FFFE-581A-41A6-90AB-BB28A214C479}" dt="2025-03-08T21:09:59.307" v="2806" actId="14100"/>
        <pc:sldMkLst>
          <pc:docMk/>
          <pc:sldMk cId="2253816178" sldId="285"/>
        </pc:sldMkLst>
        <pc:spChg chg="add mod">
          <ac:chgData name="Gaurang Naik" userId="095fd180-9166-4a3e-8ca1-a5959fa5cd48" providerId="ADAL" clId="{99F8FFFE-581A-41A6-90AB-BB28A214C479}" dt="2025-03-08T20:50:44.880" v="916" actId="164"/>
          <ac:spMkLst>
            <pc:docMk/>
            <pc:sldMk cId="2253816178" sldId="285"/>
            <ac:spMk id="7" creationId="{7250F829-447D-7E21-37D2-330894528C58}"/>
          </ac:spMkLst>
        </pc:spChg>
        <pc:spChg chg="add mod">
          <ac:chgData name="Gaurang Naik" userId="095fd180-9166-4a3e-8ca1-a5959fa5cd48" providerId="ADAL" clId="{99F8FFFE-581A-41A6-90AB-BB28A214C479}" dt="2025-03-08T20:50:39.317" v="913" actId="164"/>
          <ac:spMkLst>
            <pc:docMk/>
            <pc:sldMk cId="2253816178" sldId="285"/>
            <ac:spMk id="11" creationId="{EB6DE9B9-944D-2A9F-48E8-37F8E4DBB45B}"/>
          </ac:spMkLst>
        </pc:spChg>
        <pc:spChg chg="mod">
          <ac:chgData name="Gaurang Naik" userId="095fd180-9166-4a3e-8ca1-a5959fa5cd48" providerId="ADAL" clId="{99F8FFFE-581A-41A6-90AB-BB28A214C479}" dt="2025-03-08T20:43:41.288" v="505" actId="20577"/>
          <ac:spMkLst>
            <pc:docMk/>
            <pc:sldMk cId="2253816178" sldId="285"/>
            <ac:spMk id="37" creationId="{0E168753-F68C-A2F5-F33C-7EBDD7C385CD}"/>
          </ac:spMkLst>
        </pc:spChg>
        <pc:spChg chg="mod">
          <ac:chgData name="Gaurang Naik" userId="095fd180-9166-4a3e-8ca1-a5959fa5cd48" providerId="ADAL" clId="{99F8FFFE-581A-41A6-90AB-BB28A214C479}" dt="2025-03-08T21:09:59.307" v="2806" actId="14100"/>
          <ac:spMkLst>
            <pc:docMk/>
            <pc:sldMk cId="2253816178" sldId="285"/>
            <ac:spMk id="67" creationId="{85DB900A-E650-C1DA-E10B-6E410412C1BC}"/>
          </ac:spMkLst>
        </pc:spChg>
        <pc:grpChg chg="add mod">
          <ac:chgData name="Gaurang Naik" userId="095fd180-9166-4a3e-8ca1-a5959fa5cd48" providerId="ADAL" clId="{99F8FFFE-581A-41A6-90AB-BB28A214C479}" dt="2025-03-08T20:50:47.569" v="917" actId="164"/>
          <ac:grpSpMkLst>
            <pc:docMk/>
            <pc:sldMk cId="2253816178" sldId="285"/>
            <ac:grpSpMk id="12" creationId="{D58BA8D8-AB62-51D0-9DD5-8D8634D4B1BE}"/>
          </ac:grpSpMkLst>
        </pc:grpChg>
        <pc:grpChg chg="add mod">
          <ac:chgData name="Gaurang Naik" userId="095fd180-9166-4a3e-8ca1-a5959fa5cd48" providerId="ADAL" clId="{99F8FFFE-581A-41A6-90AB-BB28A214C479}" dt="2025-03-08T20:50:47.569" v="917" actId="164"/>
          <ac:grpSpMkLst>
            <pc:docMk/>
            <pc:sldMk cId="2253816178" sldId="285"/>
            <ac:grpSpMk id="13" creationId="{E167A260-704B-AA3D-06F1-C258AF168913}"/>
          </ac:grpSpMkLst>
        </pc:grpChg>
        <pc:grpChg chg="add mod">
          <ac:chgData name="Gaurang Naik" userId="095fd180-9166-4a3e-8ca1-a5959fa5cd48" providerId="ADAL" clId="{99F8FFFE-581A-41A6-90AB-BB28A214C479}" dt="2025-03-08T20:50:51.239" v="918" actId="1076"/>
          <ac:grpSpMkLst>
            <pc:docMk/>
            <pc:sldMk cId="2253816178" sldId="285"/>
            <ac:grpSpMk id="14" creationId="{9F4B2C84-7550-E3EE-6C72-97AA8421F5A9}"/>
          </ac:grpSpMkLst>
        </pc:grpChg>
        <pc:grpChg chg="mod">
          <ac:chgData name="Gaurang Naik" userId="095fd180-9166-4a3e-8ca1-a5959fa5cd48" providerId="ADAL" clId="{99F8FFFE-581A-41A6-90AB-BB28A214C479}" dt="2025-03-08T20:50:39.317" v="913" actId="164"/>
          <ac:grpSpMkLst>
            <pc:docMk/>
            <pc:sldMk cId="2253816178" sldId="285"/>
            <ac:grpSpMk id="66" creationId="{3B739098-22FD-4503-87DB-65B850B5A4CA}"/>
          </ac:grpSpMkLst>
        </pc:grpChg>
        <pc:cxnChg chg="add mod">
          <ac:chgData name="Gaurang Naik" userId="095fd180-9166-4a3e-8ca1-a5959fa5cd48" providerId="ADAL" clId="{99F8FFFE-581A-41A6-90AB-BB28A214C479}" dt="2025-03-08T20:50:44.880" v="916" actId="164"/>
          <ac:cxnSpMkLst>
            <pc:docMk/>
            <pc:sldMk cId="2253816178" sldId="285"/>
            <ac:cxnSpMk id="3" creationId="{F473D3F4-120A-C57C-36C8-C7F745B5649B}"/>
          </ac:cxnSpMkLst>
        </pc:cxnChg>
        <pc:cxnChg chg="mod">
          <ac:chgData name="Gaurang Naik" userId="095fd180-9166-4a3e-8ca1-a5959fa5cd48" providerId="ADAL" clId="{99F8FFFE-581A-41A6-90AB-BB28A214C479}" dt="2025-03-08T20:43:33.033" v="480" actId="20577"/>
          <ac:cxnSpMkLst>
            <pc:docMk/>
            <pc:sldMk cId="2253816178" sldId="285"/>
            <ac:cxnSpMk id="36" creationId="{5624E1EC-2452-9D4F-F106-0A77CE3F4A4E}"/>
          </ac:cxnSpMkLst>
        </pc:cxnChg>
        <pc:cxnChg chg="mod">
          <ac:chgData name="Gaurang Naik" userId="095fd180-9166-4a3e-8ca1-a5959fa5cd48" providerId="ADAL" clId="{99F8FFFE-581A-41A6-90AB-BB28A214C479}" dt="2025-03-08T20:43:33.033" v="480" actId="20577"/>
          <ac:cxnSpMkLst>
            <pc:docMk/>
            <pc:sldMk cId="2253816178" sldId="285"/>
            <ac:cxnSpMk id="60" creationId="{93425BEF-9F45-CFF6-1C1D-DF64FE97A61D}"/>
          </ac:cxnSpMkLst>
        </pc:cxnChg>
      </pc:sldChg>
      <pc:sldChg chg="modSp add del mod">
        <pc:chgData name="Gaurang Naik" userId="095fd180-9166-4a3e-8ca1-a5959fa5cd48" providerId="ADAL" clId="{99F8FFFE-581A-41A6-90AB-BB28A214C479}" dt="2025-03-08T20:43:00.231" v="407" actId="47"/>
        <pc:sldMkLst>
          <pc:docMk/>
          <pc:sldMk cId="458139158" sldId="286"/>
        </pc:sldMkLst>
      </pc:sldChg>
      <pc:sldChg chg="addSp delSp modSp new add del mod">
        <pc:chgData name="Gaurang Naik" userId="095fd180-9166-4a3e-8ca1-a5959fa5cd48" providerId="ADAL" clId="{99F8FFFE-581A-41A6-90AB-BB28A214C479}" dt="2025-03-08T21:09:30.733" v="2800" actId="47"/>
        <pc:sldMkLst>
          <pc:docMk/>
          <pc:sldMk cId="3666544540" sldId="286"/>
        </pc:sldMkLst>
      </pc:sldChg>
      <pc:sldChg chg="addSp delSp modSp new mod">
        <pc:chgData name="Gaurang Naik" userId="095fd180-9166-4a3e-8ca1-a5959fa5cd48" providerId="ADAL" clId="{99F8FFFE-581A-41A6-90AB-BB28A214C479}" dt="2025-03-08T21:09:28.437" v="2799" actId="113"/>
        <pc:sldMkLst>
          <pc:docMk/>
          <pc:sldMk cId="317438428" sldId="287"/>
        </pc:sldMkLst>
        <pc:spChg chg="mod">
          <ac:chgData name="Gaurang Naik" userId="095fd180-9166-4a3e-8ca1-a5959fa5cd48" providerId="ADAL" clId="{99F8FFFE-581A-41A6-90AB-BB28A214C479}" dt="2025-03-08T21:07:08.487" v="2649" actId="20577"/>
          <ac:spMkLst>
            <pc:docMk/>
            <pc:sldMk cId="317438428" sldId="287"/>
            <ac:spMk id="2" creationId="{86DA4FC2-D0AE-5DFB-401D-EA816A82645D}"/>
          </ac:spMkLst>
        </pc:spChg>
        <pc:spChg chg="mod">
          <ac:chgData name="Gaurang Naik" userId="095fd180-9166-4a3e-8ca1-a5959fa5cd48" providerId="ADAL" clId="{99F8FFFE-581A-41A6-90AB-BB28A214C479}" dt="2025-03-08T21:09:28.437" v="2799" actId="113"/>
          <ac:spMkLst>
            <pc:docMk/>
            <pc:sldMk cId="317438428" sldId="287"/>
            <ac:spMk id="3" creationId="{B6F28EAD-8B01-706A-91BC-96961A470815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96" creationId="{49154226-ECEC-30B1-BE3C-8A1542B5F1E1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03" creationId="{F839AD7C-62FE-A139-9731-2BFBB389B408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10" creationId="{22125E5A-50D2-FA26-6FEA-68A7944DABE4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13" creationId="{63323870-C910-FEA2-E59F-1FC5EC3EA5AF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22" creationId="{8A31A492-55A4-4AC6-8B1F-421E197AF5EE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25" creationId="{6D400757-88E7-C92B-FC12-40A7B827BA10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27" creationId="{143DFE7E-BA96-16F3-D776-F92AC8A42342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28" creationId="{BC230E94-BC05-E302-B885-23FE4239F27B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32" creationId="{F97C88C3-C70D-B5B0-B2E0-50EC6ADBEE91}"/>
          </ac:spMkLst>
        </pc:spChg>
        <pc:spChg chg="mod">
          <ac:chgData name="Gaurang Naik" userId="095fd180-9166-4a3e-8ca1-a5959fa5cd48" providerId="ADAL" clId="{99F8FFFE-581A-41A6-90AB-BB28A214C479}" dt="2025-03-08T21:09:22.424" v="2797"/>
          <ac:spMkLst>
            <pc:docMk/>
            <pc:sldMk cId="317438428" sldId="287"/>
            <ac:spMk id="133" creationId="{E521393F-CA61-E9C4-5CAC-F271721D60DE}"/>
          </ac:spMkLst>
        </pc:spChg>
        <pc:grpChg chg="mod">
          <ac:chgData name="Gaurang Naik" userId="095fd180-9166-4a3e-8ca1-a5959fa5cd48" providerId="ADAL" clId="{99F8FFFE-581A-41A6-90AB-BB28A214C479}" dt="2025-03-08T21:09:26.511" v="2798" actId="1076"/>
          <ac:grpSpMkLst>
            <pc:docMk/>
            <pc:sldMk cId="317438428" sldId="287"/>
            <ac:grpSpMk id="95" creationId="{231632F6-E7D5-F5B4-05E9-D0AB86334DFD}"/>
          </ac:grpSpMkLst>
        </pc:grpChg>
      </pc:sldChg>
      <pc:sldChg chg="addSp delSp modSp new add del mod">
        <pc:chgData name="Gaurang Naik" userId="095fd180-9166-4a3e-8ca1-a5959fa5cd48" providerId="ADAL" clId="{99F8FFFE-581A-41A6-90AB-BB28A214C479}" dt="2025-03-08T21:08:15.175" v="2675" actId="680"/>
        <pc:sldMkLst>
          <pc:docMk/>
          <pc:sldMk cId="3360989576" sldId="288"/>
        </pc:sldMkLst>
      </pc:sldChg>
      <pc:sldMasterChg chg="modSp mod modSldLayout">
        <pc:chgData name="Gaurang Naik" userId="095fd180-9166-4a3e-8ca1-a5959fa5cd48" providerId="ADAL" clId="{99F8FFFE-581A-41A6-90AB-BB28A214C479}" dt="2025-03-08T20:38:02.634" v="17" actId="20577"/>
        <pc:sldMasterMkLst>
          <pc:docMk/>
          <pc:sldMasterMk cId="0" sldId="2147483648"/>
        </pc:sldMasterMkLst>
        <pc:spChg chg="mod">
          <ac:chgData name="Gaurang Naik" userId="095fd180-9166-4a3e-8ca1-a5959fa5cd48" providerId="ADAL" clId="{99F8FFFE-581A-41A6-90AB-BB28A214C479}" dt="2025-03-08T20:38:02.634" v="1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Gaurang Naik" userId="095fd180-9166-4a3e-8ca1-a5959fa5cd48" providerId="ADAL" clId="{99F8FFFE-581A-41A6-90AB-BB28A214C479}" dt="2025-03-08T20:37:54.200" v="11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Gaurang Naik" userId="095fd180-9166-4a3e-8ca1-a5959fa5cd48" providerId="ADAL" clId="{99F8FFFE-581A-41A6-90AB-BB28A214C479}" dt="2025-03-08T20:37:46.080" v="9" actId="20577"/>
          <pc:sldLayoutMkLst>
            <pc:docMk/>
            <pc:sldMasterMk cId="0" sldId="2147483648"/>
            <pc:sldLayoutMk cId="0" sldId="2147483649"/>
          </pc:sldLayoutMkLst>
          <pc:spChg chg="mod">
            <ac:chgData name="Gaurang Naik" userId="095fd180-9166-4a3e-8ca1-a5959fa5cd48" providerId="ADAL" clId="{99F8FFFE-581A-41A6-90AB-BB28A214C479}" dt="2025-03-08T20:37:46.080" v="9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99F8FFFE-581A-41A6-90AB-BB28A214C479}" dt="2025-03-08T20:37:51.748" v="10"/>
          <pc:sldLayoutMkLst>
            <pc:docMk/>
            <pc:sldMasterMk cId="0" sldId="2147483648"/>
            <pc:sldLayoutMk cId="0" sldId="2147483650"/>
          </pc:sldLayoutMkLst>
          <pc:spChg chg="mod">
            <ac:chgData name="Gaurang Naik" userId="095fd180-9166-4a3e-8ca1-a5959fa5cd48" providerId="ADAL" clId="{99F8FFFE-581A-41A6-90AB-BB28A214C479}" dt="2025-03-08T20:37:51.748" v="1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Gaurang Naik" userId="095fd180-9166-4a3e-8ca1-a5959fa5cd48" providerId="ADAL" clId="{37A2D841-9AEC-42C0-B0B9-F2FDF19C6531}"/>
    <pc:docChg chg="modSld">
      <pc:chgData name="Gaurang Naik" userId="095fd180-9166-4a3e-8ca1-a5959fa5cd48" providerId="ADAL" clId="{37A2D841-9AEC-42C0-B0B9-F2FDF19C6531}" dt="2025-03-10T12:46:29.903" v="62"/>
      <pc:docMkLst>
        <pc:docMk/>
      </pc:docMkLst>
      <pc:sldChg chg="modSp mod">
        <pc:chgData name="Gaurang Naik" userId="095fd180-9166-4a3e-8ca1-a5959fa5cd48" providerId="ADAL" clId="{37A2D841-9AEC-42C0-B0B9-F2FDF19C6531}" dt="2025-03-10T12:46:26.586" v="61" actId="20577"/>
        <pc:sldMkLst>
          <pc:docMk/>
          <pc:sldMk cId="2253816178" sldId="285"/>
        </pc:sldMkLst>
        <pc:spChg chg="mod">
          <ac:chgData name="Gaurang Naik" userId="095fd180-9166-4a3e-8ca1-a5959fa5cd48" providerId="ADAL" clId="{37A2D841-9AEC-42C0-B0B9-F2FDF19C6531}" dt="2025-03-10T12:46:26.586" v="61" actId="20577"/>
          <ac:spMkLst>
            <pc:docMk/>
            <pc:sldMk cId="2253816178" sldId="285"/>
            <ac:spMk id="7" creationId="{7250F829-447D-7E21-37D2-330894528C58}"/>
          </ac:spMkLst>
        </pc:spChg>
        <pc:cxnChg chg="mod">
          <ac:chgData name="Gaurang Naik" userId="095fd180-9166-4a3e-8ca1-a5959fa5cd48" providerId="ADAL" clId="{37A2D841-9AEC-42C0-B0B9-F2FDF19C6531}" dt="2025-03-10T12:46:25.282" v="56" actId="20577"/>
          <ac:cxnSpMkLst>
            <pc:docMk/>
            <pc:sldMk cId="2253816178" sldId="285"/>
            <ac:cxnSpMk id="3" creationId="{F473D3F4-120A-C57C-36C8-C7F745B5649B}"/>
          </ac:cxnSpMkLst>
        </pc:cxnChg>
      </pc:sldChg>
      <pc:sldChg chg="modSp mod">
        <pc:chgData name="Gaurang Naik" userId="095fd180-9166-4a3e-8ca1-a5959fa5cd48" providerId="ADAL" clId="{37A2D841-9AEC-42C0-B0B9-F2FDF19C6531}" dt="2025-03-10T12:46:29.903" v="62"/>
        <pc:sldMkLst>
          <pc:docMk/>
          <pc:sldMk cId="317438428" sldId="287"/>
        </pc:sldMkLst>
        <pc:spChg chg="mod">
          <ac:chgData name="Gaurang Naik" userId="095fd180-9166-4a3e-8ca1-a5959fa5cd48" providerId="ADAL" clId="{37A2D841-9AEC-42C0-B0B9-F2FDF19C6531}" dt="2025-03-10T12:46:29.903" v="62"/>
          <ac:spMkLst>
            <pc:docMk/>
            <pc:sldMk cId="317438428" sldId="287"/>
            <ac:spMk id="66" creationId="{0D1E56D8-2A59-5C7F-14D5-1FB7E5347DDD}"/>
          </ac:spMkLst>
        </pc:spChg>
        <pc:cxnChg chg="mod">
          <ac:chgData name="Gaurang Naik" userId="095fd180-9166-4a3e-8ca1-a5959fa5cd48" providerId="ADAL" clId="{37A2D841-9AEC-42C0-B0B9-F2FDF19C6531}" dt="2025-03-10T12:46:29.903" v="62"/>
          <ac:cxnSpMkLst>
            <pc:docMk/>
            <pc:sldMk cId="317438428" sldId="287"/>
            <ac:cxnSpMk id="65" creationId="{D2EE8B23-332E-3C93-18D4-36D76832D510}"/>
          </ac:cxnSpMkLst>
        </pc:cxnChg>
      </pc:sldChg>
    </pc:docChg>
  </pc:docChgLst>
  <pc:docChgLst>
    <pc:chgData name="Gaurang Naik" userId="095fd180-9166-4a3e-8ca1-a5959fa5cd48" providerId="ADAL" clId="{903A071E-241D-4080-AF96-CE9678AA8C57}"/>
    <pc:docChg chg="undo custSel addSld delSld modSld sldOrd modMainMaster">
      <pc:chgData name="Gaurang Naik" userId="095fd180-9166-4a3e-8ca1-a5959fa5cd48" providerId="ADAL" clId="{903A071E-241D-4080-AF96-CE9678AA8C57}" dt="2024-09-07T22:37:44.797" v="1143"/>
      <pc:docMkLst>
        <pc:docMk/>
      </pc:docMkLst>
      <pc:sldChg chg="modSp mod">
        <pc:chgData name="Gaurang Naik" userId="095fd180-9166-4a3e-8ca1-a5959fa5cd48" providerId="ADAL" clId="{903A071E-241D-4080-AF96-CE9678AA8C57}" dt="2024-09-07T21:10:45.557" v="31" actId="20577"/>
        <pc:sldMkLst>
          <pc:docMk/>
          <pc:sldMk cId="0" sldId="256"/>
        </pc:sldMkLst>
      </pc:sldChg>
      <pc:sldChg chg="addSp delSp modSp mod">
        <pc:chgData name="Gaurang Naik" userId="095fd180-9166-4a3e-8ca1-a5959fa5cd48" providerId="ADAL" clId="{903A071E-241D-4080-AF96-CE9678AA8C57}" dt="2024-09-07T21:15:09.626" v="318" actId="1035"/>
        <pc:sldMkLst>
          <pc:docMk/>
          <pc:sldMk cId="2970317778" sldId="258"/>
        </pc:sldMkLst>
      </pc:sldChg>
      <pc:sldChg chg="modSp del mod">
        <pc:chgData name="Gaurang Naik" userId="095fd180-9166-4a3e-8ca1-a5959fa5cd48" providerId="ADAL" clId="{903A071E-241D-4080-AF96-CE9678AA8C57}" dt="2024-09-07T21:14:40.938" v="305" actId="47"/>
        <pc:sldMkLst>
          <pc:docMk/>
          <pc:sldMk cId="2174103903" sldId="259"/>
        </pc:sldMkLst>
      </pc:sldChg>
      <pc:sldChg chg="modSp del mod">
        <pc:chgData name="Gaurang Naik" userId="095fd180-9166-4a3e-8ca1-a5959fa5cd48" providerId="ADAL" clId="{903A071E-241D-4080-AF96-CE9678AA8C57}" dt="2024-09-07T21:14:44.417" v="307" actId="47"/>
        <pc:sldMkLst>
          <pc:docMk/>
          <pc:sldMk cId="598105294" sldId="260"/>
        </pc:sldMkLst>
      </pc:sldChg>
      <pc:sldChg chg="modSp del mod">
        <pc:chgData name="Gaurang Naik" userId="095fd180-9166-4a3e-8ca1-a5959fa5cd48" providerId="ADAL" clId="{903A071E-241D-4080-AF96-CE9678AA8C57}" dt="2024-09-07T21:14:46.684" v="309" actId="47"/>
        <pc:sldMkLst>
          <pc:docMk/>
          <pc:sldMk cId="4247393781" sldId="263"/>
        </pc:sldMkLst>
      </pc:sldChg>
      <pc:sldChg chg="modSp mod">
        <pc:chgData name="Gaurang Naik" userId="095fd180-9166-4a3e-8ca1-a5959fa5cd48" providerId="ADAL" clId="{903A071E-241D-4080-AF96-CE9678AA8C57}" dt="2024-09-07T22:34:28.711" v="1098" actId="20577"/>
        <pc:sldMkLst>
          <pc:docMk/>
          <pc:sldMk cId="1831130459" sldId="268"/>
        </pc:sldMkLst>
      </pc:sldChg>
      <pc:sldChg chg="modSp add mod">
        <pc:chgData name="Gaurang Naik" userId="095fd180-9166-4a3e-8ca1-a5959fa5cd48" providerId="ADAL" clId="{903A071E-241D-4080-AF96-CE9678AA8C57}" dt="2024-09-07T22:34:56.362" v="1101" actId="6549"/>
        <pc:sldMkLst>
          <pc:docMk/>
          <pc:sldMk cId="2649175712" sldId="270"/>
        </pc:sldMkLst>
      </pc:sldChg>
      <pc:sldChg chg="modSp del mod">
        <pc:chgData name="Gaurang Naik" userId="095fd180-9166-4a3e-8ca1-a5959fa5cd48" providerId="ADAL" clId="{903A071E-241D-4080-AF96-CE9678AA8C57}" dt="2024-09-07T21:14:43.611" v="306" actId="47"/>
        <pc:sldMkLst>
          <pc:docMk/>
          <pc:sldMk cId="3999378111" sldId="274"/>
        </pc:sldMkLst>
      </pc:sldChg>
      <pc:sldChg chg="modSp add mod">
        <pc:chgData name="Gaurang Naik" userId="095fd180-9166-4a3e-8ca1-a5959fa5cd48" providerId="ADAL" clId="{903A071E-241D-4080-AF96-CE9678AA8C57}" dt="2024-09-07T22:36:52.288" v="1141" actId="1076"/>
        <pc:sldMkLst>
          <pc:docMk/>
          <pc:sldMk cId="3074980893" sldId="276"/>
        </pc:sldMkLst>
      </pc:sldChg>
      <pc:sldChg chg="modSp del mod">
        <pc:chgData name="Gaurang Naik" userId="095fd180-9166-4a3e-8ca1-a5959fa5cd48" providerId="ADAL" clId="{903A071E-241D-4080-AF96-CE9678AA8C57}" dt="2024-09-07T21:14:45.126" v="308" actId="47"/>
        <pc:sldMkLst>
          <pc:docMk/>
          <pc:sldMk cId="1525759070" sldId="278"/>
        </pc:sldMkLst>
      </pc:sldChg>
      <pc:sldChg chg="modSp mod">
        <pc:chgData name="Gaurang Naik" userId="095fd180-9166-4a3e-8ca1-a5959fa5cd48" providerId="ADAL" clId="{903A071E-241D-4080-AF96-CE9678AA8C57}" dt="2024-09-07T22:37:41.617" v="1142"/>
        <pc:sldMkLst>
          <pc:docMk/>
          <pc:sldMk cId="1255940636" sldId="282"/>
        </pc:sldMkLst>
      </pc:sldChg>
      <pc:sldChg chg="modSp new mod">
        <pc:chgData name="Gaurang Naik" userId="095fd180-9166-4a3e-8ca1-a5959fa5cd48" providerId="ADAL" clId="{903A071E-241D-4080-AF96-CE9678AA8C57}" dt="2024-09-07T21:20:04.962" v="969" actId="20577"/>
        <pc:sldMkLst>
          <pc:docMk/>
          <pc:sldMk cId="604848714" sldId="283"/>
        </pc:sldMkLst>
      </pc:sldChg>
      <pc:sldChg chg="addSp delSp modSp add mod ord">
        <pc:chgData name="Gaurang Naik" userId="095fd180-9166-4a3e-8ca1-a5959fa5cd48" providerId="ADAL" clId="{903A071E-241D-4080-AF96-CE9678AA8C57}" dt="2024-09-07T21:22:13.557" v="981"/>
        <pc:sldMkLst>
          <pc:docMk/>
          <pc:sldMk cId="3815181598" sldId="284"/>
        </pc:sldMkLst>
      </pc:sldChg>
      <pc:sldChg chg="new del">
        <pc:chgData name="Gaurang Naik" userId="095fd180-9166-4a3e-8ca1-a5959fa5cd48" providerId="ADAL" clId="{903A071E-241D-4080-AF96-CE9678AA8C57}" dt="2024-09-07T21:16:28.369" v="373" actId="47"/>
        <pc:sldMkLst>
          <pc:docMk/>
          <pc:sldMk cId="3872685206" sldId="284"/>
        </pc:sldMkLst>
      </pc:sldChg>
      <pc:sldChg chg="modSp add mod">
        <pc:chgData name="Gaurang Naik" userId="095fd180-9166-4a3e-8ca1-a5959fa5cd48" providerId="ADAL" clId="{903A071E-241D-4080-AF96-CE9678AA8C57}" dt="2024-09-07T22:37:44.797" v="1143"/>
        <pc:sldMkLst>
          <pc:docMk/>
          <pc:sldMk cId="2009500874" sldId="285"/>
        </pc:sldMkLst>
      </pc:sldChg>
      <pc:sldMasterChg chg="modSp mod modSldLayout">
        <pc:chgData name="Gaurang Naik" userId="095fd180-9166-4a3e-8ca1-a5959fa5cd48" providerId="ADAL" clId="{903A071E-241D-4080-AF96-CE9678AA8C57}" dt="2024-09-07T21:11:40.306" v="56"/>
        <pc:sldMasterMkLst>
          <pc:docMk/>
          <pc:sldMasterMk cId="0" sldId="2147483648"/>
        </pc:sldMasterMkLst>
        <pc:sldLayoutChg chg="modSp mod">
          <pc:chgData name="Gaurang Naik" userId="095fd180-9166-4a3e-8ca1-a5959fa5cd48" providerId="ADAL" clId="{903A071E-241D-4080-AF96-CE9678AA8C57}" dt="2024-09-07T21:11:36.449" v="55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Gaurang Naik" userId="095fd180-9166-4a3e-8ca1-a5959fa5cd48" providerId="ADAL" clId="{903A071E-241D-4080-AF96-CE9678AA8C57}" dt="2024-09-07T21:11:40.306" v="56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Gaurang Naik" userId="095fd180-9166-4a3e-8ca1-a5959fa5cd48" providerId="ADAL" clId="{71C512FB-DD3B-4DA1-BC75-D85EA1C5EED0}"/>
    <pc:docChg chg="modSld">
      <pc:chgData name="Gaurang Naik" userId="095fd180-9166-4a3e-8ca1-a5959fa5cd48" providerId="ADAL" clId="{71C512FB-DD3B-4DA1-BC75-D85EA1C5EED0}" dt="2024-02-17T23:09:43.654" v="30" actId="122"/>
      <pc:docMkLst>
        <pc:docMk/>
      </pc:docMkLst>
      <pc:sldChg chg="addSp modSp mod">
        <pc:chgData name="Gaurang Naik" userId="095fd180-9166-4a3e-8ca1-a5959fa5cd48" providerId="ADAL" clId="{71C512FB-DD3B-4DA1-BC75-D85EA1C5EED0}" dt="2024-02-17T23:09:43.654" v="30" actId="122"/>
        <pc:sldMkLst>
          <pc:docMk/>
          <pc:sldMk cId="1525759070" sldId="2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DSO Switch Back Rules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Gaurang Naik et al., Qualcomm Technologies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677907"/>
              </p:ext>
            </p:extLst>
          </p:nvPr>
        </p:nvGraphicFramePr>
        <p:xfrm>
          <a:off x="993775" y="2408238"/>
          <a:ext cx="10126663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3447567" progId="Word.Document.8">
                  <p:embed/>
                </p:oleObj>
              </mc:Choice>
              <mc:Fallback>
                <p:oleObj name="Document" r:id="rId3" imgW="10442994" imgH="34475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8238"/>
                        <a:ext cx="10126663" cy="3333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67D9-3742-786A-0058-6000CFD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D1F63-F565-5F6C-C5EF-ED7502B85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0A858-1B0E-A2C6-FCF6-E0C5EBB88A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A93CB-593C-B60C-9AA0-C6AF324091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5B640827-FD1E-F17B-10BC-6D0E29847B43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4753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/>
              <a:t>Many Wi-Fi clients do not support the full bandwidth option supported by the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kern="0"/>
              <a:t>While APs may support up to 320 MHz, client may support only 80 MHz, or 160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/>
              <a:t>When the AP has traffic for multiple STAs, if at least one client is wideband, Multi-User OFDMA can be used to schedule Resource Units (RUs) to the wideband STA in S80 or S160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kern="0"/>
              <a:t>If no such client exists, large portions of the operational bandwidth go underutilized, leading to poor spectral 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kern="0"/>
              <a:t>802.11bn must address such underutilization by allowing narrowband devices to use different portions of the operational bandwidth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39BC678-B120-D5D9-F05E-C5C0A185EFC9}"/>
              </a:ext>
            </a:extLst>
          </p:cNvPr>
          <p:cNvGrpSpPr/>
          <p:nvPr/>
        </p:nvGrpSpPr>
        <p:grpSpPr>
          <a:xfrm>
            <a:off x="2168782" y="3610932"/>
            <a:ext cx="8963558" cy="2789868"/>
            <a:chOff x="2119732" y="3235377"/>
            <a:chExt cx="8963558" cy="2789868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353D8C7-C7A7-4D57-12F0-2F73805848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68090" y="5703278"/>
              <a:ext cx="6934200" cy="2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EA52C9A-B7F1-A24F-C75B-89DDA42AE6CD}"/>
                </a:ext>
              </a:extLst>
            </p:cNvPr>
            <p:cNvSpPr/>
            <p:nvPr/>
          </p:nvSpPr>
          <p:spPr bwMode="auto">
            <a:xfrm>
              <a:off x="2701290" y="5474976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P20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E6A1E6A-2BD8-2BC3-7AD0-A50381934272}"/>
                </a:ext>
              </a:extLst>
            </p:cNvPr>
            <p:cNvSpPr/>
            <p:nvPr/>
          </p:nvSpPr>
          <p:spPr bwMode="auto">
            <a:xfrm>
              <a:off x="2701290" y="5246389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FDBBAD8-2403-043D-8416-64D5B51A370F}"/>
                </a:ext>
              </a:extLst>
            </p:cNvPr>
            <p:cNvSpPr/>
            <p:nvPr/>
          </p:nvSpPr>
          <p:spPr bwMode="auto">
            <a:xfrm>
              <a:off x="2701290" y="4789168"/>
              <a:ext cx="692664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S4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E2D9A82-6E2B-2381-6991-21877D7CA420}"/>
                </a:ext>
              </a:extLst>
            </p:cNvPr>
            <p:cNvSpPr/>
            <p:nvPr/>
          </p:nvSpPr>
          <p:spPr bwMode="auto">
            <a:xfrm>
              <a:off x="2701290" y="3874768"/>
              <a:ext cx="692664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S8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ADE2B45-6D47-C67F-F5F1-3806C63FFEB2}"/>
                </a:ext>
              </a:extLst>
            </p:cNvPr>
            <p:cNvSpPr txBox="1"/>
            <p:nvPr/>
          </p:nvSpPr>
          <p:spPr>
            <a:xfrm>
              <a:off x="2522425" y="5668314"/>
              <a:ext cx="1200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subchannels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0BA330E-1989-A428-04D8-E7B91E93A436}"/>
                </a:ext>
              </a:extLst>
            </p:cNvPr>
            <p:cNvSpPr/>
            <p:nvPr/>
          </p:nvSpPr>
          <p:spPr bwMode="auto">
            <a:xfrm>
              <a:off x="4523226" y="5246368"/>
              <a:ext cx="2597664" cy="4569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</a:rPr>
                <a:t>In-BSS Transmission to 40 MHz STA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2374C3-9298-F98F-8DF7-79E46313E532}"/>
                </a:ext>
              </a:extLst>
            </p:cNvPr>
            <p:cNvSpPr/>
            <p:nvPr/>
          </p:nvSpPr>
          <p:spPr bwMode="auto">
            <a:xfrm>
              <a:off x="7388022" y="3798568"/>
              <a:ext cx="2597664" cy="19047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In-BSS Transmission to 160 MHz STA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F84893A-5BF0-690A-18D6-55299250EF42}"/>
                </a:ext>
              </a:extLst>
            </p:cNvPr>
            <p:cNvSpPr/>
            <p:nvPr/>
          </p:nvSpPr>
          <p:spPr bwMode="auto">
            <a:xfrm>
              <a:off x="4511160" y="3798568"/>
              <a:ext cx="2609729" cy="1447220"/>
            </a:xfrm>
            <a:prstGeom prst="rect">
              <a:avLst/>
            </a:prstGeom>
            <a:solidFill>
              <a:srgbClr val="FC3728">
                <a:alpha val="45098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chemeClr val="tx1"/>
                  </a:solidFill>
                </a:rPr>
                <a:t>Unutilized resource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E984C599-A572-F1A1-B763-DB5892F5C1BC}"/>
                </a:ext>
              </a:extLst>
            </p:cNvPr>
            <p:cNvSpPr txBox="1"/>
            <p:nvPr/>
          </p:nvSpPr>
          <p:spPr>
            <a:xfrm>
              <a:off x="10321290" y="5717468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Time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91CB25F-89B8-484F-030C-BB48073B0A6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20490" y="3493768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44B688A-3500-C64E-C763-C7847C9E6EE3}"/>
                </a:ext>
              </a:extLst>
            </p:cNvPr>
            <p:cNvSpPr txBox="1"/>
            <p:nvPr/>
          </p:nvSpPr>
          <p:spPr>
            <a:xfrm>
              <a:off x="3440214" y="3235377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Frequency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208126B-CC68-BB64-8CF0-BA08FB88B7E6}"/>
                </a:ext>
              </a:extLst>
            </p:cNvPr>
            <p:cNvSpPr txBox="1"/>
            <p:nvPr/>
          </p:nvSpPr>
          <p:spPr>
            <a:xfrm rot="16200000">
              <a:off x="1808346" y="4490202"/>
              <a:ext cx="9921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</a:rPr>
                <a:t>WIFI 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518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67D9-3742-786A-0058-6000CFD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D1F63-F565-5F6C-C5EF-ED7502B85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0A858-1B0E-A2C6-FCF6-E0C5EBB88A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A93CB-593C-B60C-9AA0-C6AF324091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85DB900A-E650-C1DA-E10B-6E410412C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10805"/>
            <a:ext cx="10361084" cy="13261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DSO operation comprises three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Switch from primary sub-band to DSO sub-band upon receiving the DSO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exchanges between the AP and the DSO STA on the DSO sub-band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Switch back from the DSO sub-band to the primary sub-band after the end of the frame exchange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F4B2C84-7550-E3EE-6C72-97AA8421F5A9}"/>
              </a:ext>
            </a:extLst>
          </p:cNvPr>
          <p:cNvGrpSpPr/>
          <p:nvPr/>
        </p:nvGrpSpPr>
        <p:grpSpPr>
          <a:xfrm>
            <a:off x="805988" y="3048000"/>
            <a:ext cx="10583796" cy="3231560"/>
            <a:chOff x="339206" y="2895600"/>
            <a:chExt cx="10583796" cy="323156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167A260-704B-AA3D-06F1-C258AF168913}"/>
                </a:ext>
              </a:extLst>
            </p:cNvPr>
            <p:cNvGrpSpPr/>
            <p:nvPr/>
          </p:nvGrpSpPr>
          <p:grpSpPr>
            <a:xfrm>
              <a:off x="2122944" y="5385123"/>
              <a:ext cx="1734902" cy="742037"/>
              <a:chOff x="2122944" y="5385123"/>
              <a:chExt cx="1734902" cy="742037"/>
            </a:xfrm>
          </p:grpSpPr>
          <p:cxnSp>
            <p:nvCxnSpPr>
              <p:cNvPr id="3" name="Connector: Curved 2">
                <a:extLst>
                  <a:ext uri="{FF2B5EF4-FFF2-40B4-BE49-F238E27FC236}">
                    <a16:creationId xmlns:a16="http://schemas.microsoft.com/office/drawing/2014/main" id="{F473D3F4-120A-C57C-36C8-C7F745B5649B}"/>
                  </a:ext>
                </a:extLst>
              </p:cNvPr>
              <p:cNvCxnSpPr>
                <a:cxnSpLocks/>
                <a:stCxn id="7" idx="0"/>
              </p:cNvCxnSpPr>
              <p:nvPr/>
            </p:nvCxnSpPr>
            <p:spPr>
              <a:xfrm rot="16200000" flipV="1">
                <a:off x="2724849" y="5396294"/>
                <a:ext cx="276717" cy="254376"/>
              </a:xfrm>
              <a:prstGeom prst="curvedConnector3">
                <a:avLst>
                  <a:gd name="adj1" fmla="val 50000"/>
                </a:avLst>
              </a:prstGeom>
              <a:ln>
                <a:headEnd type="none" w="med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50F829-447D-7E21-37D2-330894528C58}"/>
                  </a:ext>
                </a:extLst>
              </p:cNvPr>
              <p:cNvSpPr txBox="1"/>
              <p:nvPr/>
            </p:nvSpPr>
            <p:spPr>
              <a:xfrm>
                <a:off x="2122944" y="5661840"/>
                <a:ext cx="1734902" cy="465320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6000"/>
                  </a:lnSpc>
                </a:pPr>
                <a:r>
                  <a:rPr lang="en-US" sz="105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Initial Control frame exchange to facilitate DSO switching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58BA8D8-AB62-51D0-9DD5-8D8634D4B1BE}"/>
                </a:ext>
              </a:extLst>
            </p:cNvPr>
            <p:cNvGrpSpPr/>
            <p:nvPr/>
          </p:nvGrpSpPr>
          <p:grpSpPr>
            <a:xfrm>
              <a:off x="339206" y="2895600"/>
              <a:ext cx="10583796" cy="2990273"/>
              <a:chOff x="339206" y="2895600"/>
              <a:chExt cx="10583796" cy="2990273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3B739098-22FD-4503-87DB-65B850B5A4CA}"/>
                  </a:ext>
                </a:extLst>
              </p:cNvPr>
              <p:cNvGrpSpPr/>
              <p:nvPr/>
            </p:nvGrpSpPr>
            <p:grpSpPr>
              <a:xfrm>
                <a:off x="339206" y="2895600"/>
                <a:ext cx="10583796" cy="2990273"/>
                <a:chOff x="339206" y="2971800"/>
                <a:chExt cx="10583796" cy="2990273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E5EFFD12-44DA-E31D-7AE3-9E1418693A8F}"/>
                    </a:ext>
                  </a:extLst>
                </p:cNvPr>
                <p:cNvGrpSpPr/>
                <p:nvPr/>
              </p:nvGrpSpPr>
              <p:grpSpPr>
                <a:xfrm>
                  <a:off x="339206" y="2971800"/>
                  <a:ext cx="10583796" cy="2990273"/>
                  <a:chOff x="339206" y="2898172"/>
                  <a:chExt cx="10583796" cy="2990273"/>
                </a:xfrm>
              </p:grpSpPr>
              <p:cxnSp>
                <p:nvCxnSpPr>
                  <p:cNvPr id="24" name="Straight Arrow Connector 23">
                    <a:extLst>
                      <a:ext uri="{FF2B5EF4-FFF2-40B4-BE49-F238E27FC236}">
                        <a16:creationId xmlns:a16="http://schemas.microsoft.com/office/drawing/2014/main" id="{61BA3F96-D101-58D8-FE4D-E3EEA05ECA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1619840" y="5366363"/>
                    <a:ext cx="8819909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360B0611-6F20-4704-D1D3-966BD7E2B5C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45338" y="4396334"/>
                    <a:ext cx="4210752" cy="915166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In-BSS Transmission to 80 MHz STA1</a:t>
                    </a: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200" dirty="0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(DL)</a:t>
                    </a:r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7697A2E8-A89D-CA0E-514C-5B2BC044543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45338" y="3396359"/>
                    <a:ext cx="4210753" cy="988911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In-BSS Transmission to 80 MHz STA2</a:t>
                    </a: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200" dirty="0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(DL)</a:t>
                    </a:r>
                  </a:p>
                </p:txBody>
              </p:sp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ACE41E3-4265-2FCD-C342-E5694A94A2E5}"/>
                      </a:ext>
                    </a:extLst>
                  </p:cNvPr>
                  <p:cNvSpPr txBox="1"/>
                  <p:nvPr/>
                </p:nvSpPr>
                <p:spPr>
                  <a:xfrm>
                    <a:off x="10161002" y="5389663"/>
                    <a:ext cx="762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Time</a:t>
                    </a:r>
                  </a:p>
                </p:txBody>
              </p: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2115187E-0DB1-F6FC-405F-755FD78DAC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1806601" y="3156563"/>
                    <a:ext cx="0" cy="236220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916BC524-E121-4588-E919-92A9AD4A1E19}"/>
                      </a:ext>
                    </a:extLst>
                  </p:cNvPr>
                  <p:cNvSpPr txBox="1"/>
                  <p:nvPr/>
                </p:nvSpPr>
                <p:spPr>
                  <a:xfrm>
                    <a:off x="1326325" y="2898172"/>
                    <a:ext cx="10830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Frequency</a:t>
                    </a:r>
                  </a:p>
                </p:txBody>
              </p: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7EF5C8D2-EE10-6CD5-1AC0-EAA6429B5AA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1038" y="4403720"/>
                    <a:ext cx="576345" cy="969886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Ack</a:t>
                    </a: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200" dirty="0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(UL)</a:t>
                    </a:r>
                  </a:p>
                </p:txBody>
              </p:sp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AF6AB50D-B6A0-1004-5C55-D67100667B4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17535" y="3363275"/>
                    <a:ext cx="575368" cy="103291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Ack</a:t>
                    </a: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200" dirty="0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(UL)</a:t>
                    </a:r>
                  </a:p>
                </p:txBody>
              </p:sp>
              <p:cxnSp>
                <p:nvCxnSpPr>
                  <p:cNvPr id="32" name="Connector: Curved 31">
                    <a:extLst>
                      <a:ext uri="{FF2B5EF4-FFF2-40B4-BE49-F238E27FC236}">
                        <a16:creationId xmlns:a16="http://schemas.microsoft.com/office/drawing/2014/main" id="{812202FD-E601-D5AF-14DD-B91CDE177952}"/>
                      </a:ext>
                    </a:extLst>
                  </p:cNvPr>
                  <p:cNvCxnSpPr>
                    <a:cxnSpLocks/>
                    <a:stCxn id="33" idx="3"/>
                  </p:cNvCxnSpPr>
                  <p:nvPr/>
                </p:nvCxnSpPr>
                <p:spPr>
                  <a:xfrm flipV="1">
                    <a:off x="1692826" y="5389663"/>
                    <a:ext cx="212027" cy="343676"/>
                  </a:xfrm>
                  <a:prstGeom prst="curvedConnector2">
                    <a:avLst/>
                  </a:prstGeom>
                  <a:ln>
                    <a:headEnd type="none" w="med" len="sm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48B88B2D-A194-2EB9-FE87-8ADB34B50C5A}"/>
                      </a:ext>
                    </a:extLst>
                  </p:cNvPr>
                  <p:cNvSpPr txBox="1"/>
                  <p:nvPr/>
                </p:nvSpPr>
                <p:spPr>
                  <a:xfrm>
                    <a:off x="841179" y="5578232"/>
                    <a:ext cx="851647" cy="310213"/>
                  </a:xfrm>
                  <a:prstGeom prst="rect">
                    <a:avLst/>
                  </a:prstGeom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>
                      <a:lnSpc>
                        <a:spcPct val="96000"/>
                      </a:lnSpc>
                    </a:pPr>
                    <a:r>
                      <a:rPr 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STA1 parked on P20</a:t>
                    </a:r>
                  </a:p>
                </p:txBody>
              </p:sp>
              <p:cxnSp>
                <p:nvCxnSpPr>
                  <p:cNvPr id="36" name="Connector: Curved 35">
                    <a:extLst>
                      <a:ext uri="{FF2B5EF4-FFF2-40B4-BE49-F238E27FC236}">
                        <a16:creationId xmlns:a16="http://schemas.microsoft.com/office/drawing/2014/main" id="{5624E1EC-2452-9D4F-F106-0A77CE3F4A4E}"/>
                      </a:ext>
                    </a:extLst>
                  </p:cNvPr>
                  <p:cNvCxnSpPr>
                    <a:cxnSpLocks/>
                    <a:stCxn id="37" idx="0"/>
                    <a:endCxn id="25" idx="2"/>
                  </p:cNvCxnSpPr>
                  <p:nvPr/>
                </p:nvCxnSpPr>
                <p:spPr>
                  <a:xfrm rot="16200000" flipV="1">
                    <a:off x="5727506" y="5434708"/>
                    <a:ext cx="385940" cy="139523"/>
                  </a:xfrm>
                  <a:prstGeom prst="curvedConnector3">
                    <a:avLst>
                      <a:gd name="adj1" fmla="val 50000"/>
                    </a:avLst>
                  </a:prstGeom>
                  <a:ln>
                    <a:headEnd type="none" w="med" len="sm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0E168753-F68C-A2F5-F33C-7EBDD7C385CD}"/>
                      </a:ext>
                    </a:extLst>
                  </p:cNvPr>
                  <p:cNvSpPr txBox="1"/>
                  <p:nvPr/>
                </p:nvSpPr>
                <p:spPr>
                  <a:xfrm>
                    <a:off x="4796050" y="5697440"/>
                    <a:ext cx="2388373" cy="155107"/>
                  </a:xfrm>
                  <a:prstGeom prst="rect">
                    <a:avLst/>
                  </a:prstGeom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>
                      <a:lnSpc>
                        <a:spcPct val="96000"/>
                      </a:lnSpc>
                    </a:pPr>
                    <a:r>
                      <a:rPr lang="en-US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Subsequent frame exchanges</a:t>
                    </a:r>
                  </a:p>
                </p:txBody>
              </p:sp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7C7B89A4-BC8E-A62B-5E9E-31B42D10CFA6}"/>
                      </a:ext>
                    </a:extLst>
                  </p:cNvPr>
                  <p:cNvSpPr/>
                  <p:nvPr/>
                </p:nvSpPr>
                <p:spPr>
                  <a:xfrm>
                    <a:off x="3730314" y="3363275"/>
                    <a:ext cx="4270686" cy="1992025"/>
                  </a:xfrm>
                  <a:prstGeom prst="rect">
                    <a:avLst/>
                  </a:prstGeom>
                  <a:noFill/>
                  <a:ln>
                    <a:solidFill>
                      <a:schemeClr val="dk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96000"/>
                      </a:lnSpc>
                    </a:pPr>
                    <a:endParaRPr lang="en-US" err="1">
                      <a:solidFill>
                        <a:schemeClr val="tx1"/>
                      </a:solidFill>
                      <a:latin typeface="Microsoft Sans Serif"/>
                      <a:cs typeface="Microsoft Sans Serif" panose="020B0604020202020204" pitchFamily="34" charset="0"/>
                    </a:endParaRPr>
                  </a:p>
                </p:txBody>
              </p: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47FADC9C-45BB-5F73-2DDC-A8A5E6976E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8792903" y="3273418"/>
                    <a:ext cx="0" cy="2038081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C672F9BC-2E7F-284F-3D64-F316D29A46A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998" y="5116229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900" dirty="0">
                        <a:solidFill>
                          <a:schemeClr val="tx1"/>
                        </a:solidFill>
                      </a:rPr>
                      <a:t>P20</a:t>
                    </a: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D3E79C68-7EF4-6511-6062-E5B8A7B22A2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997" y="4872110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157F1121-306D-36CF-436F-0D7646B5A58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1874" y="4627023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6F1B52C6-8C56-3136-F747-6D37F2DD152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997" y="4132871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E4E2D644-998D-0AE5-C449-738557170E7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996" y="3888752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80BABCDB-C23E-68D7-9B01-87564CF35E5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1873" y="3643665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991D4705-72DE-3A12-E99B-4BBC45D50DD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1873" y="3399546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1BEBDA1-BC38-E970-1D16-A72CF5188A6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1873" y="4381936"/>
                    <a:ext cx="692664" cy="245814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9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8" name="Right Brace 57">
                    <a:extLst>
                      <a:ext uri="{FF2B5EF4-FFF2-40B4-BE49-F238E27FC236}">
                        <a16:creationId xmlns:a16="http://schemas.microsoft.com/office/drawing/2014/main" id="{B453782B-EE80-925A-11E7-E68D7F18DD3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16431" y="3396359"/>
                    <a:ext cx="136525" cy="1965684"/>
                  </a:xfrm>
                  <a:prstGeom prst="rightBrace">
                    <a:avLst/>
                  </a:prstGeom>
                  <a:ln>
                    <a:solidFill>
                      <a:schemeClr val="tx1"/>
                    </a:solidFill>
                    <a:headEnd w="lg" len="lg"/>
                    <a:tailEnd type="none"/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293287F2-0B68-68F5-C916-4FFAABFEB0AE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30895" y="4170885"/>
                    <a:ext cx="1100301" cy="3600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137160" tIns="91440" rIns="0" bIns="91440" rtlCol="0">
                    <a:spAutoFit/>
                  </a:bodyPr>
                  <a:lstStyle/>
                  <a:p>
                    <a:pPr algn="l">
                      <a:lnSpc>
                        <a:spcPct val="95000"/>
                      </a:lnSpc>
                      <a:spcBef>
                        <a:spcPts val="1200"/>
                      </a:spcBef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BSS bandwidth</a:t>
                    </a:r>
                  </a:p>
                </p:txBody>
              </p:sp>
              <p:cxnSp>
                <p:nvCxnSpPr>
                  <p:cNvPr id="60" name="Connector: Curved 59">
                    <a:extLst>
                      <a:ext uri="{FF2B5EF4-FFF2-40B4-BE49-F238E27FC236}">
                        <a16:creationId xmlns:a16="http://schemas.microsoft.com/office/drawing/2014/main" id="{93425BEF-9F45-CFF6-1C1D-DF64FE97A61D}"/>
                      </a:ext>
                    </a:extLst>
                  </p:cNvPr>
                  <p:cNvCxnSpPr>
                    <a:cxnSpLocks/>
                    <a:stCxn id="37" idx="0"/>
                    <a:endCxn id="30" idx="2"/>
                  </p:cNvCxnSpPr>
                  <p:nvPr/>
                </p:nvCxnSpPr>
                <p:spPr>
                  <a:xfrm rot="5400000" flipH="1" flipV="1">
                    <a:off x="7087807" y="4276036"/>
                    <a:ext cx="323834" cy="2518974"/>
                  </a:xfrm>
                  <a:prstGeom prst="curvedConnector3">
                    <a:avLst>
                      <a:gd name="adj1" fmla="val 50000"/>
                    </a:avLst>
                  </a:prstGeom>
                  <a:ln>
                    <a:headEnd type="none" w="med" len="sm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22F0E4D4-D7DA-590C-9C6F-3E9AE9876B81}"/>
                    </a:ext>
                  </a:extLst>
                </p:cNvPr>
                <p:cNvSpPr/>
                <p:nvPr/>
              </p:nvSpPr>
              <p:spPr bwMode="auto">
                <a:xfrm>
                  <a:off x="1993391" y="3483233"/>
                  <a:ext cx="597409" cy="1949298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BSRP Trigger frame</a:t>
                  </a:r>
                </a:p>
                <a:p>
                  <a:pPr algn="ctr"/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non-HT dup PPDU</a:t>
                  </a:r>
                </a:p>
                <a:p>
                  <a:pPr algn="ctr"/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(DL)</a:t>
                  </a: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6C513361-5940-E092-6DD5-211682E7175E}"/>
                    </a:ext>
                  </a:extLst>
                </p:cNvPr>
                <p:cNvSpPr/>
                <p:nvPr/>
              </p:nvSpPr>
              <p:spPr bwMode="auto">
                <a:xfrm>
                  <a:off x="2929660" y="3461751"/>
                  <a:ext cx="523584" cy="98897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BSR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STA2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(UL)</a:t>
                  </a: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6E0EC2A2-3339-EF43-483D-C53468ACAAF7}"/>
                    </a:ext>
                  </a:extLst>
                </p:cNvPr>
                <p:cNvSpPr/>
                <p:nvPr/>
              </p:nvSpPr>
              <p:spPr bwMode="auto">
                <a:xfrm>
                  <a:off x="2930815" y="4451250"/>
                  <a:ext cx="523584" cy="988975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BSR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STA1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(UL)</a:t>
                  </a: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A5CE2875-A489-5F5D-F718-9EE34AFB237B}"/>
                    </a:ext>
                  </a:extLst>
                </p:cNvPr>
                <p:cNvSpPr/>
                <p:nvPr/>
              </p:nvSpPr>
              <p:spPr>
                <a:xfrm>
                  <a:off x="1964626" y="3469299"/>
                  <a:ext cx="1542775" cy="1992025"/>
                </a:xfrm>
                <a:prstGeom prst="rect">
                  <a:avLst/>
                </a:prstGeom>
                <a:noFill/>
                <a:ln>
                  <a:solidFill>
                    <a:schemeClr val="dk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endParaRPr lang="en-US" err="1">
                    <a:solidFill>
                      <a:schemeClr val="tx1"/>
                    </a:solidFill>
                    <a:latin typeface="Microsoft Sans Serif"/>
                    <a:cs typeface="Microsoft Sans Serif" panose="020B0604020202020204" pitchFamily="34" charset="0"/>
                  </a:endParaRP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48ED268A-33DC-12AC-66D2-09F89DEC81DD}"/>
                    </a:ext>
                  </a:extLst>
                </p:cNvPr>
                <p:cNvSpPr/>
                <p:nvPr/>
              </p:nvSpPr>
              <p:spPr bwMode="auto">
                <a:xfrm>
                  <a:off x="2591003" y="3486373"/>
                  <a:ext cx="189437" cy="194929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PADDING</a:t>
                  </a:r>
                </a:p>
              </p:txBody>
            </p:sp>
          </p:grp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B6DE9B9-944D-2A9F-48E8-37F8E4DBB45B}"/>
                  </a:ext>
                </a:extLst>
              </p:cNvPr>
              <p:cNvSpPr/>
              <p:nvPr/>
            </p:nvSpPr>
            <p:spPr>
              <a:xfrm>
                <a:off x="8850556" y="3360703"/>
                <a:ext cx="1310446" cy="2038078"/>
              </a:xfrm>
              <a:prstGeom prst="rect">
                <a:avLst/>
              </a:prstGeom>
              <a:noFill/>
              <a:ln>
                <a:solidFill>
                  <a:schemeClr val="dk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200" dirty="0">
                    <a:solidFill>
                      <a:schemeClr val="tx1"/>
                    </a:solidFill>
                    <a:highlight>
                      <a:srgbClr val="FFFF00"/>
                    </a:highlight>
                    <a:latin typeface="Times New Roman" pitchFamily="18" charset="0"/>
                    <a:ea typeface="MS Gothic" charset="-128"/>
                  </a:rPr>
                  <a:t>Switch back operation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5381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67D9-3742-786A-0058-6000CFD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DSO Switch Back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D1F63-F565-5F6C-C5EF-ED7502B85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0A858-1B0E-A2C6-FCF6-E0C5EBB88A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A93CB-593C-B60C-9AA0-C6AF324091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684813-0D57-5AB6-B449-6B2218FDB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1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DSO mechanism bears similarities with the </a:t>
            </a:r>
            <a:r>
              <a:rPr lang="en-US" sz="2000" b="0" dirty="0" err="1"/>
              <a:t>eMLSR</a:t>
            </a:r>
            <a:r>
              <a:rPr lang="en-US" sz="2000" b="0" dirty="0"/>
              <a:t> operations defined in 802.11be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Owing to their similarities, we propose that the switch back rules for DSO be the same as those defined in </a:t>
            </a:r>
            <a:r>
              <a:rPr lang="en-US" sz="2000" b="0" dirty="0" err="1"/>
              <a:t>eMLSR</a:t>
            </a:r>
            <a:r>
              <a:rPr lang="en-US" sz="2000" b="0" dirty="0"/>
              <a:t>, which involve: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After the last transmitted or received frame, wait for an </a:t>
            </a:r>
            <a:r>
              <a:rPr lang="en-US" sz="1600" dirty="0"/>
              <a:t>“observation period” of </a:t>
            </a:r>
            <a:r>
              <a:rPr lang="en-US" sz="1600" dirty="0" err="1"/>
              <a:t>aSIFSTime</a:t>
            </a:r>
            <a:r>
              <a:rPr lang="en-US" sz="1600" dirty="0"/>
              <a:t> + </a:t>
            </a:r>
            <a:r>
              <a:rPr lang="en-US" sz="1600" dirty="0" err="1"/>
              <a:t>aSlotTime</a:t>
            </a:r>
            <a:r>
              <a:rPr lang="en-US" sz="1600" dirty="0"/>
              <a:t> + </a:t>
            </a:r>
            <a:r>
              <a:rPr lang="en-US" sz="1600" dirty="0" err="1"/>
              <a:t>aRxPHYStartDelay</a:t>
            </a:r>
            <a:r>
              <a:rPr lang="en-US" sz="1600" dirty="0"/>
              <a:t> to check for more incoming frames from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If no frame addressed to the STA is received by the </a:t>
            </a:r>
            <a:r>
              <a:rPr lang="en-US" sz="1600" dirty="0"/>
              <a:t>DSO STA until the end of the observation period, initiate switch 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25A20F00-D9B0-A27B-2A8E-1F8429DA5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84049"/>
              </p:ext>
            </p:extLst>
          </p:nvPr>
        </p:nvGraphicFramePr>
        <p:xfrm>
          <a:off x="914401" y="2243238"/>
          <a:ext cx="10475383" cy="1580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854">
                  <a:extLst>
                    <a:ext uri="{9D8B030D-6E8A-4147-A177-3AD203B41FA5}">
                      <a16:colId xmlns:a16="http://schemas.microsoft.com/office/drawing/2014/main" val="2876254583"/>
                    </a:ext>
                  </a:extLst>
                </a:gridCol>
                <a:gridCol w="4384180">
                  <a:extLst>
                    <a:ext uri="{9D8B030D-6E8A-4147-A177-3AD203B41FA5}">
                      <a16:colId xmlns:a16="http://schemas.microsoft.com/office/drawing/2014/main" val="2834751100"/>
                    </a:ext>
                  </a:extLst>
                </a:gridCol>
                <a:gridCol w="4679349">
                  <a:extLst>
                    <a:ext uri="{9D8B030D-6E8A-4147-A177-3AD203B41FA5}">
                      <a16:colId xmlns:a16="http://schemas.microsoft.com/office/drawing/2014/main" val="3141383841"/>
                    </a:ext>
                  </a:extLst>
                </a:gridCol>
              </a:tblGrid>
              <a:tr h="3330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eMLSR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486917"/>
                  </a:ext>
                </a:extLst>
              </a:tr>
              <a:tr h="333013">
                <a:tc>
                  <a:txBody>
                    <a:bodyPr/>
                    <a:lstStyle/>
                    <a:p>
                      <a:r>
                        <a:rPr lang="en-US" sz="1200" dirty="0"/>
                        <a:t>Switching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Reception of ICF </a:t>
                      </a:r>
                      <a:r>
                        <a:rPr lang="en-US" sz="1200" dirty="0">
                          <a:sym typeface="Wingdings" panose="05000000000000000000" pitchFamily="2" charset="2"/>
                        </a:rPr>
                        <a:t> switch to the link on which ICF is received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Reception of ICF </a:t>
                      </a:r>
                      <a:r>
                        <a:rPr lang="en-US" sz="1200" dirty="0">
                          <a:sym typeface="Wingdings" panose="05000000000000000000" pitchFamily="2" charset="2"/>
                        </a:rPr>
                        <a:t> switch to the DSO sub-band indicated in the ICF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594377"/>
                  </a:ext>
                </a:extLst>
              </a:tr>
              <a:tr h="410563">
                <a:tc>
                  <a:txBody>
                    <a:bodyPr/>
                    <a:lstStyle/>
                    <a:p>
                      <a:r>
                        <a:rPr lang="en-US" sz="1200" dirty="0"/>
                        <a:t>Frame exchanges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Subsequent frame exchanges are performed on the </a:t>
                      </a:r>
                      <a:r>
                        <a:rPr lang="en-US" sz="1200" dirty="0" err="1"/>
                        <a:t>eMLSR</a:t>
                      </a:r>
                      <a:r>
                        <a:rPr lang="en-US" sz="1200" dirty="0"/>
                        <a:t> link on which ICF was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Subsequent frame exchanges are performed on the DSO sub-band indicated in the DSO ICF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804116"/>
                  </a:ext>
                </a:extLst>
              </a:tr>
              <a:tr h="333013">
                <a:tc>
                  <a:txBody>
                    <a:bodyPr/>
                    <a:lstStyle/>
                    <a:p>
                      <a:r>
                        <a:rPr lang="en-US" sz="1200" dirty="0"/>
                        <a:t>Switch 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 the end of the frame exchanges, switch back to listening operation on all </a:t>
                      </a:r>
                      <a:r>
                        <a:rPr lang="en-US" sz="1200" dirty="0" err="1"/>
                        <a:t>eMLSR</a:t>
                      </a:r>
                      <a:r>
                        <a:rPr lang="en-US" sz="1200" dirty="0"/>
                        <a:t>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 the end of the frame exchanges, switch back to the primary sub-band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270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31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4FC2-D0AE-5DFB-401D-EA816A8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DSO Switch Back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8EAD-8B01-706A-91BC-96961A470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entire DSO frame exchange sequence, including the switch back operation is illustrated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8534B-31A7-E2ED-4FCC-C840BB6064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EBA2F-D3D4-4618-0ED0-4802C7A72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227E2A-66C0-D245-ECAA-B905EE4263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31632F6-E7D5-F5B4-05E9-D0AB86334DFD}"/>
              </a:ext>
            </a:extLst>
          </p:cNvPr>
          <p:cNvGrpSpPr/>
          <p:nvPr/>
        </p:nvGrpSpPr>
        <p:grpSpPr>
          <a:xfrm>
            <a:off x="152400" y="2971800"/>
            <a:ext cx="11613071" cy="3237986"/>
            <a:chOff x="228600" y="2438400"/>
            <a:chExt cx="11613071" cy="3237986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85BB4FC5-357E-03F1-D92A-40A3197A9087}"/>
                </a:ext>
              </a:extLst>
            </p:cNvPr>
            <p:cNvGrpSpPr/>
            <p:nvPr/>
          </p:nvGrpSpPr>
          <p:grpSpPr>
            <a:xfrm>
              <a:off x="228600" y="2438400"/>
              <a:ext cx="11613071" cy="2990273"/>
              <a:chOff x="339206" y="2971800"/>
              <a:chExt cx="11613071" cy="2990273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EA562F0D-F0B9-EDDD-392C-6D63EE47C5BD}"/>
                  </a:ext>
                </a:extLst>
              </p:cNvPr>
              <p:cNvGrpSpPr/>
              <p:nvPr/>
            </p:nvGrpSpPr>
            <p:grpSpPr>
              <a:xfrm>
                <a:off x="339206" y="2971800"/>
                <a:ext cx="11613071" cy="2990273"/>
                <a:chOff x="339206" y="2898172"/>
                <a:chExt cx="11613071" cy="2990273"/>
              </a:xfrm>
            </p:grpSpPr>
            <p:cxnSp>
              <p:nvCxnSpPr>
                <p:cNvPr id="101" name="Straight Arrow Connector 100">
                  <a:extLst>
                    <a:ext uri="{FF2B5EF4-FFF2-40B4-BE49-F238E27FC236}">
                      <a16:creationId xmlns:a16="http://schemas.microsoft.com/office/drawing/2014/main" id="{7C8441CD-EFD6-258C-8347-FA0FB5D5DD1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619840" y="5366363"/>
                  <a:ext cx="881990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75E9B773-ACCD-4B72-7A68-2338FBB6DC04}"/>
                    </a:ext>
                  </a:extLst>
                </p:cNvPr>
                <p:cNvSpPr/>
                <p:nvPr/>
              </p:nvSpPr>
              <p:spPr bwMode="auto">
                <a:xfrm>
                  <a:off x="3745338" y="4396334"/>
                  <a:ext cx="4210752" cy="915166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In-BSS Transmission to 80 MHz STA1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(DL)</a:t>
                  </a: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F839AD7C-62FE-A139-9731-2BFBB389B408}"/>
                    </a:ext>
                  </a:extLst>
                </p:cNvPr>
                <p:cNvSpPr/>
                <p:nvPr/>
              </p:nvSpPr>
              <p:spPr bwMode="auto">
                <a:xfrm>
                  <a:off x="3745338" y="3396359"/>
                  <a:ext cx="4210753" cy="988911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In-BSS Transmission to 80 MHz STA2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(DL)</a:t>
                  </a:r>
                </a:p>
              </p:txBody>
            </p:sp>
            <p:sp>
              <p:nvSpPr>
                <p:cNvPr id="104" name="TextBox 103">
                  <a:extLst>
                    <a:ext uri="{FF2B5EF4-FFF2-40B4-BE49-F238E27FC236}">
                      <a16:creationId xmlns:a16="http://schemas.microsoft.com/office/drawing/2014/main" id="{71BCA886-D2A4-3C92-3621-1F687604E616}"/>
                    </a:ext>
                  </a:extLst>
                </p:cNvPr>
                <p:cNvSpPr txBox="1"/>
                <p:nvPr/>
              </p:nvSpPr>
              <p:spPr>
                <a:xfrm>
                  <a:off x="10161002" y="5389663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>
                      <a:solidFill>
                        <a:schemeClr val="tx1"/>
                      </a:solidFill>
                    </a:rPr>
                    <a:t>Time</a:t>
                  </a:r>
                </a:p>
              </p:txBody>
            </p:sp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BCEB5E26-A435-4949-110F-297F6A7DEEC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806601" y="3156563"/>
                  <a:ext cx="0" cy="23622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49824769-2A90-A7FC-D7EA-DF78DDCA192B}"/>
                    </a:ext>
                  </a:extLst>
                </p:cNvPr>
                <p:cNvSpPr txBox="1"/>
                <p:nvPr/>
              </p:nvSpPr>
              <p:spPr>
                <a:xfrm>
                  <a:off x="1326325" y="2898172"/>
                  <a:ext cx="10830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>
                      <a:solidFill>
                        <a:schemeClr val="tx1"/>
                      </a:solidFill>
                    </a:rPr>
                    <a:t>Frequency</a:t>
                  </a:r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0F56BE34-2336-7144-5C8F-1D205D07B56B}"/>
                    </a:ext>
                  </a:extLst>
                </p:cNvPr>
                <p:cNvSpPr/>
                <p:nvPr/>
              </p:nvSpPr>
              <p:spPr bwMode="auto">
                <a:xfrm>
                  <a:off x="8221038" y="4403720"/>
                  <a:ext cx="576345" cy="969886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Ack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(UL)</a:t>
                  </a: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B9B9E16A-B717-C47B-F3AE-558D0AC5870F}"/>
                    </a:ext>
                  </a:extLst>
                </p:cNvPr>
                <p:cNvSpPr/>
                <p:nvPr/>
              </p:nvSpPr>
              <p:spPr bwMode="auto">
                <a:xfrm>
                  <a:off x="8217535" y="3363275"/>
                  <a:ext cx="575368" cy="103291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Ack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itchFamily="18" charset="0"/>
                    </a:rPr>
                    <a:t>(UL)</a:t>
                  </a:r>
                </a:p>
              </p:txBody>
            </p:sp>
            <p:cxnSp>
              <p:nvCxnSpPr>
                <p:cNvPr id="109" name="Connector: Curved 108">
                  <a:extLst>
                    <a:ext uri="{FF2B5EF4-FFF2-40B4-BE49-F238E27FC236}">
                      <a16:creationId xmlns:a16="http://schemas.microsoft.com/office/drawing/2014/main" id="{A441B4E2-21A8-8178-DD16-3A8688089116}"/>
                    </a:ext>
                  </a:extLst>
                </p:cNvPr>
                <p:cNvCxnSpPr>
                  <a:cxnSpLocks/>
                  <a:stCxn id="110" idx="3"/>
                </p:cNvCxnSpPr>
                <p:nvPr/>
              </p:nvCxnSpPr>
              <p:spPr>
                <a:xfrm flipV="1">
                  <a:off x="1692826" y="5389663"/>
                  <a:ext cx="212027" cy="343676"/>
                </a:xfrm>
                <a:prstGeom prst="curvedConnector2">
                  <a:avLst/>
                </a:prstGeom>
                <a:ln>
                  <a:headEnd type="none" w="med" len="sm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22125E5A-50D2-FA26-6FEA-68A7944DABE4}"/>
                    </a:ext>
                  </a:extLst>
                </p:cNvPr>
                <p:cNvSpPr txBox="1"/>
                <p:nvPr/>
              </p:nvSpPr>
              <p:spPr>
                <a:xfrm>
                  <a:off x="841179" y="5578232"/>
                  <a:ext cx="851647" cy="31021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STA1 parked on P20</a:t>
                  </a:r>
                </a:p>
              </p:txBody>
            </p:sp>
            <p:cxnSp>
              <p:nvCxnSpPr>
                <p:cNvPr id="111" name="Connector: Curved 110">
                  <a:extLst>
                    <a:ext uri="{FF2B5EF4-FFF2-40B4-BE49-F238E27FC236}">
                      <a16:creationId xmlns:a16="http://schemas.microsoft.com/office/drawing/2014/main" id="{6DD02A5A-D4B8-FE55-3587-08DF12A1D6B2}"/>
                    </a:ext>
                  </a:extLst>
                </p:cNvPr>
                <p:cNvCxnSpPr>
                  <a:cxnSpLocks/>
                  <a:stCxn id="112" idx="0"/>
                  <a:endCxn id="102" idx="2"/>
                </p:cNvCxnSpPr>
                <p:nvPr/>
              </p:nvCxnSpPr>
              <p:spPr>
                <a:xfrm rot="16200000" flipV="1">
                  <a:off x="5727506" y="5434708"/>
                  <a:ext cx="385940" cy="139523"/>
                </a:xfrm>
                <a:prstGeom prst="curvedConnector3">
                  <a:avLst>
                    <a:gd name="adj1" fmla="val 50000"/>
                  </a:avLst>
                </a:prstGeom>
                <a:ln>
                  <a:headEnd type="none" w="med" len="sm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1C4D8CC2-F99C-596F-2CE8-FA44BC543B0C}"/>
                    </a:ext>
                  </a:extLst>
                </p:cNvPr>
                <p:cNvSpPr txBox="1"/>
                <p:nvPr/>
              </p:nvSpPr>
              <p:spPr>
                <a:xfrm>
                  <a:off x="4796050" y="5697440"/>
                  <a:ext cx="2388373" cy="15510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Subsequent frame exchanges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63323870-C910-FEA2-E59F-1FC5EC3EA5AF}"/>
                    </a:ext>
                  </a:extLst>
                </p:cNvPr>
                <p:cNvSpPr/>
                <p:nvPr/>
              </p:nvSpPr>
              <p:spPr>
                <a:xfrm>
                  <a:off x="3730314" y="3363275"/>
                  <a:ext cx="4270686" cy="1992025"/>
                </a:xfrm>
                <a:prstGeom prst="rect">
                  <a:avLst/>
                </a:prstGeom>
                <a:noFill/>
                <a:ln>
                  <a:solidFill>
                    <a:schemeClr val="dk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endParaRPr lang="en-US" err="1">
                    <a:solidFill>
                      <a:schemeClr val="tx1"/>
                    </a:solidFill>
                    <a:latin typeface="Microsoft Sans Serif"/>
                    <a:cs typeface="Microsoft Sans Serif" panose="020B0604020202020204" pitchFamily="34" charset="0"/>
                  </a:endParaRPr>
                </a:p>
              </p:txBody>
            </p: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22846E85-CD63-12DC-9F2F-C18EA1317AB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8792903" y="3273418"/>
                  <a:ext cx="0" cy="203808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E6DC3D99-EBBE-0298-8CCC-74C8952082D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342968" y="3273418"/>
                  <a:ext cx="0" cy="2359244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59EA755-A379-70CE-482A-1BC1B50DAFB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792903" y="3409605"/>
                  <a:ext cx="55006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EC12A911-404E-C730-E00C-FD8CBD4A01AD}"/>
                    </a:ext>
                  </a:extLst>
                </p:cNvPr>
                <p:cNvSpPr txBox="1"/>
                <p:nvPr/>
              </p:nvSpPr>
              <p:spPr>
                <a:xfrm>
                  <a:off x="7199663" y="2924720"/>
                  <a:ext cx="3576312" cy="31021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After STA2 sends the ACK, it waits on S80 for an additional timeout interval of </a:t>
                  </a:r>
                  <a:r>
                    <a:rPr lang="en-US" sz="1050" dirty="0" err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aSIFSTime</a:t>
                  </a: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:r>
                    <a:rPr lang="en-US" sz="1050" dirty="0" err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aSlotTime</a:t>
                  </a: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:r>
                    <a:rPr lang="en-US" sz="1050" dirty="0" err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aRxPhyStartDelay</a:t>
                  </a:r>
                  <a:endParaRPr lang="en-US" sz="105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8" name="Connector: Curved 117">
                  <a:extLst>
                    <a:ext uri="{FF2B5EF4-FFF2-40B4-BE49-F238E27FC236}">
                      <a16:creationId xmlns:a16="http://schemas.microsoft.com/office/drawing/2014/main" id="{BE9F7150-2787-B78B-A5EF-E61AE8D06E0D}"/>
                    </a:ext>
                  </a:extLst>
                </p:cNvPr>
                <p:cNvCxnSpPr>
                  <a:cxnSpLocks/>
                  <a:stCxn id="119" idx="1"/>
                </p:cNvCxnSpPr>
                <p:nvPr/>
              </p:nvCxnSpPr>
              <p:spPr>
                <a:xfrm rot="10800000" flipV="1">
                  <a:off x="9354416" y="3804160"/>
                  <a:ext cx="714640" cy="565036"/>
                </a:xfrm>
                <a:prstGeom prst="curvedConnector3">
                  <a:avLst>
                    <a:gd name="adj1" fmla="val 50000"/>
                  </a:avLst>
                </a:prstGeom>
                <a:ln>
                  <a:headEnd type="none" w="med" len="sm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DCF62E55-1928-85A4-9862-3EBFE9F6D9E1}"/>
                    </a:ext>
                  </a:extLst>
                </p:cNvPr>
                <p:cNvSpPr txBox="1"/>
                <p:nvPr/>
              </p:nvSpPr>
              <p:spPr>
                <a:xfrm>
                  <a:off x="10069056" y="3493947"/>
                  <a:ext cx="1724526" cy="620426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When no frame is addressed to STA2 during the timeout interval, it initiates switch back to P20</a:t>
                  </a:r>
                </a:p>
              </p:txBody>
            </p:sp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1A79E0F6-8622-65C5-51F7-CC0EDE4FDC8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876368" y="3537563"/>
                  <a:ext cx="0" cy="20950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21" name="Straight Arrow Connector 120">
                  <a:extLst>
                    <a:ext uri="{FF2B5EF4-FFF2-40B4-BE49-F238E27FC236}">
                      <a16:creationId xmlns:a16="http://schemas.microsoft.com/office/drawing/2014/main" id="{D0D97CB0-8DBD-B511-D8AB-39B8306DA2E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342968" y="5475171"/>
                  <a:ext cx="5334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8A31A492-55A4-4AC6-8B1F-421E197AF5EE}"/>
                    </a:ext>
                  </a:extLst>
                </p:cNvPr>
                <p:cNvSpPr txBox="1"/>
                <p:nvPr/>
              </p:nvSpPr>
              <p:spPr>
                <a:xfrm>
                  <a:off x="9261468" y="5572910"/>
                  <a:ext cx="807588" cy="31021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DSO Switch Back Delay</a:t>
                  </a:r>
                </a:p>
              </p:txBody>
            </p:sp>
            <p:cxnSp>
              <p:nvCxnSpPr>
                <p:cNvPr id="123" name="Connector: Curved 122">
                  <a:extLst>
                    <a:ext uri="{FF2B5EF4-FFF2-40B4-BE49-F238E27FC236}">
                      <a16:creationId xmlns:a16="http://schemas.microsoft.com/office/drawing/2014/main" id="{E2EBA34B-C71C-2AD2-E01B-D02C40C87FFA}"/>
                    </a:ext>
                  </a:extLst>
                </p:cNvPr>
                <p:cNvCxnSpPr>
                  <a:cxnSpLocks/>
                  <a:stCxn id="124" idx="1"/>
                </p:cNvCxnSpPr>
                <p:nvPr/>
              </p:nvCxnSpPr>
              <p:spPr>
                <a:xfrm rot="10800000" flipV="1">
                  <a:off x="9870255" y="4690499"/>
                  <a:ext cx="297053" cy="304517"/>
                </a:xfrm>
                <a:prstGeom prst="curvedConnector2">
                  <a:avLst/>
                </a:prstGeom>
                <a:ln>
                  <a:headEnd type="none" w="med" len="sm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B45A353D-815A-8EF3-E670-A447E55950AF}"/>
                    </a:ext>
                  </a:extLst>
                </p:cNvPr>
                <p:cNvSpPr txBox="1"/>
                <p:nvPr/>
              </p:nvSpPr>
              <p:spPr>
                <a:xfrm>
                  <a:off x="10167307" y="4457840"/>
                  <a:ext cx="1784970" cy="465320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5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At the end of the DSO transition delay, STA2 has parked its radio back on P20</a:t>
                  </a:r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D400757-88E7-C92B-FC12-40A7B827BA10}"/>
                    </a:ext>
                  </a:extLst>
                </p:cNvPr>
                <p:cNvSpPr/>
                <p:nvPr/>
              </p:nvSpPr>
              <p:spPr bwMode="auto">
                <a:xfrm>
                  <a:off x="822998" y="5116229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900" dirty="0">
                      <a:solidFill>
                        <a:schemeClr val="tx1"/>
                      </a:solidFill>
                    </a:rPr>
                    <a:t>P20</a:t>
                  </a: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867D59FB-DCD3-1B77-76E5-1623783B1D67}"/>
                    </a:ext>
                  </a:extLst>
                </p:cNvPr>
                <p:cNvSpPr/>
                <p:nvPr/>
              </p:nvSpPr>
              <p:spPr bwMode="auto">
                <a:xfrm>
                  <a:off x="822997" y="4872110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143DFE7E-BA96-16F3-D776-F92AC8A42342}"/>
                    </a:ext>
                  </a:extLst>
                </p:cNvPr>
                <p:cNvSpPr/>
                <p:nvPr/>
              </p:nvSpPr>
              <p:spPr bwMode="auto">
                <a:xfrm>
                  <a:off x="821874" y="4627023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BC230E94-BC05-E302-B885-23FE4239F27B}"/>
                    </a:ext>
                  </a:extLst>
                </p:cNvPr>
                <p:cNvSpPr/>
                <p:nvPr/>
              </p:nvSpPr>
              <p:spPr bwMode="auto">
                <a:xfrm>
                  <a:off x="822997" y="4132871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A66257E1-1400-9FD3-BDBD-2E1F3E071B22}"/>
                    </a:ext>
                  </a:extLst>
                </p:cNvPr>
                <p:cNvSpPr/>
                <p:nvPr/>
              </p:nvSpPr>
              <p:spPr bwMode="auto">
                <a:xfrm>
                  <a:off x="822996" y="3888752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CFA815A2-7670-AAC4-D0C8-CDBDB1CDC97F}"/>
                    </a:ext>
                  </a:extLst>
                </p:cNvPr>
                <p:cNvSpPr/>
                <p:nvPr/>
              </p:nvSpPr>
              <p:spPr bwMode="auto">
                <a:xfrm>
                  <a:off x="821873" y="3643665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75D3A1C0-6B77-56D3-F831-96F420F2DCC9}"/>
                    </a:ext>
                  </a:extLst>
                </p:cNvPr>
                <p:cNvSpPr/>
                <p:nvPr/>
              </p:nvSpPr>
              <p:spPr bwMode="auto">
                <a:xfrm>
                  <a:off x="821873" y="3399546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97C88C3-C70D-B5B0-B2E0-50EC6ADBEE91}"/>
                    </a:ext>
                  </a:extLst>
                </p:cNvPr>
                <p:cNvSpPr/>
                <p:nvPr/>
              </p:nvSpPr>
              <p:spPr bwMode="auto">
                <a:xfrm>
                  <a:off x="821873" y="4381936"/>
                  <a:ext cx="692664" cy="245814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3" name="Right Brace 132">
                  <a:extLst>
                    <a:ext uri="{FF2B5EF4-FFF2-40B4-BE49-F238E27FC236}">
                      <a16:creationId xmlns:a16="http://schemas.microsoft.com/office/drawing/2014/main" id="{E521393F-CA61-E9C4-5CAC-F271721D60DE}"/>
                    </a:ext>
                  </a:extLst>
                </p:cNvPr>
                <p:cNvSpPr/>
                <p:nvPr/>
              </p:nvSpPr>
              <p:spPr>
                <a:xfrm rot="10800000">
                  <a:off x="616431" y="3396359"/>
                  <a:ext cx="136525" cy="1965684"/>
                </a:xfrm>
                <a:prstGeom prst="rightBrace">
                  <a:avLst/>
                </a:prstGeom>
                <a:ln>
                  <a:solidFill>
                    <a:schemeClr val="tx1"/>
                  </a:solidFill>
                  <a:headEnd w="lg" len="lg"/>
                  <a:tailEnd type="non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417E1F08-60FD-6EFF-E533-1DEB5D6EB5EF}"/>
                    </a:ext>
                  </a:extLst>
                </p:cNvPr>
                <p:cNvSpPr txBox="1"/>
                <p:nvPr/>
              </p:nvSpPr>
              <p:spPr>
                <a:xfrm rot="16200000">
                  <a:off x="-30895" y="4170885"/>
                  <a:ext cx="1100301" cy="3600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37160" tIns="91440" rIns="0" bIns="91440" rtlCol="0">
                  <a:spAutoFit/>
                </a:bodyPr>
                <a:lstStyle/>
                <a:p>
                  <a:pPr algn="l">
                    <a:lnSpc>
                      <a:spcPct val="95000"/>
                    </a:lnSpc>
                    <a:spcBef>
                      <a:spcPts val="1200"/>
                    </a:spcBef>
                  </a:pPr>
                  <a:r>
                    <a:rPr lang="en-US" sz="12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BSS bandwidth</a:t>
                  </a:r>
                </a:p>
              </p:txBody>
            </p:sp>
            <p:cxnSp>
              <p:nvCxnSpPr>
                <p:cNvPr id="135" name="Connector: Curved 134">
                  <a:extLst>
                    <a:ext uri="{FF2B5EF4-FFF2-40B4-BE49-F238E27FC236}">
                      <a16:creationId xmlns:a16="http://schemas.microsoft.com/office/drawing/2014/main" id="{F3D022B1-9F67-0A96-319A-4CDCF411EBC6}"/>
                    </a:ext>
                  </a:extLst>
                </p:cNvPr>
                <p:cNvCxnSpPr>
                  <a:cxnSpLocks/>
                  <a:stCxn id="112" idx="0"/>
                  <a:endCxn id="107" idx="2"/>
                </p:cNvCxnSpPr>
                <p:nvPr/>
              </p:nvCxnSpPr>
              <p:spPr>
                <a:xfrm rot="5400000" flipH="1" flipV="1">
                  <a:off x="7087807" y="4276036"/>
                  <a:ext cx="323834" cy="2518974"/>
                </a:xfrm>
                <a:prstGeom prst="curvedConnector3">
                  <a:avLst>
                    <a:gd name="adj1" fmla="val 50000"/>
                  </a:avLst>
                </a:prstGeom>
                <a:ln>
                  <a:headEnd type="none" w="med" len="sm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9154226-ECEC-30B1-BE3C-8A1542B5F1E1}"/>
                  </a:ext>
                </a:extLst>
              </p:cNvPr>
              <p:cNvSpPr/>
              <p:nvPr/>
            </p:nvSpPr>
            <p:spPr bwMode="auto">
              <a:xfrm>
                <a:off x="1993391" y="3483233"/>
                <a:ext cx="597409" cy="194929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BSRP Trigger frame</a:t>
                </a:r>
              </a:p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non-HT dup PPDU</a:t>
                </a:r>
              </a:p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(DL)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AA948456-9AA8-2395-15C3-1D4336313078}"/>
                  </a:ext>
                </a:extLst>
              </p:cNvPr>
              <p:cNvSpPr/>
              <p:nvPr/>
            </p:nvSpPr>
            <p:spPr bwMode="auto">
              <a:xfrm>
                <a:off x="2929660" y="3461751"/>
                <a:ext cx="523584" cy="98897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BSR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STA2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(UL)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EFBFAFA7-5A17-2DCC-C733-1055412250F7}"/>
                  </a:ext>
                </a:extLst>
              </p:cNvPr>
              <p:cNvSpPr/>
              <p:nvPr/>
            </p:nvSpPr>
            <p:spPr bwMode="auto">
              <a:xfrm>
                <a:off x="2930815" y="4451250"/>
                <a:ext cx="523584" cy="98897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BSR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STA1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 dirty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schemeClr val="tx1"/>
                    </a:solidFill>
                    <a:latin typeface="Times New Roman" pitchFamily="18" charset="0"/>
                  </a:rPr>
                  <a:t>(UL)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24C6EB56-B1AE-5350-8834-BAFE76EFD94C}"/>
                  </a:ext>
                </a:extLst>
              </p:cNvPr>
              <p:cNvSpPr/>
              <p:nvPr/>
            </p:nvSpPr>
            <p:spPr>
              <a:xfrm>
                <a:off x="1964626" y="3469299"/>
                <a:ext cx="1542775" cy="1992025"/>
              </a:xfrm>
              <a:prstGeom prst="rect">
                <a:avLst/>
              </a:prstGeom>
              <a:noFill/>
              <a:ln>
                <a:solidFill>
                  <a:schemeClr val="dk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endParaRPr lang="en-US" err="1">
                  <a:solidFill>
                    <a:schemeClr val="tx1"/>
                  </a:solidFill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E04E5276-A72E-5158-8406-DFEF108B1FE5}"/>
                  </a:ext>
                </a:extLst>
              </p:cNvPr>
              <p:cNvSpPr/>
              <p:nvPr/>
            </p:nvSpPr>
            <p:spPr bwMode="auto">
              <a:xfrm>
                <a:off x="2591003" y="3486373"/>
                <a:ext cx="189437" cy="194929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Times New Roman" pitchFamily="18" charset="0"/>
                  </a:rPr>
                  <a:t>PADDING</a:t>
                </a:r>
              </a:p>
            </p:txBody>
          </p:sp>
        </p:grpSp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D2EE8B23-332E-3C93-18D4-36D76832D510}"/>
                </a:ext>
              </a:extLst>
            </p:cNvPr>
            <p:cNvCxnSpPr>
              <a:cxnSpLocks/>
              <a:stCxn id="66" idx="0"/>
            </p:cNvCxnSpPr>
            <p:nvPr/>
          </p:nvCxnSpPr>
          <p:spPr>
            <a:xfrm rot="16200000" flipV="1">
              <a:off x="2718690" y="4945519"/>
              <a:ext cx="276716" cy="254377"/>
            </a:xfrm>
            <a:prstGeom prst="curvedConnector3">
              <a:avLst>
                <a:gd name="adj1" fmla="val 50000"/>
              </a:avLst>
            </a:prstGeom>
            <a:ln>
              <a:headEnd type="none" w="med" len="sm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D1E56D8-2A59-5C7F-14D5-1FB7E5347DDD}"/>
                </a:ext>
              </a:extLst>
            </p:cNvPr>
            <p:cNvSpPr txBox="1"/>
            <p:nvPr/>
          </p:nvSpPr>
          <p:spPr>
            <a:xfrm>
              <a:off x="2116785" y="5211066"/>
              <a:ext cx="1734902" cy="465320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Initial Control frame exchange to facilitate DSO switching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43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6E6A4-3844-3561-F10C-11476D1A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A1C54-42DC-0B06-5CB0-433A8A7D2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focus on the DSO switch back rules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the end of the DSO frame exchanges between the AP and DSO STA, the DSO STA must switch back from the DSO sub-band to the primary sub-band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have the same rules as </a:t>
            </a:r>
            <a:r>
              <a:rPr lang="en-US" dirty="0" err="1"/>
              <a:t>eMLSR</a:t>
            </a:r>
            <a:r>
              <a:rPr lang="en-US" dirty="0"/>
              <a:t> for a DSO STA to switch back from DSO sub-band to the primary sub-band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48740-0127-586D-AF60-9A48E4457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C07EF-6B48-B3D5-8A09-E514CED72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2CEFAB-16E6-B7C1-C1A3-C44593A521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13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5F57-B465-3DD5-9301-1DB4654F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3282A-A55B-63A8-7803-A1E0D409A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Do you agree to have the same rules as </a:t>
            </a:r>
            <a:r>
              <a:rPr lang="en-US" b="0" dirty="0" err="1"/>
              <a:t>eMLSR</a:t>
            </a:r>
            <a:r>
              <a:rPr lang="en-US" b="0" dirty="0"/>
              <a:t> for a DSO STA to switch back from DSO sub-band to the primary sub-band?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Whether there are other conditions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197D6-B090-8CDF-7095-21DF60CA3F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944A9-9FF0-136A-C43C-FC1348F90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Gaurang Naik et al., Qualcomm Technologies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8298A6-43BB-291D-0E6D-54645D9488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94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D6BF8D-D9C0-40F9-9AC9-9D4E683DC0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4371B0-334E-4D50-AF99-E1050A46D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bdad08e0-c87a-48bb-812d-c3fcd257ad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2E57CD-F7CB-4677-A975-C76CD0D4FA8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cb1c834-fb5e-4db1-b5fe-b760d2c58fa7"/>
    <ds:schemaRef ds:uri="http://www.w3.org/XML/1998/namespace"/>
    <ds:schemaRef ds:uri="http://purl.org/dc/dcmitype/"/>
    <ds:schemaRef ds:uri="bdad08e0-c87a-48bb-812d-c3fcd257adb6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3566</TotalTime>
  <Words>799</Words>
  <Application>Microsoft Office PowerPoint</Application>
  <PresentationFormat>Widescreen</PresentationFormat>
  <Paragraphs>155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Microsoft Sans Serif</vt:lpstr>
      <vt:lpstr>Times New Roman</vt:lpstr>
      <vt:lpstr>Wingdings</vt:lpstr>
      <vt:lpstr>Office Theme</vt:lpstr>
      <vt:lpstr>Document</vt:lpstr>
      <vt:lpstr>DSO Switch Back Rules</vt:lpstr>
      <vt:lpstr>Recap</vt:lpstr>
      <vt:lpstr>Recap</vt:lpstr>
      <vt:lpstr>DSO Switch Back Rules</vt:lpstr>
      <vt:lpstr>DSO Switch Back Operation</vt:lpstr>
      <vt:lpstr>Conclusions</vt:lpstr>
      <vt:lpstr>Straw Polls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Subchannel Operation</dc:title>
  <dc:creator>Gaurang Naik</dc:creator>
  <cp:keywords/>
  <cp:lastModifiedBy>Gaurang Naik</cp:lastModifiedBy>
  <cp:revision>9</cp:revision>
  <cp:lastPrinted>1601-01-01T00:00:00Z</cp:lastPrinted>
  <dcterms:created xsi:type="dcterms:W3CDTF">2023-09-28T17:53:07Z</dcterms:created>
  <dcterms:modified xsi:type="dcterms:W3CDTF">2025-03-10T12:46:35Z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MediaServiceImageTags">
    <vt:lpwstr/>
  </property>
</Properties>
</file>