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7" r:id="rId3"/>
    <p:sldId id="298" r:id="rId4"/>
    <p:sldId id="299" r:id="rId5"/>
    <p:sldId id="306" r:id="rId6"/>
    <p:sldId id="307" r:id="rId7"/>
    <p:sldId id="311" r:id="rId8"/>
    <p:sldId id="31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  <p:cmAuthor id="2" name="Peshal Nayak" initials="PN" lastIdx="2" clrIdx="1">
    <p:extLst>
      <p:ext uri="{19B8F6BF-5375-455C-9EA6-DF929625EA0E}">
        <p15:presenceInfo xmlns:p15="http://schemas.microsoft.com/office/powerpoint/2012/main" userId="S-1-5-21-1569490900-2152479555-3239727262-5950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16" autoAdjust="0"/>
  </p:normalViewPr>
  <p:slideViewPr>
    <p:cSldViewPr>
      <p:cViewPr varScale="1">
        <p:scale>
          <a:sx n="88" d="100"/>
          <a:sy n="88" d="100"/>
        </p:scale>
        <p:origin x="255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859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2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393r0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Renegotiation based on Link Reconfiguration Framework for Next Generation WLANs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1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3C7A-6826-4E22-8ACB-F523D2C2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9F903-C0B6-4C83-BD34-632326A3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signaling for performing renegotiation during seamless roaming 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also provide example signaling and example operation based on the signaling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267FF-3644-47CE-AF07-305B19F13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B5D3B-E45D-42D1-9A7F-74BAA6710F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7B0D9E-C7D1-4174-9181-D844226DC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82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C652-208F-4F8E-85F9-2BAB58F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Seamless Roaming Procedural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F3900-2F3D-425F-8A06-6C900B86F7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7B953-05D0-486E-92FC-43C33F493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DD6D6-9C96-4DC0-8ECD-6D9182B33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303EDD-2724-462F-9741-6B765C66A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36634"/>
              </p:ext>
            </p:extLst>
          </p:nvPr>
        </p:nvGraphicFramePr>
        <p:xfrm>
          <a:off x="6478674" y="1981200"/>
          <a:ext cx="5270302" cy="293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004">
                  <a:extLst>
                    <a:ext uri="{9D8B030D-6E8A-4147-A177-3AD203B41FA5}">
                      <a16:colId xmlns:a16="http://schemas.microsoft.com/office/drawing/2014/main" val="642784628"/>
                    </a:ext>
                  </a:extLst>
                </a:gridCol>
                <a:gridCol w="3833298">
                  <a:extLst>
                    <a:ext uri="{9D8B030D-6E8A-4147-A177-3AD203B41FA5}">
                      <a16:colId xmlns:a16="http://schemas.microsoft.com/office/drawing/2014/main" val="196344245"/>
                    </a:ext>
                  </a:extLst>
                </a:gridCol>
              </a:tblGrid>
              <a:tr h="261885">
                <a:tc>
                  <a:txBody>
                    <a:bodyPr/>
                    <a:lstStyle/>
                    <a:p>
                      <a:r>
                        <a:rPr lang="en-US" sz="1200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769620"/>
                  </a:ext>
                </a:extLst>
              </a:tr>
              <a:tr h="261885">
                <a:tc>
                  <a:txBody>
                    <a:bodyPr/>
                    <a:lstStyle/>
                    <a:p>
                      <a:r>
                        <a:rPr lang="en-US" sz="1200" dirty="0" err="1"/>
                        <a:t>Enh</a:t>
                      </a:r>
                      <a:r>
                        <a:rPr lang="en-US" sz="1200" dirty="0"/>
                        <a:t>. Discovery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Domain AP info gathering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331267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Info gathering for candidate AP assessment considering: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Context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Load,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94575"/>
                  </a:ext>
                </a:extLst>
              </a:tr>
              <a:tr h="436475">
                <a:tc>
                  <a:txBody>
                    <a:bodyPr/>
                    <a:lstStyle/>
                    <a:p>
                      <a:r>
                        <a:rPr lang="en-US" sz="1200" dirty="0"/>
                        <a:t>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Prepare 1 target AP MLD for roaming (more than one is TBD)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Near static context transfer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28514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Initiate transition procedures: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Dynamic context transfer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DS remapping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436326"/>
                  </a:ext>
                </a:extLst>
              </a:tr>
              <a:tr h="466296">
                <a:tc>
                  <a:txBody>
                    <a:bodyPr/>
                    <a:lstStyle/>
                    <a:p>
                      <a:r>
                        <a:rPr lang="en-US" sz="1200" dirty="0"/>
                        <a:t>Buffered data 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Handling buffered data at current 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Can be considered a part of the above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33642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15AD82-315E-4DCF-9D0E-153AB47D9993}"/>
              </a:ext>
            </a:extLst>
          </p:cNvPr>
          <p:cNvSpPr txBox="1"/>
          <p:nvPr/>
        </p:nvSpPr>
        <p:spPr>
          <a:xfrm>
            <a:off x="495281" y="1864940"/>
            <a:ext cx="5867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TGbn</a:t>
            </a:r>
            <a:r>
              <a:rPr lang="en-US" sz="1800" dirty="0">
                <a:solidFill>
                  <a:schemeClr val="tx1"/>
                </a:solidFill>
              </a:rPr>
              <a:t> has agreed to define procedures that enable a non-AP MLD to roam from current AP MLD to target AP MLD while remaining in state 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contributions have discussed various procedures for seamless roaming (summarized in the table)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target use cases/scenarios have also been discussed so far: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of target AP MLD links through current AP MLD prior to roaming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and execution in a single step through current AP MLD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(context transfer) done through target AP MLD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Renegotiation of context during roaming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717E7-AF1F-49DD-B223-B2B41FF7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 for Renegotiation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4689-DBD8-42A8-A5C4-752103E3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signaling for performing renegotiation during the seamless roaming 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provide example operation based on the signaling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01900-CB31-4733-ABA6-9C69F9B55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6EAE8-99A7-4B40-9CD9-26B8DA758B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1E1B57-8C2D-4055-8FAB-30BB11A31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46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7587-7292-4770-9594-866D777E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details: Reconfiguration Request frame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354AF-BCF9-463F-B3F3-B5BD452773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6F67B-E629-4E95-B574-AAF2E551D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C199C-B16F-4F44-B17F-98DDAE164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A49FAE-F323-47DC-B08A-DC426E0A8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805427"/>
              </p:ext>
            </p:extLst>
          </p:nvPr>
        </p:nvGraphicFramePr>
        <p:xfrm>
          <a:off x="304494" y="2255612"/>
          <a:ext cx="3881178" cy="2342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be transferred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1972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renegotiate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2529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Renegotiation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771207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762EFAE-0410-44F2-83F5-152F364497C7}"/>
              </a:ext>
            </a:extLst>
          </p:cNvPr>
          <p:cNvSpPr txBox="1"/>
          <p:nvPr/>
        </p:nvSpPr>
        <p:spPr>
          <a:xfrm>
            <a:off x="575170" y="1981846"/>
            <a:ext cx="3339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C4E8CDB-277F-4677-B2B3-E31080D58D84}"/>
              </a:ext>
            </a:extLst>
          </p:cNvPr>
          <p:cNvCxnSpPr>
            <a:cxnSpLocks/>
          </p:cNvCxnSpPr>
          <p:nvPr/>
        </p:nvCxnSpPr>
        <p:spPr>
          <a:xfrm flipV="1">
            <a:off x="4491272" y="3565244"/>
            <a:ext cx="1121744" cy="3730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ight Brace 21">
            <a:extLst>
              <a:ext uri="{FF2B5EF4-FFF2-40B4-BE49-F238E27FC236}">
                <a16:creationId xmlns:a16="http://schemas.microsoft.com/office/drawing/2014/main" id="{A458A082-5C05-47BA-BC11-756E2E78D2DF}"/>
              </a:ext>
            </a:extLst>
          </p:cNvPr>
          <p:cNvSpPr/>
          <p:nvPr/>
        </p:nvSpPr>
        <p:spPr bwMode="auto">
          <a:xfrm>
            <a:off x="4278671" y="3751789"/>
            <a:ext cx="140929" cy="381639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13D3ED-08E8-40E8-9A48-593260F17850}"/>
              </a:ext>
            </a:extLst>
          </p:cNvPr>
          <p:cNvSpPr txBox="1"/>
          <p:nvPr/>
        </p:nvSpPr>
        <p:spPr>
          <a:xfrm>
            <a:off x="5628358" y="2120345"/>
            <a:ext cx="55730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 that needs to be renegotiated along with the parameter values.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can be a little tricky and we need to decide how to handle rejection cases.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option can be to allow a single renegotiation chance and handle everything else using baseline with target AP MLD. </a:t>
            </a:r>
          </a:p>
        </p:txBody>
      </p:sp>
    </p:spTree>
    <p:extLst>
      <p:ext uri="{BB962C8B-B14F-4D97-AF65-F5344CB8AC3E}">
        <p14:creationId xmlns:p14="http://schemas.microsoft.com/office/powerpoint/2010/main" val="1428737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89093-C4F2-4009-B486-89B20F628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Details: Reconfiguration Response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E1AE4-5051-4E52-9ACA-FE1DADDEF5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1AC0-D8B9-455D-9E36-50FCEC0B06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0E4DF2-ADFA-41B6-9349-315611AD22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BB02F9-5B34-44D9-A2F2-A76CE8B10B98}"/>
              </a:ext>
            </a:extLst>
          </p:cNvPr>
          <p:cNvSpPr txBox="1"/>
          <p:nvPr/>
        </p:nvSpPr>
        <p:spPr>
          <a:xfrm>
            <a:off x="762000" y="2133600"/>
            <a:ext cx="342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849F4EE-549E-49EB-B72F-65D7C8CCD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337870"/>
              </p:ext>
            </p:extLst>
          </p:nvPr>
        </p:nvGraphicFramePr>
        <p:xfrm>
          <a:off x="533803" y="2410627"/>
          <a:ext cx="3881178" cy="3194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Transferred context indication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7584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parameters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65056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Roam Deadline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8237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Renegotiation response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93647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8BCF83B-906B-40C1-89C6-E5D634B841BB}"/>
              </a:ext>
            </a:extLst>
          </p:cNvPr>
          <p:cNvCxnSpPr>
            <a:cxnSpLocks/>
          </p:cNvCxnSpPr>
          <p:nvPr/>
        </p:nvCxnSpPr>
        <p:spPr>
          <a:xfrm flipV="1">
            <a:off x="3962400" y="2628565"/>
            <a:ext cx="1447800" cy="1836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5399698-AE6D-420F-B8C9-33939F558B1F}"/>
              </a:ext>
            </a:extLst>
          </p:cNvPr>
          <p:cNvSpPr txBox="1"/>
          <p:nvPr/>
        </p:nvSpPr>
        <p:spPr>
          <a:xfrm>
            <a:off x="5410200" y="2351566"/>
            <a:ext cx="5865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Indication of accept/reject for new parameters.</a:t>
            </a:r>
          </a:p>
        </p:txBody>
      </p:sp>
    </p:spTree>
    <p:extLst>
      <p:ext uri="{BB962C8B-B14F-4D97-AF65-F5344CB8AC3E}">
        <p14:creationId xmlns:p14="http://schemas.microsoft.com/office/powerpoint/2010/main" val="3255787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0E2-8B46-4B4A-B0D7-A0FC9E8A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Operation: Renegotiation of Context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672E4-4EC5-4B87-AF13-D94C0E2C271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37626" y="65944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23FCB-481F-4808-B54E-7F07758DB3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B6C491-75C0-46C6-B628-942C829F6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5A231A3-0A39-4580-830D-03B57751F5EF}"/>
              </a:ext>
            </a:extLst>
          </p:cNvPr>
          <p:cNvCxnSpPr>
            <a:cxnSpLocks/>
          </p:cNvCxnSpPr>
          <p:nvPr/>
        </p:nvCxnSpPr>
        <p:spPr bwMode="auto">
          <a:xfrm>
            <a:off x="4744912" y="2136162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C08B22-16E6-487A-9EB0-C987E434E1B9}"/>
              </a:ext>
            </a:extLst>
          </p:cNvPr>
          <p:cNvCxnSpPr>
            <a:cxnSpLocks/>
          </p:cNvCxnSpPr>
          <p:nvPr/>
        </p:nvCxnSpPr>
        <p:spPr bwMode="auto">
          <a:xfrm>
            <a:off x="6497512" y="2136162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310B78D-3E3C-4E65-AE8E-329E91F7AC36}"/>
              </a:ext>
            </a:extLst>
          </p:cNvPr>
          <p:cNvSpPr txBox="1"/>
          <p:nvPr/>
        </p:nvSpPr>
        <p:spPr>
          <a:xfrm>
            <a:off x="4554282" y="185916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78B601-A79B-4ED2-BD5E-3746D6EC7331}"/>
              </a:ext>
            </a:extLst>
          </p:cNvPr>
          <p:cNvSpPr txBox="1"/>
          <p:nvPr/>
        </p:nvSpPr>
        <p:spPr>
          <a:xfrm>
            <a:off x="6019656" y="1839528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455341-BD45-44F5-86DC-CD77C92EF7B6}"/>
              </a:ext>
            </a:extLst>
          </p:cNvPr>
          <p:cNvCxnSpPr>
            <a:cxnSpLocks/>
          </p:cNvCxnSpPr>
          <p:nvPr/>
        </p:nvCxnSpPr>
        <p:spPr>
          <a:xfrm flipV="1">
            <a:off x="4758607" y="2888598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146A970-2F61-4BD7-9BFE-800969112925}"/>
              </a:ext>
            </a:extLst>
          </p:cNvPr>
          <p:cNvCxnSpPr>
            <a:cxnSpLocks/>
          </p:cNvCxnSpPr>
          <p:nvPr/>
        </p:nvCxnSpPr>
        <p:spPr>
          <a:xfrm flipH="1">
            <a:off x="4742571" y="3353088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78BCC6B-C824-44F2-94EC-B25AECD2BD1D}"/>
              </a:ext>
            </a:extLst>
          </p:cNvPr>
          <p:cNvSpPr txBox="1"/>
          <p:nvPr/>
        </p:nvSpPr>
        <p:spPr>
          <a:xfrm>
            <a:off x="4650915" y="2198230"/>
            <a:ext cx="186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req(..,SCS renegotiate, new delay bound = 20ms, ..)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CF70D6-5AEC-4050-B719-BA22F5D5F050}"/>
              </a:ext>
            </a:extLst>
          </p:cNvPr>
          <p:cNvSpPr txBox="1"/>
          <p:nvPr/>
        </p:nvSpPr>
        <p:spPr>
          <a:xfrm>
            <a:off x="4677484" y="3396429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resp(…, reject, …)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FE156E-0C92-4F74-9059-31A8F7B98452}"/>
              </a:ext>
            </a:extLst>
          </p:cNvPr>
          <p:cNvSpPr txBox="1"/>
          <p:nvPr/>
        </p:nvSpPr>
        <p:spPr>
          <a:xfrm>
            <a:off x="6424171" y="2832484"/>
            <a:ext cx="1221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target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706B6-C18F-4A6A-A2B6-028FB55C4853}"/>
              </a:ext>
            </a:extLst>
          </p:cNvPr>
          <p:cNvSpPr txBox="1"/>
          <p:nvPr/>
        </p:nvSpPr>
        <p:spPr>
          <a:xfrm>
            <a:off x="309714" y="1605321"/>
            <a:ext cx="4002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ED1FC35-9C7D-4B91-ADD8-B2619530A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35931"/>
              </p:ext>
            </p:extLst>
          </p:nvPr>
        </p:nvGraphicFramePr>
        <p:xfrm>
          <a:off x="415571" y="1921268"/>
          <a:ext cx="3881178" cy="1673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 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renegotiate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3995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Renegotiation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043010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1600" strike="noStrike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1600" strike="noStrike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E3F2D57-25DF-48B2-87C2-9CF9F73399D2}"/>
              </a:ext>
            </a:extLst>
          </p:cNvPr>
          <p:cNvSpPr txBox="1"/>
          <p:nvPr/>
        </p:nvSpPr>
        <p:spPr>
          <a:xfrm>
            <a:off x="7975158" y="1493649"/>
            <a:ext cx="4087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7DF1362-BD0B-4CCC-9CBA-E7AEF0C32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30658"/>
              </p:ext>
            </p:extLst>
          </p:nvPr>
        </p:nvGraphicFramePr>
        <p:xfrm>
          <a:off x="8030321" y="1810268"/>
          <a:ext cx="3881178" cy="2768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sng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Roam Deadline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8237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Renegotiation response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18187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2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BFF535-506A-4D44-ACCD-5301C68F96AB}"/>
              </a:ext>
            </a:extLst>
          </p:cNvPr>
          <p:cNvCxnSpPr>
            <a:cxnSpLocks/>
          </p:cNvCxnSpPr>
          <p:nvPr/>
        </p:nvCxnSpPr>
        <p:spPr bwMode="auto">
          <a:xfrm>
            <a:off x="7549210" y="2136162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909B693-E76C-4A85-A418-F16628A62FC7}"/>
              </a:ext>
            </a:extLst>
          </p:cNvPr>
          <p:cNvSpPr txBox="1"/>
          <p:nvPr/>
        </p:nvSpPr>
        <p:spPr>
          <a:xfrm>
            <a:off x="7034821" y="1830390"/>
            <a:ext cx="851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AP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3CB508-BF99-4B75-A872-2E156487605A}"/>
              </a:ext>
            </a:extLst>
          </p:cNvPr>
          <p:cNvSpPr txBox="1"/>
          <p:nvPr/>
        </p:nvSpPr>
        <p:spPr>
          <a:xfrm>
            <a:off x="5862194" y="1448848"/>
            <a:ext cx="1221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with delay bound of 40 </a:t>
            </a:r>
            <a:r>
              <a:rPr lang="en-US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9AD2C5A-B4E0-4ED2-A2D9-88B446AFCFEF}"/>
              </a:ext>
            </a:extLst>
          </p:cNvPr>
          <p:cNvCxnSpPr>
            <a:cxnSpLocks/>
          </p:cNvCxnSpPr>
          <p:nvPr/>
        </p:nvCxnSpPr>
        <p:spPr>
          <a:xfrm>
            <a:off x="4743410" y="5236419"/>
            <a:ext cx="2802269" cy="217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DC97481-1EA7-47D4-AC50-AD71D3BB07D9}"/>
              </a:ext>
            </a:extLst>
          </p:cNvPr>
          <p:cNvSpPr txBox="1"/>
          <p:nvPr/>
        </p:nvSpPr>
        <p:spPr>
          <a:xfrm>
            <a:off x="4677484" y="4736299"/>
            <a:ext cx="186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req(…,delay bound = 30ms, ..) 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83E6681-9577-4AC0-B8D9-65112A338C18}"/>
              </a:ext>
            </a:extLst>
          </p:cNvPr>
          <p:cNvCxnSpPr>
            <a:cxnSpLocks/>
          </p:cNvCxnSpPr>
          <p:nvPr/>
        </p:nvCxnSpPr>
        <p:spPr>
          <a:xfrm flipH="1">
            <a:off x="4758607" y="5615698"/>
            <a:ext cx="27993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CF2A53A-0EA8-456D-9CBE-DD14659E312F}"/>
              </a:ext>
            </a:extLst>
          </p:cNvPr>
          <p:cNvSpPr txBox="1"/>
          <p:nvPr/>
        </p:nvSpPr>
        <p:spPr>
          <a:xfrm>
            <a:off x="4650915" y="5654664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SCS resp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5FE951-7CD9-45FF-B8F7-1F3C2CB36C9E}"/>
              </a:ext>
            </a:extLst>
          </p:cNvPr>
          <p:cNvSpPr txBox="1"/>
          <p:nvPr/>
        </p:nvSpPr>
        <p:spPr>
          <a:xfrm>
            <a:off x="3708637" y="4304987"/>
            <a:ext cx="1122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roams to target AP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C54B59-9A3F-4ACA-BDE8-46101EBCE5DF}"/>
              </a:ext>
            </a:extLst>
          </p:cNvPr>
          <p:cNvSpPr txBox="1"/>
          <p:nvPr/>
        </p:nvSpPr>
        <p:spPr>
          <a:xfrm rot="16200000">
            <a:off x="5163420" y="3822734"/>
            <a:ext cx="866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2871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6F25-7C32-4FD6-92B2-DCF5B95D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F867-2FC4-43CB-AE48-0C24810D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the renegotiation of near static context based on the link reconfiguration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provide information items that can be added to the link reconfiguration request and response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also provide example operation based on the signaling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03073-3754-45C6-9497-990EBCD49D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E5578-14DA-4861-8155-0DB75C1345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965F91-8751-452D-AA5A-BA43055882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1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22921</TotalTime>
  <Words>733</Words>
  <Application>Microsoft Office PowerPoint</Application>
  <PresentationFormat>Widescreen</PresentationFormat>
  <Paragraphs>194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DengXian</vt:lpstr>
      <vt:lpstr>MS Gothic</vt:lpstr>
      <vt:lpstr>Arial</vt:lpstr>
      <vt:lpstr>Times New Roman</vt:lpstr>
      <vt:lpstr>Office Theme</vt:lpstr>
      <vt:lpstr>Document</vt:lpstr>
      <vt:lpstr>Renegotiation based on Link Reconfiguration Framework for Next Generation WLANs</vt:lpstr>
      <vt:lpstr>Abstract</vt:lpstr>
      <vt:lpstr>Seamless Roaming Procedural Overview</vt:lpstr>
      <vt:lpstr>Signaling Details for Renegotiation Procedure</vt:lpstr>
      <vt:lpstr>Signaling details: Reconfiguration Request frame </vt:lpstr>
      <vt:lpstr>Signaling Details: Reconfiguration Response Frame</vt:lpstr>
      <vt:lpstr>Example Operation: Renegotiation of Context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506</cp:revision>
  <cp:lastPrinted>1601-01-01T00:00:00Z</cp:lastPrinted>
  <dcterms:created xsi:type="dcterms:W3CDTF">2021-02-24T17:42:37Z</dcterms:created>
  <dcterms:modified xsi:type="dcterms:W3CDTF">2025-03-08T01:33:18Z</dcterms:modified>
</cp:coreProperties>
</file>