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70" r:id="rId5"/>
    <p:sldId id="141170220" r:id="rId6"/>
    <p:sldId id="2147473584" r:id="rId7"/>
    <p:sldId id="2147473585" r:id="rId8"/>
    <p:sldId id="2147473588" r:id="rId9"/>
    <p:sldId id="141170296" r:id="rId10"/>
    <p:sldId id="141170230" r:id="rId11"/>
    <p:sldId id="2147473589" r:id="rId12"/>
    <p:sldId id="2147473590" r:id="rId13"/>
    <p:sldId id="141170145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DBDBDB"/>
    <a:srgbClr val="FFE699"/>
    <a:srgbClr val="FFC000"/>
    <a:srgbClr val="FEC8C4"/>
    <a:srgbClr val="FC3728"/>
    <a:srgbClr val="C9D0F1"/>
    <a:srgbClr val="C498FE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181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Chen" userId="7b3df222-37f2-4ef5-b6ff-21f127db4b9a" providerId="ADAL" clId="{B1EEE13E-D4D6-46F2-AC9E-9EB0F80D887D}"/>
    <pc:docChg chg="undo redo custSel addSld delSld modSld sldOrd modMainMaster">
      <pc:chgData name="Alice Chen" userId="7b3df222-37f2-4ef5-b6ff-21f127db4b9a" providerId="ADAL" clId="{B1EEE13E-D4D6-46F2-AC9E-9EB0F80D887D}" dt="2024-12-19T02:04:16.124" v="6487" actId="20577"/>
      <pc:docMkLst>
        <pc:docMk/>
      </pc:docMkLst>
      <pc:sldChg chg="modSp mod">
        <pc:chgData name="Alice Chen" userId="7b3df222-37f2-4ef5-b6ff-21f127db4b9a" providerId="ADAL" clId="{B1EEE13E-D4D6-46F2-AC9E-9EB0F80D887D}" dt="2024-12-19T02:04:16.124" v="6487" actId="20577"/>
        <pc:sldMkLst>
          <pc:docMk/>
          <pc:sldMk cId="1089148663" sldId="270"/>
        </pc:sldMkLst>
        <pc:spChg chg="mod">
          <ac:chgData name="Alice Chen" userId="7b3df222-37f2-4ef5-b6ff-21f127db4b9a" providerId="ADAL" clId="{B1EEE13E-D4D6-46F2-AC9E-9EB0F80D887D}" dt="2024-12-19T02:04:16.124" v="6487" actId="20577"/>
          <ac:spMkLst>
            <pc:docMk/>
            <pc:sldMk cId="1089148663" sldId="270"/>
            <ac:spMk id="2" creationId="{00000000-0000-0000-0000-000000000000}"/>
          </ac:spMkLst>
        </pc:spChg>
        <pc:graphicFrameChg chg="mod modGraphic">
          <ac:chgData name="Alice Chen" userId="7b3df222-37f2-4ef5-b6ff-21f127db4b9a" providerId="ADAL" clId="{B1EEE13E-D4D6-46F2-AC9E-9EB0F80D887D}" dt="2024-12-19T00:03:10.247" v="3549" actId="20577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Alice Chen" userId="7b3df222-37f2-4ef5-b6ff-21f127db4b9a" providerId="ADAL" clId="{B1EEE13E-D4D6-46F2-AC9E-9EB0F80D887D}" dt="2024-12-18T23:26:46.480" v="2359" actId="1036"/>
        <pc:sldMkLst>
          <pc:docMk/>
          <pc:sldMk cId="487931915" sldId="141170187"/>
        </pc:sldMkLst>
      </pc:sldChg>
      <pc:sldChg chg="modSp mod">
        <pc:chgData name="Alice Chen" userId="7b3df222-37f2-4ef5-b6ff-21f127db4b9a" providerId="ADAL" clId="{B1EEE13E-D4D6-46F2-AC9E-9EB0F80D887D}" dt="2024-12-19T01:53:41.592" v="6269" actId="20577"/>
        <pc:sldMkLst>
          <pc:docMk/>
          <pc:sldMk cId="3637830992" sldId="141170219"/>
        </pc:sldMkLst>
      </pc:sldChg>
      <pc:sldChg chg="modSp mod">
        <pc:chgData name="Alice Chen" userId="7b3df222-37f2-4ef5-b6ff-21f127db4b9a" providerId="ADAL" clId="{B1EEE13E-D4D6-46F2-AC9E-9EB0F80D887D}" dt="2024-12-19T00:53:31.295" v="3618" actId="20577"/>
        <pc:sldMkLst>
          <pc:docMk/>
          <pc:sldMk cId="3136311437" sldId="141170220"/>
        </pc:sldMkLst>
        <pc:spChg chg="mod">
          <ac:chgData name="Alice Chen" userId="7b3df222-37f2-4ef5-b6ff-21f127db4b9a" providerId="ADAL" clId="{B1EEE13E-D4D6-46F2-AC9E-9EB0F80D887D}" dt="2024-12-19T00:53:31.295" v="3618" actId="20577"/>
          <ac:spMkLst>
            <pc:docMk/>
            <pc:sldMk cId="3136311437" sldId="141170220"/>
            <ac:spMk id="2" creationId="{C9FC5067-EB49-5A53-5046-083672EF90D7}"/>
          </ac:spMkLst>
        </pc:spChg>
      </pc:sldChg>
      <pc:sldChg chg="modSp mod">
        <pc:chgData name="Alice Chen" userId="7b3df222-37f2-4ef5-b6ff-21f127db4b9a" providerId="ADAL" clId="{B1EEE13E-D4D6-46F2-AC9E-9EB0F80D887D}" dt="2024-12-18T23:33:33.029" v="2520" actId="20577"/>
        <pc:sldMkLst>
          <pc:docMk/>
          <pc:sldMk cId="1939787931" sldId="141170221"/>
        </pc:sldMkLst>
      </pc:sldChg>
      <pc:sldChg chg="modSp mod">
        <pc:chgData name="Alice Chen" userId="7b3df222-37f2-4ef5-b6ff-21f127db4b9a" providerId="ADAL" clId="{B1EEE13E-D4D6-46F2-AC9E-9EB0F80D887D}" dt="2024-12-19T01:41:55.287" v="5812" actId="6549"/>
        <pc:sldMkLst>
          <pc:docMk/>
          <pc:sldMk cId="4010626959" sldId="141170222"/>
        </pc:sldMkLst>
      </pc:sldChg>
      <pc:sldChg chg="modSp mod">
        <pc:chgData name="Alice Chen" userId="7b3df222-37f2-4ef5-b6ff-21f127db4b9a" providerId="ADAL" clId="{B1EEE13E-D4D6-46F2-AC9E-9EB0F80D887D}" dt="2024-12-19T01:41:46.588" v="5808" actId="20577"/>
        <pc:sldMkLst>
          <pc:docMk/>
          <pc:sldMk cId="1254546954" sldId="141170223"/>
        </pc:sldMkLst>
      </pc:sldChg>
      <pc:sldChg chg="modSp mod">
        <pc:chgData name="Alice Chen" userId="7b3df222-37f2-4ef5-b6ff-21f127db4b9a" providerId="ADAL" clId="{B1EEE13E-D4D6-46F2-AC9E-9EB0F80D887D}" dt="2024-12-19T00:59:25.974" v="3899" actId="1035"/>
        <pc:sldMkLst>
          <pc:docMk/>
          <pc:sldMk cId="574294509" sldId="141170224"/>
        </pc:sldMkLst>
      </pc:sldChg>
      <pc:sldChg chg="modSp mod">
        <pc:chgData name="Alice Chen" userId="7b3df222-37f2-4ef5-b6ff-21f127db4b9a" providerId="ADAL" clId="{B1EEE13E-D4D6-46F2-AC9E-9EB0F80D887D}" dt="2024-12-19T01:42:33.270" v="5837" actId="14"/>
        <pc:sldMkLst>
          <pc:docMk/>
          <pc:sldMk cId="1966898938" sldId="141170225"/>
        </pc:sldMkLst>
      </pc:sldChg>
      <pc:sldChg chg="modSp mod">
        <pc:chgData name="Alice Chen" userId="7b3df222-37f2-4ef5-b6ff-21f127db4b9a" providerId="ADAL" clId="{B1EEE13E-D4D6-46F2-AC9E-9EB0F80D887D}" dt="2024-12-18T02:03:54.989" v="1779" actId="20577"/>
        <pc:sldMkLst>
          <pc:docMk/>
          <pc:sldMk cId="3108861317" sldId="141170226"/>
        </pc:sldMkLst>
      </pc:sldChg>
      <pc:sldChg chg="modSp mod">
        <pc:chgData name="Alice Chen" userId="7b3df222-37f2-4ef5-b6ff-21f127db4b9a" providerId="ADAL" clId="{B1EEE13E-D4D6-46F2-AC9E-9EB0F80D887D}" dt="2024-12-18T02:01:22.026" v="1448" actId="20577"/>
        <pc:sldMkLst>
          <pc:docMk/>
          <pc:sldMk cId="1508592034" sldId="141170228"/>
        </pc:sldMkLst>
      </pc:sldChg>
      <pc:sldChg chg="modSp mod">
        <pc:chgData name="Alice Chen" userId="7b3df222-37f2-4ef5-b6ff-21f127db4b9a" providerId="ADAL" clId="{B1EEE13E-D4D6-46F2-AC9E-9EB0F80D887D}" dt="2024-12-19T01:04:29.375" v="4285" actId="404"/>
        <pc:sldMkLst>
          <pc:docMk/>
          <pc:sldMk cId="2837376961" sldId="141170229"/>
        </pc:sldMkLst>
      </pc:sldChg>
      <pc:sldChg chg="modSp mod">
        <pc:chgData name="Alice Chen" userId="7b3df222-37f2-4ef5-b6ff-21f127db4b9a" providerId="ADAL" clId="{B1EEE13E-D4D6-46F2-AC9E-9EB0F80D887D}" dt="2024-12-18T02:10:46.698" v="2075"/>
        <pc:sldMkLst>
          <pc:docMk/>
          <pc:sldMk cId="767149838" sldId="141170230"/>
        </pc:sldMkLst>
        <pc:spChg chg="mod">
          <ac:chgData name="Alice Chen" userId="7b3df222-37f2-4ef5-b6ff-21f127db4b9a" providerId="ADAL" clId="{B1EEE13E-D4D6-46F2-AC9E-9EB0F80D887D}" dt="2024-12-18T02:10:46.698" v="2075"/>
          <ac:spMkLst>
            <pc:docMk/>
            <pc:sldMk cId="767149838" sldId="141170230"/>
            <ac:spMk id="2" creationId="{9B6781F2-91C2-DA23-E98D-65F1049A58E3}"/>
          </ac:spMkLst>
        </pc:spChg>
      </pc:sldChg>
      <pc:sldChg chg="addSp modSp new mod ord">
        <pc:chgData name="Alice Chen" userId="7b3df222-37f2-4ef5-b6ff-21f127db4b9a" providerId="ADAL" clId="{B1EEE13E-D4D6-46F2-AC9E-9EB0F80D887D}" dt="2024-12-18T02:15:00.432" v="2198" actId="6549"/>
        <pc:sldMkLst>
          <pc:docMk/>
          <pc:sldMk cId="1405487696" sldId="141170231"/>
        </pc:sldMkLst>
      </pc:sldChg>
      <pc:sldChg chg="addSp modSp new mod ord">
        <pc:chgData name="Alice Chen" userId="7b3df222-37f2-4ef5-b6ff-21f127db4b9a" providerId="ADAL" clId="{B1EEE13E-D4D6-46F2-AC9E-9EB0F80D887D}" dt="2024-12-18T02:12:53.061" v="2140"/>
        <pc:sldMkLst>
          <pc:docMk/>
          <pc:sldMk cId="96287456" sldId="141170232"/>
        </pc:sldMkLst>
      </pc:sldChg>
      <pc:sldChg chg="addSp delSp modSp new mod">
        <pc:chgData name="Alice Chen" userId="7b3df222-37f2-4ef5-b6ff-21f127db4b9a" providerId="ADAL" clId="{B1EEE13E-D4D6-46F2-AC9E-9EB0F80D887D}" dt="2024-12-19T02:02:23.995" v="6452" actId="20577"/>
        <pc:sldMkLst>
          <pc:docMk/>
          <pc:sldMk cId="1999589886" sldId="141170233"/>
        </pc:sldMkLst>
      </pc:sldChg>
      <pc:sldChg chg="new del">
        <pc:chgData name="Alice Chen" userId="7b3df222-37f2-4ef5-b6ff-21f127db4b9a" providerId="ADAL" clId="{B1EEE13E-D4D6-46F2-AC9E-9EB0F80D887D}" dt="2024-12-19T01:14:58.070" v="4483" actId="680"/>
        <pc:sldMkLst>
          <pc:docMk/>
          <pc:sldMk cId="308792645" sldId="141170234"/>
        </pc:sldMkLst>
      </pc:sldChg>
      <pc:sldChg chg="new del">
        <pc:chgData name="Alice Chen" userId="7b3df222-37f2-4ef5-b6ff-21f127db4b9a" providerId="ADAL" clId="{B1EEE13E-D4D6-46F2-AC9E-9EB0F80D887D}" dt="2024-12-19T01:14:53.007" v="4481" actId="680"/>
        <pc:sldMkLst>
          <pc:docMk/>
          <pc:sldMk cId="2308905051" sldId="141170234"/>
        </pc:sldMkLst>
      </pc:sldChg>
      <pc:sldChg chg="addSp delSp modSp add mod">
        <pc:chgData name="Alice Chen" userId="7b3df222-37f2-4ef5-b6ff-21f127db4b9a" providerId="ADAL" clId="{B1EEE13E-D4D6-46F2-AC9E-9EB0F80D887D}" dt="2024-12-19T02:02:59.662" v="6459" actId="255"/>
        <pc:sldMkLst>
          <pc:docMk/>
          <pc:sldMk cId="3225105147" sldId="141170234"/>
        </pc:sldMkLst>
      </pc:sldChg>
      <pc:sldChg chg="new del">
        <pc:chgData name="Alice Chen" userId="7b3df222-37f2-4ef5-b6ff-21f127db4b9a" providerId="ADAL" clId="{B1EEE13E-D4D6-46F2-AC9E-9EB0F80D887D}" dt="2024-12-19T01:20:18.288" v="4697" actId="680"/>
        <pc:sldMkLst>
          <pc:docMk/>
          <pc:sldMk cId="2587660160" sldId="141170235"/>
        </pc:sldMkLst>
      </pc:sldChg>
      <pc:sldChg chg="delSp modSp add mod">
        <pc:chgData name="Alice Chen" userId="7b3df222-37f2-4ef5-b6ff-21f127db4b9a" providerId="ADAL" clId="{B1EEE13E-D4D6-46F2-AC9E-9EB0F80D887D}" dt="2024-12-19T01:43:51.741" v="5852" actId="20577"/>
        <pc:sldMkLst>
          <pc:docMk/>
          <pc:sldMk cId="2693986145" sldId="141170235"/>
        </pc:sldMkLst>
      </pc:sldChg>
      <pc:sldChg chg="new del">
        <pc:chgData name="Alice Chen" userId="7b3df222-37f2-4ef5-b6ff-21f127db4b9a" providerId="ADAL" clId="{B1EEE13E-D4D6-46F2-AC9E-9EB0F80D887D}" dt="2024-12-19T01:31:18.278" v="5294" actId="680"/>
        <pc:sldMkLst>
          <pc:docMk/>
          <pc:sldMk cId="398196487" sldId="141170236"/>
        </pc:sldMkLst>
      </pc:sldChg>
      <pc:sldChg chg="modSp add mod">
        <pc:chgData name="Alice Chen" userId="7b3df222-37f2-4ef5-b6ff-21f127db4b9a" providerId="ADAL" clId="{B1EEE13E-D4D6-46F2-AC9E-9EB0F80D887D}" dt="2024-12-19T01:43:55.382" v="5853"/>
        <pc:sldMkLst>
          <pc:docMk/>
          <pc:sldMk cId="790999115" sldId="141170236"/>
        </pc:sldMkLst>
      </pc:sldChg>
      <pc:sldChg chg="modSp add mod">
        <pc:chgData name="Alice Chen" userId="7b3df222-37f2-4ef5-b6ff-21f127db4b9a" providerId="ADAL" clId="{B1EEE13E-D4D6-46F2-AC9E-9EB0F80D887D}" dt="2024-12-19T01:54:45.153" v="6361" actId="20577"/>
        <pc:sldMkLst>
          <pc:docMk/>
          <pc:sldMk cId="361399844" sldId="141170237"/>
        </pc:sldMkLst>
      </pc:sldChg>
      <pc:sldMasterChg chg="modSp mod">
        <pc:chgData name="Alice Chen" userId="7b3df222-37f2-4ef5-b6ff-21f127db4b9a" providerId="ADAL" clId="{B1EEE13E-D4D6-46F2-AC9E-9EB0F80D887D}" dt="2024-12-19T00:00:13.790" v="3516" actId="20577"/>
        <pc:sldMasterMkLst>
          <pc:docMk/>
          <pc:sldMasterMk cId="0" sldId="2147483648"/>
        </pc:sldMasterMkLst>
        <pc:spChg chg="mod">
          <ac:chgData name="Alice Chen" userId="7b3df222-37f2-4ef5-b6ff-21f127db4b9a" providerId="ADAL" clId="{B1EEE13E-D4D6-46F2-AC9E-9EB0F80D887D}" dt="2024-12-19T00:00:02.872" v="3505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Alice Chen" userId="7b3df222-37f2-4ef5-b6ff-21f127db4b9a" providerId="ADAL" clId="{B1EEE13E-D4D6-46F2-AC9E-9EB0F80D887D}" dt="2024-12-19T00:00:13.790" v="3516" actId="20577"/>
          <ac:spMkLst>
            <pc:docMk/>
            <pc:sldMasterMk cId="0" sldId="2147483648"/>
            <ac:spMk id="1029" creationId="{00000000-0000-0000-0000-000000000000}"/>
          </ac:spMkLst>
        </pc:spChg>
      </pc:sldMasterChg>
    </pc:docChg>
  </pc:docChgLst>
  <pc:docChgLst>
    <pc:chgData name="Sameer Vermani" userId="9be839be-9431-4430-9a85-afa36f2ea81d" providerId="ADAL" clId="{A3B47D5D-045F-4296-80A8-9432BF9C2622}"/>
    <pc:docChg chg="undo custSel addSld delSld modSld sldOrd">
      <pc:chgData name="Sameer Vermani" userId="9be839be-9431-4430-9a85-afa36f2ea81d" providerId="ADAL" clId="{A3B47D5D-045F-4296-80A8-9432BF9C2622}" dt="2024-11-06T17:13:44.570" v="5019" actId="20577"/>
      <pc:docMkLst>
        <pc:docMk/>
      </pc:docMkLst>
      <pc:sldChg chg="modSp mod">
        <pc:chgData name="Sameer Vermani" userId="9be839be-9431-4430-9a85-afa36f2ea81d" providerId="ADAL" clId="{A3B47D5D-045F-4296-80A8-9432BF9C2622}" dt="2024-11-04T21:00:11.133" v="3914" actId="20577"/>
        <pc:sldMkLst>
          <pc:docMk/>
          <pc:sldMk cId="1089148663" sldId="270"/>
        </pc:sldMkLst>
      </pc:sldChg>
      <pc:sldChg chg="del">
        <pc:chgData name="Sameer Vermani" userId="9be839be-9431-4430-9a85-afa36f2ea81d" providerId="ADAL" clId="{A3B47D5D-045F-4296-80A8-9432BF9C2622}" dt="2024-11-04T21:05:54.503" v="4233" actId="47"/>
        <pc:sldMkLst>
          <pc:docMk/>
          <pc:sldMk cId="3131313011" sldId="141170141"/>
        </pc:sldMkLst>
      </pc:sldChg>
      <pc:sldChg chg="del">
        <pc:chgData name="Sameer Vermani" userId="9be839be-9431-4430-9a85-afa36f2ea81d" providerId="ADAL" clId="{A3B47D5D-045F-4296-80A8-9432BF9C2622}" dt="2024-11-04T20:59:24.361" v="3894" actId="47"/>
        <pc:sldMkLst>
          <pc:docMk/>
          <pc:sldMk cId="1010259240" sldId="141170165"/>
        </pc:sldMkLst>
      </pc:sldChg>
      <pc:sldChg chg="modSp del mod">
        <pc:chgData name="Sameer Vermani" userId="9be839be-9431-4430-9a85-afa36f2ea81d" providerId="ADAL" clId="{A3B47D5D-045F-4296-80A8-9432BF9C2622}" dt="2024-11-04T22:05:51.202" v="4486" actId="47"/>
        <pc:sldMkLst>
          <pc:docMk/>
          <pc:sldMk cId="1826660087" sldId="141170170"/>
        </pc:sldMkLst>
      </pc:sldChg>
      <pc:sldChg chg="addSp modSp mod ord">
        <pc:chgData name="Sameer Vermani" userId="9be839be-9431-4430-9a85-afa36f2ea81d" providerId="ADAL" clId="{A3B47D5D-045F-4296-80A8-9432BF9C2622}" dt="2024-11-04T22:06:04.501" v="4492" actId="20577"/>
        <pc:sldMkLst>
          <pc:docMk/>
          <pc:sldMk cId="2219599652" sldId="141170174"/>
        </pc:sldMkLst>
      </pc:sldChg>
      <pc:sldChg chg="modSp mod">
        <pc:chgData name="Sameer Vermani" userId="9be839be-9431-4430-9a85-afa36f2ea81d" providerId="ADAL" clId="{A3B47D5D-045F-4296-80A8-9432BF9C2622}" dt="2024-11-04T23:59:46.107" v="4822" actId="20577"/>
        <pc:sldMkLst>
          <pc:docMk/>
          <pc:sldMk cId="3543160289" sldId="141170175"/>
        </pc:sldMkLst>
      </pc:sldChg>
      <pc:sldChg chg="modSp modAnim">
        <pc:chgData name="Sameer Vermani" userId="9be839be-9431-4430-9a85-afa36f2ea81d" providerId="ADAL" clId="{A3B47D5D-045F-4296-80A8-9432BF9C2622}" dt="2024-11-06T17:04:59.943" v="4900" actId="20577"/>
        <pc:sldMkLst>
          <pc:docMk/>
          <pc:sldMk cId="2294384424" sldId="141170176"/>
        </pc:sldMkLst>
      </pc:sldChg>
      <pc:sldChg chg="del">
        <pc:chgData name="Sameer Vermani" userId="9be839be-9431-4430-9a85-afa36f2ea81d" providerId="ADAL" clId="{A3B47D5D-045F-4296-80A8-9432BF9C2622}" dt="2024-11-04T20:59:15.498" v="3893" actId="47"/>
        <pc:sldMkLst>
          <pc:docMk/>
          <pc:sldMk cId="3250687973" sldId="141170180"/>
        </pc:sldMkLst>
      </pc:sldChg>
      <pc:sldChg chg="del">
        <pc:chgData name="Sameer Vermani" userId="9be839be-9431-4430-9a85-afa36f2ea81d" providerId="ADAL" clId="{A3B47D5D-045F-4296-80A8-9432BF9C2622}" dt="2024-11-04T20:59:38.921" v="3897" actId="47"/>
        <pc:sldMkLst>
          <pc:docMk/>
          <pc:sldMk cId="4175003007" sldId="141170181"/>
        </pc:sldMkLst>
      </pc:sldChg>
      <pc:sldChg chg="del">
        <pc:chgData name="Sameer Vermani" userId="9be839be-9431-4430-9a85-afa36f2ea81d" providerId="ADAL" clId="{A3B47D5D-045F-4296-80A8-9432BF9C2622}" dt="2024-11-04T20:59:32.955" v="3896" actId="47"/>
        <pc:sldMkLst>
          <pc:docMk/>
          <pc:sldMk cId="4050797143" sldId="141170182"/>
        </pc:sldMkLst>
      </pc:sldChg>
      <pc:sldChg chg="del">
        <pc:chgData name="Sameer Vermani" userId="9be839be-9431-4430-9a85-afa36f2ea81d" providerId="ADAL" clId="{A3B47D5D-045F-4296-80A8-9432BF9C2622}" dt="2024-11-04T20:59:10.226" v="3892" actId="47"/>
        <pc:sldMkLst>
          <pc:docMk/>
          <pc:sldMk cId="3793406829" sldId="141170184"/>
        </pc:sldMkLst>
      </pc:sldChg>
      <pc:sldChg chg="modSp mod">
        <pc:chgData name="Sameer Vermani" userId="9be839be-9431-4430-9a85-afa36f2ea81d" providerId="ADAL" clId="{A3B47D5D-045F-4296-80A8-9432BF9C2622}" dt="2024-11-06T17:04:23.409" v="4898" actId="20577"/>
        <pc:sldMkLst>
          <pc:docMk/>
          <pc:sldMk cId="687439189" sldId="141170200"/>
        </pc:sldMkLst>
      </pc:sldChg>
      <pc:sldChg chg="del">
        <pc:chgData name="Sameer Vermani" userId="9be839be-9431-4430-9a85-afa36f2ea81d" providerId="ADAL" clId="{A3B47D5D-045F-4296-80A8-9432BF9C2622}" dt="2024-11-04T21:06:34.151" v="4234" actId="47"/>
        <pc:sldMkLst>
          <pc:docMk/>
          <pc:sldMk cId="1123642350" sldId="141170201"/>
        </pc:sldMkLst>
      </pc:sldChg>
      <pc:sldChg chg="del">
        <pc:chgData name="Sameer Vermani" userId="9be839be-9431-4430-9a85-afa36f2ea81d" providerId="ADAL" clId="{A3B47D5D-045F-4296-80A8-9432BF9C2622}" dt="2024-11-04T20:59:30.590" v="3895" actId="47"/>
        <pc:sldMkLst>
          <pc:docMk/>
          <pc:sldMk cId="3343939585" sldId="141170203"/>
        </pc:sldMkLst>
      </pc:sldChg>
      <pc:sldChg chg="modSp mod">
        <pc:chgData name="Sameer Vermani" userId="9be839be-9431-4430-9a85-afa36f2ea81d" providerId="ADAL" clId="{A3B47D5D-045F-4296-80A8-9432BF9C2622}" dt="2024-11-06T17:03:03.987" v="4883" actId="20577"/>
        <pc:sldMkLst>
          <pc:docMk/>
          <pc:sldMk cId="152565761" sldId="141170204"/>
        </pc:sldMkLst>
      </pc:sldChg>
      <pc:sldChg chg="modSp mod">
        <pc:chgData name="Sameer Vermani" userId="9be839be-9431-4430-9a85-afa36f2ea81d" providerId="ADAL" clId="{A3B47D5D-045F-4296-80A8-9432BF9C2622}" dt="2024-11-04T19:38:35.813" v="1165" actId="20577"/>
        <pc:sldMkLst>
          <pc:docMk/>
          <pc:sldMk cId="4173309426" sldId="141170205"/>
        </pc:sldMkLst>
      </pc:sldChg>
      <pc:sldChg chg="del">
        <pc:chgData name="Sameer Vermani" userId="9be839be-9431-4430-9a85-afa36f2ea81d" providerId="ADAL" clId="{A3B47D5D-045F-4296-80A8-9432BF9C2622}" dt="2024-11-04T21:05:52.990" v="4231" actId="47"/>
        <pc:sldMkLst>
          <pc:docMk/>
          <pc:sldMk cId="2628435699" sldId="141170206"/>
        </pc:sldMkLst>
      </pc:sldChg>
      <pc:sldChg chg="del">
        <pc:chgData name="Sameer Vermani" userId="9be839be-9431-4430-9a85-afa36f2ea81d" providerId="ADAL" clId="{A3B47D5D-045F-4296-80A8-9432BF9C2622}" dt="2024-11-04T21:05:52.322" v="4230" actId="47"/>
        <pc:sldMkLst>
          <pc:docMk/>
          <pc:sldMk cId="750791263" sldId="141170207"/>
        </pc:sldMkLst>
      </pc:sldChg>
      <pc:sldChg chg="del">
        <pc:chgData name="Sameer Vermani" userId="9be839be-9431-4430-9a85-afa36f2ea81d" providerId="ADAL" clId="{A3B47D5D-045F-4296-80A8-9432BF9C2622}" dt="2024-11-04T20:42:02.571" v="2576" actId="47"/>
        <pc:sldMkLst>
          <pc:docMk/>
          <pc:sldMk cId="3442037196" sldId="141170209"/>
        </pc:sldMkLst>
      </pc:sldChg>
      <pc:sldChg chg="del">
        <pc:chgData name="Sameer Vermani" userId="9be839be-9431-4430-9a85-afa36f2ea81d" providerId="ADAL" clId="{A3B47D5D-045F-4296-80A8-9432BF9C2622}" dt="2024-11-04T21:05:53.525" v="4232" actId="47"/>
        <pc:sldMkLst>
          <pc:docMk/>
          <pc:sldMk cId="2568132287" sldId="141170216"/>
        </pc:sldMkLst>
      </pc:sldChg>
      <pc:sldChg chg="modSp mod ord">
        <pc:chgData name="Sameer Vermani" userId="9be839be-9431-4430-9a85-afa36f2ea81d" providerId="ADAL" clId="{A3B47D5D-045F-4296-80A8-9432BF9C2622}" dt="2024-11-04T22:00:11.172" v="4403" actId="20577"/>
        <pc:sldMkLst>
          <pc:docMk/>
          <pc:sldMk cId="448717157" sldId="141170217"/>
        </pc:sldMkLst>
      </pc:sldChg>
      <pc:sldChg chg="modSp mod">
        <pc:chgData name="Sameer Vermani" userId="9be839be-9431-4430-9a85-afa36f2ea81d" providerId="ADAL" clId="{A3B47D5D-045F-4296-80A8-9432BF9C2622}" dt="2024-11-04T22:05:54.202" v="4488" actId="20577"/>
        <pc:sldMkLst>
          <pc:docMk/>
          <pc:sldMk cId="1484136720" sldId="141170218"/>
        </pc:sldMkLst>
      </pc:sldChg>
      <pc:sldChg chg="modSp mod">
        <pc:chgData name="Sameer Vermani" userId="9be839be-9431-4430-9a85-afa36f2ea81d" providerId="ADAL" clId="{A3B47D5D-045F-4296-80A8-9432BF9C2622}" dt="2024-11-06T17:11:48.352" v="4977" actId="20577"/>
        <pc:sldMkLst>
          <pc:docMk/>
          <pc:sldMk cId="3637830992" sldId="141170219"/>
        </pc:sldMkLst>
      </pc:sldChg>
      <pc:sldChg chg="addSp delSp modSp mod">
        <pc:chgData name="Sameer Vermani" userId="9be839be-9431-4430-9a85-afa36f2ea81d" providerId="ADAL" clId="{A3B47D5D-045F-4296-80A8-9432BF9C2622}" dt="2024-11-04T21:13:10.713" v="4401" actId="20577"/>
        <pc:sldMkLst>
          <pc:docMk/>
          <pc:sldMk cId="3341944065" sldId="141170220"/>
        </pc:sldMkLst>
      </pc:sldChg>
      <pc:sldChg chg="modSp new mod">
        <pc:chgData name="Sameer Vermani" userId="9be839be-9431-4430-9a85-afa36f2ea81d" providerId="ADAL" clId="{A3B47D5D-045F-4296-80A8-9432BF9C2622}" dt="2024-11-06T17:06:14.881" v="4932" actId="20577"/>
        <pc:sldMkLst>
          <pc:docMk/>
          <pc:sldMk cId="3681440205" sldId="141170222"/>
        </pc:sldMkLst>
      </pc:sldChg>
      <pc:sldChg chg="addSp delSp modSp new mod">
        <pc:chgData name="Sameer Vermani" userId="9be839be-9431-4430-9a85-afa36f2ea81d" providerId="ADAL" clId="{A3B47D5D-045F-4296-80A8-9432BF9C2622}" dt="2024-11-06T17:07:33.294" v="4935" actId="20577"/>
        <pc:sldMkLst>
          <pc:docMk/>
          <pc:sldMk cId="3788712624" sldId="141170223"/>
        </pc:sldMkLst>
      </pc:sldChg>
      <pc:sldChg chg="addSp delSp modSp new del mod">
        <pc:chgData name="Sameer Vermani" userId="9be839be-9431-4430-9a85-afa36f2ea81d" providerId="ADAL" clId="{A3B47D5D-045F-4296-80A8-9432BF9C2622}" dt="2024-11-04T22:01:45.715" v="4441" actId="47"/>
        <pc:sldMkLst>
          <pc:docMk/>
          <pc:sldMk cId="1223139876" sldId="141170224"/>
        </pc:sldMkLst>
      </pc:sldChg>
      <pc:sldChg chg="modSp new mod">
        <pc:chgData name="Sameer Vermani" userId="9be839be-9431-4430-9a85-afa36f2ea81d" providerId="ADAL" clId="{A3B47D5D-045F-4296-80A8-9432BF9C2622}" dt="2024-11-06T17:10:42.170" v="4946" actId="20577"/>
        <pc:sldMkLst>
          <pc:docMk/>
          <pc:sldMk cId="1313653509" sldId="141170225"/>
        </pc:sldMkLst>
      </pc:sldChg>
      <pc:sldChg chg="modSp new mod">
        <pc:chgData name="Sameer Vermani" userId="9be839be-9431-4430-9a85-afa36f2ea81d" providerId="ADAL" clId="{A3B47D5D-045F-4296-80A8-9432BF9C2622}" dt="2024-11-04T22:05:58.266" v="4490" actId="20577"/>
        <pc:sldMkLst>
          <pc:docMk/>
          <pc:sldMk cId="2208708737" sldId="141170226"/>
        </pc:sldMkLst>
      </pc:sldChg>
      <pc:sldChg chg="modSp new mod">
        <pc:chgData name="Sameer Vermani" userId="9be839be-9431-4430-9a85-afa36f2ea81d" providerId="ADAL" clId="{A3B47D5D-045F-4296-80A8-9432BF9C2622}" dt="2024-11-05T00:31:44.487" v="4847" actId="20577"/>
        <pc:sldMkLst>
          <pc:docMk/>
          <pc:sldMk cId="3580421385" sldId="141170227"/>
        </pc:sldMkLst>
      </pc:sldChg>
      <pc:sldChg chg="modSp new mod">
        <pc:chgData name="Sameer Vermani" userId="9be839be-9431-4430-9a85-afa36f2ea81d" providerId="ADAL" clId="{A3B47D5D-045F-4296-80A8-9432BF9C2622}" dt="2024-11-04T22:10:04.572" v="4496" actId="20577"/>
        <pc:sldMkLst>
          <pc:docMk/>
          <pc:sldMk cId="1947309842" sldId="141170228"/>
        </pc:sldMkLst>
      </pc:sldChg>
      <pc:sldChg chg="modSp new mod">
        <pc:chgData name="Sameer Vermani" userId="9be839be-9431-4430-9a85-afa36f2ea81d" providerId="ADAL" clId="{A3B47D5D-045F-4296-80A8-9432BF9C2622}" dt="2024-11-04T23:59:50.194" v="4824" actId="20577"/>
        <pc:sldMkLst>
          <pc:docMk/>
          <pc:sldMk cId="1107734570" sldId="141170229"/>
        </pc:sldMkLst>
      </pc:sldChg>
      <pc:sldChg chg="modSp new mod">
        <pc:chgData name="Sameer Vermani" userId="9be839be-9431-4430-9a85-afa36f2ea81d" providerId="ADAL" clId="{A3B47D5D-045F-4296-80A8-9432BF9C2622}" dt="2024-11-04T23:59:55.262" v="4826" actId="20577"/>
        <pc:sldMkLst>
          <pc:docMk/>
          <pc:sldMk cId="834124995" sldId="141170230"/>
        </pc:sldMkLst>
      </pc:sldChg>
      <pc:sldChg chg="modSp new del mod">
        <pc:chgData name="Sameer Vermani" userId="9be839be-9431-4430-9a85-afa36f2ea81d" providerId="ADAL" clId="{A3B47D5D-045F-4296-80A8-9432BF9C2622}" dt="2024-11-04T20:55:31.679" v="3584" actId="47"/>
        <pc:sldMkLst>
          <pc:docMk/>
          <pc:sldMk cId="2790881824" sldId="141170231"/>
        </pc:sldMkLst>
      </pc:sldChg>
      <pc:sldChg chg="addSp modSp new del mod">
        <pc:chgData name="Sameer Vermani" userId="9be839be-9431-4430-9a85-afa36f2ea81d" providerId="ADAL" clId="{A3B47D5D-045F-4296-80A8-9432BF9C2622}" dt="2024-11-04T22:03:38.023" v="4483" actId="47"/>
        <pc:sldMkLst>
          <pc:docMk/>
          <pc:sldMk cId="3401219262" sldId="141170231"/>
        </pc:sldMkLst>
      </pc:sldChg>
      <pc:sldChg chg="addSp modSp new mod">
        <pc:chgData name="Sameer Vermani" userId="9be839be-9431-4430-9a85-afa36f2ea81d" providerId="ADAL" clId="{A3B47D5D-045F-4296-80A8-9432BF9C2622}" dt="2024-11-06T17:13:44.570" v="5019" actId="20577"/>
        <pc:sldMkLst>
          <pc:docMk/>
          <pc:sldMk cId="4125121385" sldId="141170232"/>
        </pc:sldMkLst>
      </pc:sldChg>
      <pc:sldChg chg="modSp new mod">
        <pc:chgData name="Sameer Vermani" userId="9be839be-9431-4430-9a85-afa36f2ea81d" providerId="ADAL" clId="{A3B47D5D-045F-4296-80A8-9432BF9C2622}" dt="2024-11-04T23:58:17.452" v="4672" actId="20577"/>
        <pc:sldMkLst>
          <pc:docMk/>
          <pc:sldMk cId="2255593783" sldId="141170233"/>
        </pc:sldMkLst>
      </pc:sldChg>
      <pc:sldChg chg="modSp new mod ord">
        <pc:chgData name="Sameer Vermani" userId="9be839be-9431-4430-9a85-afa36f2ea81d" providerId="ADAL" clId="{A3B47D5D-045F-4296-80A8-9432BF9C2622}" dt="2024-11-06T17:13:07.382" v="5018" actId="20577"/>
        <pc:sldMkLst>
          <pc:docMk/>
          <pc:sldMk cId="3392618808" sldId="141170234"/>
        </pc:sldMkLst>
      </pc:sldChg>
    </pc:docChg>
  </pc:docChgLst>
  <pc:docChgLst>
    <pc:chgData name="Alice Chen" userId="7b3df222-37f2-4ef5-b6ff-21f127db4b9a" providerId="ADAL" clId="{D9A912F5-3FF1-4CA7-9FCE-5ED8BCBC0FDC}"/>
    <pc:docChg chg="undo custSel modSld">
      <pc:chgData name="Alice Chen" userId="7b3df222-37f2-4ef5-b6ff-21f127db4b9a" providerId="ADAL" clId="{D9A912F5-3FF1-4CA7-9FCE-5ED8BCBC0FDC}" dt="2025-03-08T01:02:11.293" v="391"/>
      <pc:docMkLst>
        <pc:docMk/>
      </pc:docMkLst>
      <pc:sldChg chg="modSp mod">
        <pc:chgData name="Alice Chen" userId="7b3df222-37f2-4ef5-b6ff-21f127db4b9a" providerId="ADAL" clId="{D9A912F5-3FF1-4CA7-9FCE-5ED8BCBC0FDC}" dt="2025-03-06T18:31:46.037" v="259" actId="20577"/>
        <pc:sldMkLst>
          <pc:docMk/>
          <pc:sldMk cId="3136311437" sldId="141170220"/>
        </pc:sldMkLst>
        <pc:spChg chg="mod">
          <ac:chgData name="Alice Chen" userId="7b3df222-37f2-4ef5-b6ff-21f127db4b9a" providerId="ADAL" clId="{D9A912F5-3FF1-4CA7-9FCE-5ED8BCBC0FDC}" dt="2025-03-06T18:31:46.037" v="259" actId="20577"/>
          <ac:spMkLst>
            <pc:docMk/>
            <pc:sldMk cId="3136311437" sldId="141170220"/>
            <ac:spMk id="2" creationId="{C9FC5067-EB49-5A53-5046-083672EF90D7}"/>
          </ac:spMkLst>
        </pc:spChg>
      </pc:sldChg>
      <pc:sldChg chg="modSp mod">
        <pc:chgData name="Alice Chen" userId="7b3df222-37f2-4ef5-b6ff-21f127db4b9a" providerId="ADAL" clId="{D9A912F5-3FF1-4CA7-9FCE-5ED8BCBC0FDC}" dt="2025-03-06T18:32:27.645" v="306" actId="20577"/>
        <pc:sldMkLst>
          <pc:docMk/>
          <pc:sldMk cId="767149838" sldId="141170230"/>
        </pc:sldMkLst>
        <pc:spChg chg="mod">
          <ac:chgData name="Alice Chen" userId="7b3df222-37f2-4ef5-b6ff-21f127db4b9a" providerId="ADAL" clId="{D9A912F5-3FF1-4CA7-9FCE-5ED8BCBC0FDC}" dt="2025-03-06T18:32:27.645" v="306" actId="20577"/>
          <ac:spMkLst>
            <pc:docMk/>
            <pc:sldMk cId="767149838" sldId="141170230"/>
            <ac:spMk id="2" creationId="{9B6781F2-91C2-DA23-E98D-65F1049A58E3}"/>
          </ac:spMkLst>
        </pc:spChg>
      </pc:sldChg>
      <pc:sldChg chg="modSp mod">
        <pc:chgData name="Alice Chen" userId="7b3df222-37f2-4ef5-b6ff-21f127db4b9a" providerId="ADAL" clId="{D9A912F5-3FF1-4CA7-9FCE-5ED8BCBC0FDC}" dt="2025-03-06T18:33:24.864" v="370" actId="403"/>
        <pc:sldMkLst>
          <pc:docMk/>
          <pc:sldMk cId="2680772539" sldId="2147473585"/>
        </pc:sldMkLst>
        <pc:spChg chg="mod">
          <ac:chgData name="Alice Chen" userId="7b3df222-37f2-4ef5-b6ff-21f127db4b9a" providerId="ADAL" clId="{D9A912F5-3FF1-4CA7-9FCE-5ED8BCBC0FDC}" dt="2025-03-06T18:33:24.864" v="370" actId="403"/>
          <ac:spMkLst>
            <pc:docMk/>
            <pc:sldMk cId="2680772539" sldId="2147473585"/>
            <ac:spMk id="2" creationId="{E3366243-6B11-C346-0BF8-5B6A00B0A55D}"/>
          </ac:spMkLst>
        </pc:spChg>
        <pc:graphicFrameChg chg="modGraphic">
          <ac:chgData name="Alice Chen" userId="7b3df222-37f2-4ef5-b6ff-21f127db4b9a" providerId="ADAL" clId="{D9A912F5-3FF1-4CA7-9FCE-5ED8BCBC0FDC}" dt="2025-03-06T18:33:02.452" v="369" actId="13926"/>
          <ac:graphicFrameMkLst>
            <pc:docMk/>
            <pc:sldMk cId="2680772539" sldId="2147473585"/>
            <ac:graphicFrameMk id="7" creationId="{DC513239-9FD3-1938-0037-D4E9AF4D3055}"/>
          </ac:graphicFrameMkLst>
        </pc:graphicFrameChg>
      </pc:sldChg>
      <pc:sldChg chg="modSp mod">
        <pc:chgData name="Alice Chen" userId="7b3df222-37f2-4ef5-b6ff-21f127db4b9a" providerId="ADAL" clId="{D9A912F5-3FF1-4CA7-9FCE-5ED8BCBC0FDC}" dt="2025-02-28T17:54:34.337" v="153" actId="403"/>
        <pc:sldMkLst>
          <pc:docMk/>
          <pc:sldMk cId="840422674" sldId="2147473586"/>
        </pc:sldMkLst>
        <pc:spChg chg="mod">
          <ac:chgData name="Alice Chen" userId="7b3df222-37f2-4ef5-b6ff-21f127db4b9a" providerId="ADAL" clId="{D9A912F5-3FF1-4CA7-9FCE-5ED8BCBC0FDC}" dt="2025-02-28T17:54:34.337" v="153" actId="403"/>
          <ac:spMkLst>
            <pc:docMk/>
            <pc:sldMk cId="840422674" sldId="2147473586"/>
            <ac:spMk id="2" creationId="{BEC5EE69-2B2E-C36D-A3D9-B52FA6B72857}"/>
          </ac:spMkLst>
        </pc:spChg>
        <pc:graphicFrameChg chg="modGraphic">
          <ac:chgData name="Alice Chen" userId="7b3df222-37f2-4ef5-b6ff-21f127db4b9a" providerId="ADAL" clId="{D9A912F5-3FF1-4CA7-9FCE-5ED8BCBC0FDC}" dt="2025-02-28T17:53:23.433" v="108" actId="13926"/>
          <ac:graphicFrameMkLst>
            <pc:docMk/>
            <pc:sldMk cId="840422674" sldId="2147473586"/>
            <ac:graphicFrameMk id="8" creationId="{A542DEF9-FFDA-9BF0-984D-E99B96EB76EC}"/>
          </ac:graphicFrameMkLst>
        </pc:graphicFrameChg>
      </pc:sldChg>
      <pc:sldChg chg="modSp mod">
        <pc:chgData name="Alice Chen" userId="7b3df222-37f2-4ef5-b6ff-21f127db4b9a" providerId="ADAL" clId="{D9A912F5-3FF1-4CA7-9FCE-5ED8BCBC0FDC}" dt="2025-02-28T17:54:26.519" v="150" actId="20577"/>
        <pc:sldMkLst>
          <pc:docMk/>
          <pc:sldMk cId="3898532117" sldId="2147473587"/>
        </pc:sldMkLst>
        <pc:spChg chg="mod">
          <ac:chgData name="Alice Chen" userId="7b3df222-37f2-4ef5-b6ff-21f127db4b9a" providerId="ADAL" clId="{D9A912F5-3FF1-4CA7-9FCE-5ED8BCBC0FDC}" dt="2025-02-28T17:54:26.519" v="150" actId="20577"/>
          <ac:spMkLst>
            <pc:docMk/>
            <pc:sldMk cId="3898532117" sldId="2147473587"/>
            <ac:spMk id="2" creationId="{15F58D20-EBCC-5885-C0E1-62D837F17FCB}"/>
          </ac:spMkLst>
        </pc:spChg>
      </pc:sldChg>
      <pc:sldChg chg="modSp mod">
        <pc:chgData name="Alice Chen" userId="7b3df222-37f2-4ef5-b6ff-21f127db4b9a" providerId="ADAL" clId="{D9A912F5-3FF1-4CA7-9FCE-5ED8BCBC0FDC}" dt="2025-02-28T17:51:05.975" v="89" actId="20577"/>
        <pc:sldMkLst>
          <pc:docMk/>
          <pc:sldMk cId="520091725" sldId="2147473588"/>
        </pc:sldMkLst>
        <pc:spChg chg="mod">
          <ac:chgData name="Alice Chen" userId="7b3df222-37f2-4ef5-b6ff-21f127db4b9a" providerId="ADAL" clId="{D9A912F5-3FF1-4CA7-9FCE-5ED8BCBC0FDC}" dt="2025-02-28T17:51:05.975" v="89" actId="20577"/>
          <ac:spMkLst>
            <pc:docMk/>
            <pc:sldMk cId="520091725" sldId="2147473588"/>
            <ac:spMk id="2" creationId="{F19A7C0C-1FF3-27CA-9069-A5121AA6DF62}"/>
          </ac:spMkLst>
        </pc:spChg>
      </pc:sldChg>
      <pc:sldChg chg="modSp mod">
        <pc:chgData name="Alice Chen" userId="7b3df222-37f2-4ef5-b6ff-21f127db4b9a" providerId="ADAL" clId="{D9A912F5-3FF1-4CA7-9FCE-5ED8BCBC0FDC}" dt="2025-03-08T01:02:04.321" v="390" actId="20577"/>
        <pc:sldMkLst>
          <pc:docMk/>
          <pc:sldMk cId="3968239050" sldId="2147473589"/>
        </pc:sldMkLst>
        <pc:spChg chg="mod">
          <ac:chgData name="Alice Chen" userId="7b3df222-37f2-4ef5-b6ff-21f127db4b9a" providerId="ADAL" clId="{D9A912F5-3FF1-4CA7-9FCE-5ED8BCBC0FDC}" dt="2025-03-08T00:50:03.821" v="372" actId="20577"/>
          <ac:spMkLst>
            <pc:docMk/>
            <pc:sldMk cId="3968239050" sldId="2147473589"/>
            <ac:spMk id="2" creationId="{BB340036-1A1A-DFEA-A2A9-6C50B47D8B93}"/>
          </ac:spMkLst>
        </pc:spChg>
        <pc:spChg chg="mod">
          <ac:chgData name="Alice Chen" userId="7b3df222-37f2-4ef5-b6ff-21f127db4b9a" providerId="ADAL" clId="{D9A912F5-3FF1-4CA7-9FCE-5ED8BCBC0FDC}" dt="2025-03-08T01:02:04.321" v="390" actId="20577"/>
          <ac:spMkLst>
            <pc:docMk/>
            <pc:sldMk cId="3968239050" sldId="2147473589"/>
            <ac:spMk id="3" creationId="{A656E719-7211-1C94-079E-F9A852DAFADC}"/>
          </ac:spMkLst>
        </pc:spChg>
      </pc:sldChg>
      <pc:sldChg chg="modSp mod">
        <pc:chgData name="Alice Chen" userId="7b3df222-37f2-4ef5-b6ff-21f127db4b9a" providerId="ADAL" clId="{D9A912F5-3FF1-4CA7-9FCE-5ED8BCBC0FDC}" dt="2025-03-08T01:02:11.293" v="391"/>
        <pc:sldMkLst>
          <pc:docMk/>
          <pc:sldMk cId="3225883031" sldId="2147473590"/>
        </pc:sldMkLst>
        <pc:spChg chg="mod">
          <ac:chgData name="Alice Chen" userId="7b3df222-37f2-4ef5-b6ff-21f127db4b9a" providerId="ADAL" clId="{D9A912F5-3FF1-4CA7-9FCE-5ED8BCBC0FDC}" dt="2025-03-08T01:00:46.484" v="381" actId="20577"/>
          <ac:spMkLst>
            <pc:docMk/>
            <pc:sldMk cId="3225883031" sldId="2147473590"/>
            <ac:spMk id="2" creationId="{1BE42474-6F68-E2C0-E775-298C5DE65C4F}"/>
          </ac:spMkLst>
        </pc:spChg>
        <pc:spChg chg="mod">
          <ac:chgData name="Alice Chen" userId="7b3df222-37f2-4ef5-b6ff-21f127db4b9a" providerId="ADAL" clId="{D9A912F5-3FF1-4CA7-9FCE-5ED8BCBC0FDC}" dt="2025-03-08T01:02:11.293" v="391"/>
          <ac:spMkLst>
            <pc:docMk/>
            <pc:sldMk cId="3225883031" sldId="2147473590"/>
            <ac:spMk id="3" creationId="{936598AD-12D9-BC4F-1D43-79CD2149ED88}"/>
          </ac:spMkLst>
        </pc:spChg>
      </pc:sldChg>
    </pc:docChg>
  </pc:docChgLst>
  <pc:docChgLst>
    <pc:chgData name="Alice Chen" userId="7b3df222-37f2-4ef5-b6ff-21f127db4b9a" providerId="ADAL" clId="{AE6AE856-C965-4252-A579-5CA7037A55EB}"/>
    <pc:docChg chg="undo custSel modSld">
      <pc:chgData name="Alice Chen" userId="7b3df222-37f2-4ef5-b6ff-21f127db4b9a" providerId="ADAL" clId="{AE6AE856-C965-4252-A579-5CA7037A55EB}" dt="2025-02-11T17:56:02.785" v="572" actId="1035"/>
      <pc:docMkLst>
        <pc:docMk/>
      </pc:docMkLst>
      <pc:sldChg chg="modSp mod">
        <pc:chgData name="Alice Chen" userId="7b3df222-37f2-4ef5-b6ff-21f127db4b9a" providerId="ADAL" clId="{AE6AE856-C965-4252-A579-5CA7037A55EB}" dt="2025-02-11T17:56:02.785" v="572" actId="1035"/>
        <pc:sldMkLst>
          <pc:docMk/>
          <pc:sldMk cId="2507866590" sldId="141170290"/>
        </pc:sldMkLst>
      </pc:sldChg>
      <pc:sldChg chg="modSp mod">
        <pc:chgData name="Alice Chen" userId="7b3df222-37f2-4ef5-b6ff-21f127db4b9a" providerId="ADAL" clId="{AE6AE856-C965-4252-A579-5CA7037A55EB}" dt="2025-02-11T17:55:40.688" v="568" actId="1035"/>
        <pc:sldMkLst>
          <pc:docMk/>
          <pc:sldMk cId="2885056826" sldId="141170295"/>
        </pc:sldMkLst>
      </pc:sldChg>
      <pc:sldChg chg="modSp mod">
        <pc:chgData name="Alice Chen" userId="7b3df222-37f2-4ef5-b6ff-21f127db4b9a" providerId="ADAL" clId="{AE6AE856-C965-4252-A579-5CA7037A55EB}" dt="2025-02-11T17:53:51.951" v="507" actId="20577"/>
        <pc:sldMkLst>
          <pc:docMk/>
          <pc:sldMk cId="1114568814" sldId="141170296"/>
        </pc:sldMkLst>
        <pc:spChg chg="mod">
          <ac:chgData name="Alice Chen" userId="7b3df222-37f2-4ef5-b6ff-21f127db4b9a" providerId="ADAL" clId="{AE6AE856-C965-4252-A579-5CA7037A55EB}" dt="2025-02-11T17:53:51.951" v="507" actId="20577"/>
          <ac:spMkLst>
            <pc:docMk/>
            <pc:sldMk cId="1114568814" sldId="141170296"/>
            <ac:spMk id="2" creationId="{4313D9D9-49DF-EC35-3D3C-6446051C2407}"/>
          </ac:spMkLst>
        </pc:spChg>
      </pc:sldChg>
    </pc:docChg>
  </pc:docChgLst>
  <pc:docChgLst>
    <pc:chgData name="Alice Chen" userId="7b3df222-37f2-4ef5-b6ff-21f127db4b9a" providerId="ADAL" clId="{952CE1E2-92DC-45E6-A8AA-9A82464B5E93}"/>
    <pc:docChg chg="undo custSel modSld sldOrd">
      <pc:chgData name="Alice Chen" userId="7b3df222-37f2-4ef5-b6ff-21f127db4b9a" providerId="ADAL" clId="{952CE1E2-92DC-45E6-A8AA-9A82464B5E93}" dt="2025-02-25T17:58:46.104" v="360" actId="404"/>
      <pc:docMkLst>
        <pc:docMk/>
      </pc:docMkLst>
      <pc:sldChg chg="ord">
        <pc:chgData name="Alice Chen" userId="7b3df222-37f2-4ef5-b6ff-21f127db4b9a" providerId="ADAL" clId="{952CE1E2-92DC-45E6-A8AA-9A82464B5E93}" dt="2025-02-25T17:51:19.749" v="77"/>
        <pc:sldMkLst>
          <pc:docMk/>
          <pc:sldMk cId="3231458301" sldId="141170279"/>
        </pc:sldMkLst>
      </pc:sldChg>
      <pc:sldChg chg="ord">
        <pc:chgData name="Alice Chen" userId="7b3df222-37f2-4ef5-b6ff-21f127db4b9a" providerId="ADAL" clId="{952CE1E2-92DC-45E6-A8AA-9A82464B5E93}" dt="2025-02-25T17:51:19.749" v="77"/>
        <pc:sldMkLst>
          <pc:docMk/>
          <pc:sldMk cId="2501562231" sldId="141170280"/>
        </pc:sldMkLst>
      </pc:sldChg>
      <pc:sldChg chg="modSp mod">
        <pc:chgData name="Alice Chen" userId="7b3df222-37f2-4ef5-b6ff-21f127db4b9a" providerId="ADAL" clId="{952CE1E2-92DC-45E6-A8AA-9A82464B5E93}" dt="2025-02-25T17:46:16.204" v="14" actId="6549"/>
        <pc:sldMkLst>
          <pc:docMk/>
          <pc:sldMk cId="2507866590" sldId="141170290"/>
        </pc:sldMkLst>
      </pc:sldChg>
      <pc:sldChg chg="modSp mod">
        <pc:chgData name="Alice Chen" userId="7b3df222-37f2-4ef5-b6ff-21f127db4b9a" providerId="ADAL" clId="{952CE1E2-92DC-45E6-A8AA-9A82464B5E93}" dt="2025-02-25T17:58:46.104" v="360" actId="404"/>
        <pc:sldMkLst>
          <pc:docMk/>
          <pc:sldMk cId="1572704319" sldId="141170309"/>
        </pc:sldMkLst>
      </pc:sldChg>
      <pc:sldChg chg="modSp mod">
        <pc:chgData name="Alice Chen" userId="7b3df222-37f2-4ef5-b6ff-21f127db4b9a" providerId="ADAL" clId="{952CE1E2-92DC-45E6-A8AA-9A82464B5E93}" dt="2025-02-25T17:57:29.583" v="299" actId="6549"/>
        <pc:sldMkLst>
          <pc:docMk/>
          <pc:sldMk cId="3783021252" sldId="141170319"/>
        </pc:sldMkLst>
      </pc:sldChg>
      <pc:sldChg chg="addSp modSp mod">
        <pc:chgData name="Alice Chen" userId="7b3df222-37f2-4ef5-b6ff-21f127db4b9a" providerId="ADAL" clId="{952CE1E2-92DC-45E6-A8AA-9A82464B5E93}" dt="2025-02-25T17:54:44.858" v="203" actId="20577"/>
        <pc:sldMkLst>
          <pc:docMk/>
          <pc:sldMk cId="1383750940" sldId="141170325"/>
        </pc:sldMkLst>
      </pc:sldChg>
      <pc:sldChg chg="addSp modSp">
        <pc:chgData name="Alice Chen" userId="7b3df222-37f2-4ef5-b6ff-21f127db4b9a" providerId="ADAL" clId="{952CE1E2-92DC-45E6-A8AA-9A82464B5E93}" dt="2025-02-25T17:54:21.684" v="192"/>
        <pc:sldMkLst>
          <pc:docMk/>
          <pc:sldMk cId="3256769896" sldId="14117032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802.11-25/xxxxr0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/>
              <a:t>Alice Chen, et al., Qualcomm Technologies Inc.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fr-FR"/>
              <a:t>Alice Chen, et al., Qualcomm Technologies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802.11-25/xxxxr0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fr-FR"/>
              <a:t>Alice Chen, et al., Qualcomm Technologies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662" y="6475413"/>
            <a:ext cx="29712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 dirty="0"/>
              <a:t>Alice Chen, et al., Qualcomm Technologies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802.11-25/0392r0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sz="2400" dirty="0"/>
              <a:t>Transmit and Receive Specifications for New MCS in 11bn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2025-03-06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187898"/>
              </p:ext>
            </p:extLst>
          </p:nvPr>
        </p:nvGraphicFramePr>
        <p:xfrm>
          <a:off x="791071" y="2696787"/>
          <a:ext cx="7752854" cy="18510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alicel@qti.qualcomm.com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2637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Lin Yang</a:t>
                      </a: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9850932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Daeseok Nam</a:t>
                      </a: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455957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Bin Tian</a:t>
                      </a: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024755"/>
                  </a:ext>
                </a:extLst>
              </a:tr>
              <a:tr h="2637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9652449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074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7FEFD5E-E518-DE82-4A13-C65C3162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A069ADA-29D0-8DB9-D2C8-44B317B8F1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32454A-393C-86A9-3938-48066E77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F62FE-B334-2C23-F031-27CBCDB00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C01B-ABBB-C182-EDD5-3A2DC90CA78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666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FC5067-EB49-5A53-5046-083672EF9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Transmit and receive specifications for new MCS in 11bn are TBD</a:t>
            </a:r>
          </a:p>
          <a:p>
            <a:pPr lvl="1"/>
            <a:r>
              <a:rPr lang="en-US" sz="1600" dirty="0"/>
              <a:t>11-25/354 [1] proposed Tx EVM requirements for 4 new non-ELR MCSs</a:t>
            </a:r>
          </a:p>
          <a:p>
            <a:pPr lvl="1"/>
            <a:r>
              <a:rPr lang="en-US" sz="1600" dirty="0"/>
              <a:t>11-25/98r0 [2] proposed Rx sensitivity and ACR/NACR requirements for 2 ELR-MCSs</a:t>
            </a:r>
          </a:p>
          <a:p>
            <a:endParaRPr lang="en-US" dirty="0"/>
          </a:p>
          <a:p>
            <a:r>
              <a:rPr lang="en-US" dirty="0"/>
              <a:t>In this presentation, we discuss the following</a:t>
            </a:r>
          </a:p>
          <a:p>
            <a:pPr lvl="1"/>
            <a:r>
              <a:rPr lang="en-US" sz="1600" dirty="0"/>
              <a:t>Thoughts on IEEE spec defined testing</a:t>
            </a:r>
          </a:p>
          <a:p>
            <a:pPr lvl="1"/>
            <a:r>
              <a:rPr lang="en-US" sz="1600" dirty="0"/>
              <a:t>Tx EVM requirements for new non-ELR MCSs in UHR MU PPDUs</a:t>
            </a:r>
          </a:p>
          <a:p>
            <a:pPr lvl="1"/>
            <a:r>
              <a:rPr lang="en-US" sz="1600" dirty="0"/>
              <a:t>Rx minimum sensitivity and ACR/NACR requirements for new ELR MCSs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FF995B4-FB6B-614B-FFBD-D7F464BB3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6D74E-D32F-496B-9F0B-3518ED51B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91616E-8AF5-AB7F-AF3C-32405298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1BA84-9FCB-E49E-C26C-53C26930C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36311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096A58-6C66-F166-23CC-D15DD3894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E96C29-373D-7D97-C58E-3D75C8391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11n, the testing for the non-ELR MCSs is for equal modulation (EQM) only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LDPC is used, should disable 2xLDPC</a:t>
            </a:r>
          </a:p>
          <a:p>
            <a:pPr lvl="1"/>
            <a:r>
              <a:rPr lang="en-US" sz="1600" dirty="0"/>
              <a:t>Consistent to pre-UHR results for existing MCS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53AD1B-05F2-E42C-2CDD-068AE2F3C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Testing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BA28C-ECF1-EA27-0FEF-4A77663C6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C55514-FBC0-C704-BD44-B3234D3B1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B9311-A770-024F-162B-E62F2E1D08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B0EC364-6DB0-11D3-75D2-94847505CA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6128" y="2452361"/>
            <a:ext cx="5278170" cy="1429182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1A1FCF2A-D006-0B3B-9BBB-36BB6DEFE923}"/>
              </a:ext>
            </a:extLst>
          </p:cNvPr>
          <p:cNvGrpSpPr/>
          <p:nvPr/>
        </p:nvGrpSpPr>
        <p:grpSpPr>
          <a:xfrm>
            <a:off x="597364" y="4974973"/>
            <a:ext cx="7495248" cy="1429182"/>
            <a:chOff x="0" y="2986073"/>
            <a:chExt cx="9182100" cy="1932908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A5C5A9A6-1D45-E8D1-DA53-D041C1806A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100" y="3891872"/>
              <a:ext cx="9144000" cy="1027109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99777C6-98A4-0A16-C7D5-0F91DAA47D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2986073"/>
              <a:ext cx="9144000" cy="9447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04704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A62ED4-FD34-B1AE-8352-4B36D8D9C2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366243-6B11-C346-0BF8-5B6A00B0A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results are the same as [1]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C490EC-7E92-949D-217C-93948FD63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 EVM Proposal for Non-ELR MCSs in UHR MU PPDUs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55EEB-091C-50A1-EA80-2570BF3F8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D39412-1F47-0238-6877-7D81B9E00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8FB20-3448-E2B4-97FA-D1FF6A3308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C513239-9FD3-1938-0037-D4E9AF4D30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368009"/>
              </p:ext>
            </p:extLst>
          </p:nvPr>
        </p:nvGraphicFramePr>
        <p:xfrm>
          <a:off x="3110548" y="2230127"/>
          <a:ext cx="2468880" cy="3767760"/>
        </p:xfrm>
        <a:graphic>
          <a:graphicData uri="http://schemas.openxmlformats.org/drawingml/2006/table">
            <a:tbl>
              <a:tblPr/>
              <a:tblGrid>
                <a:gridCol w="1005840">
                  <a:extLst>
                    <a:ext uri="{9D8B030D-6E8A-4147-A177-3AD203B41FA5}">
                      <a16:colId xmlns:a16="http://schemas.microsoft.com/office/drawing/2014/main" val="1742764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91116598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74696417"/>
                    </a:ext>
                  </a:extLst>
                </a:gridCol>
              </a:tblGrid>
              <a:tr h="6884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Modulation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Coding rate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Relative constellation error in an UHR MU PPDU (dB)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6493863"/>
                  </a:ext>
                </a:extLst>
              </a:tr>
              <a:tr h="137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BPSK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1/2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0005133"/>
                  </a:ext>
                </a:extLst>
              </a:tr>
              <a:tr h="137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1/2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893649"/>
                  </a:ext>
                </a:extLst>
              </a:tr>
              <a:tr h="137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2/3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-12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0149955"/>
                  </a:ext>
                </a:extLst>
              </a:tr>
              <a:tr h="137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3/4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-13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628418"/>
                  </a:ext>
                </a:extLst>
              </a:tr>
              <a:tr h="137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1/2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-16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465829"/>
                  </a:ext>
                </a:extLst>
              </a:tr>
              <a:tr h="137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2/3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-18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798709"/>
                  </a:ext>
                </a:extLst>
              </a:tr>
              <a:tr h="137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3/4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-19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5796252"/>
                  </a:ext>
                </a:extLst>
              </a:tr>
              <a:tr h="137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5/6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-20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774269"/>
                  </a:ext>
                </a:extLst>
              </a:tr>
              <a:tr h="137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2/3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-22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2880719"/>
                  </a:ext>
                </a:extLst>
              </a:tr>
              <a:tr h="137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3/4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-25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0507480"/>
                  </a:ext>
                </a:extLst>
              </a:tr>
              <a:tr h="137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5/6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-27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525020"/>
                  </a:ext>
                </a:extLst>
              </a:tr>
              <a:tr h="137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256-QAM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2/3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-29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4405172"/>
                  </a:ext>
                </a:extLst>
              </a:tr>
              <a:tr h="137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256-QAM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3/4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-30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7116401"/>
                  </a:ext>
                </a:extLst>
              </a:tr>
              <a:tr h="137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256-QAM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5/6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-32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7647749"/>
                  </a:ext>
                </a:extLst>
              </a:tr>
              <a:tr h="137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85" marR="6885" marT="68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104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772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18D6F2-4127-5E66-7EC6-2E3C8A6B9D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9A7C0C-1FF3-27CA-9069-A5121AA6D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269" y="1743547"/>
            <a:ext cx="7955279" cy="4343400"/>
          </a:xfrm>
        </p:spPr>
        <p:txBody>
          <a:bodyPr/>
          <a:lstStyle/>
          <a:p>
            <a:r>
              <a:rPr lang="en-US" dirty="0"/>
              <a:t>Rx minimum sensitivity</a:t>
            </a:r>
          </a:p>
          <a:p>
            <a:pPr lvl="1"/>
            <a:r>
              <a:rPr lang="en-US" sz="1600" dirty="0"/>
              <a:t>Same as MCS0 due to capped by CCA performance. Same as [2]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kern="0" dirty="0"/>
              <a:t>ACR/NACR</a:t>
            </a:r>
          </a:p>
          <a:p>
            <a:pPr lvl="1"/>
            <a:r>
              <a:rPr lang="en-US" sz="1600" kern="0" dirty="0"/>
              <a:t>Same as MCS0. Same as [2]</a:t>
            </a:r>
          </a:p>
          <a:p>
            <a:endParaRPr lang="en-US" kern="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37605FA-23B2-E8CD-78E0-B387B5819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ELR MCSs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10D9E-632D-4994-A5BA-498131497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8A511-8D41-F132-BAC5-27FE46A01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F7F148-DEA3-A74A-F5E6-B6FB3E53DD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FAFE9D1-CD43-7C54-8CE1-3CF1CFB7EA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754780"/>
              </p:ext>
            </p:extLst>
          </p:nvPr>
        </p:nvGraphicFramePr>
        <p:xfrm>
          <a:off x="1966415" y="2518385"/>
          <a:ext cx="5120640" cy="1125855"/>
        </p:xfrm>
        <a:graphic>
          <a:graphicData uri="http://schemas.openxmlformats.org/drawingml/2006/table">
            <a:tbl>
              <a:tblPr/>
              <a:tblGrid>
                <a:gridCol w="640080">
                  <a:extLst>
                    <a:ext uri="{9D8B030D-6E8A-4147-A177-3AD203B41FA5}">
                      <a16:colId xmlns:a16="http://schemas.microsoft.com/office/drawing/2014/main" val="214490405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19727498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406177833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38761577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2546436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Modulation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Coding rate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Duplication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sensitivity (20 MHz PPDU) (dBm)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468499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ELR-MCS0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BPSK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1/2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52-tone RU with four times’ duplication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58325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ELR-MCS1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1/2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52-tone RU with four times’ duplication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569288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4AAD16F-FDE9-1901-1D46-6A32366C64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615631"/>
              </p:ext>
            </p:extLst>
          </p:nvPr>
        </p:nvGraphicFramePr>
        <p:xfrm>
          <a:off x="595270" y="4653426"/>
          <a:ext cx="7955280" cy="1135380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94534382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74723316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71810327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125551777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339843122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2529260827"/>
                    </a:ext>
                  </a:extLst>
                </a:gridCol>
              </a:tblGrid>
              <a:tr h="1920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Modulation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Coding rate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Duplication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Adjacent channel rejection (dB)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Nonadjacent channel rejection (dB)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71781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MHz channel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MHz channel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977474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ELR-MCS0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BPSK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1/2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52-tone RU with four times’ duplication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516127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ELR-MCS1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1/2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52-tone RU with four times’ duplication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5083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091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7B2AA5-2D56-E347-69B1-7C5F5AAE25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13D9D9-49DF-EC35-3D3C-6446051C2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802.11bn spec defined testing should be consistent to legacy standards</a:t>
            </a:r>
          </a:p>
          <a:p>
            <a:pPr lvl="1"/>
            <a:r>
              <a:rPr lang="en-US" dirty="0"/>
              <a:t>EQM only</a:t>
            </a:r>
          </a:p>
          <a:p>
            <a:pPr lvl="1"/>
            <a:r>
              <a:rPr lang="en-US" dirty="0"/>
              <a:t>Not use 2xLDPC</a:t>
            </a:r>
          </a:p>
          <a:p>
            <a:endParaRPr lang="en-US" dirty="0"/>
          </a:p>
          <a:p>
            <a:r>
              <a:rPr lang="en-US" dirty="0"/>
              <a:t>The non-ELR MCSs follow similar Tx EVM trend as existing MCSs</a:t>
            </a:r>
          </a:p>
          <a:p>
            <a:endParaRPr lang="en-US" dirty="0"/>
          </a:p>
          <a:p>
            <a:r>
              <a:rPr lang="en-US" dirty="0"/>
              <a:t>ELR MCSs use same receive specification as MCS0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6E6B3E9-1ADF-EF27-CCE0-5FA52391F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34CC9-A786-0DC2-4003-DC25E88B8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18B2F5-85B0-F2DF-3D98-0633BF40B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D30823-F8CB-230E-3102-5ECDD6B1B9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14568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6781F2-91C2-DA23-E98D-65F1049A5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11-25/354r0, Transmit Constellation Error for Additional MCSs, </a:t>
            </a:r>
            <a:r>
              <a:rPr lang="en-US" altLang="zh-CN" sz="2000" dirty="0"/>
              <a:t>Genadiy Tsodik, et. al (Huawei)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11-25/98r0, </a:t>
            </a:r>
            <a:r>
              <a:rPr lang="en-US"/>
              <a:t>UHR Receiver Minimum Input Sensitivity for ELR MCSs, </a:t>
            </a:r>
            <a:r>
              <a:rPr lang="en-US" dirty="0"/>
              <a:t>Juan Fang, et. al (Intel)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6648B2-2899-6024-2D4B-3A2A65C1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A8299-E818-E7EC-6A4A-42C14A27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814023-369F-431B-B00C-9338757C4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B5969-7AFC-37F3-D40A-B87D7EC26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67149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D1CB5D-89EA-93B3-03CB-DC5BA5D779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340036-1A1A-DFEA-A2A9-6C50B47D8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the following to the 11bn SFD?</a:t>
            </a:r>
          </a:p>
          <a:p>
            <a:pPr lvl="1"/>
            <a:r>
              <a:rPr lang="en-US" sz="1600" dirty="0"/>
              <a:t>The testing in the transmit and receive specification in IEEE 802.11bn spec should only use EQM (i.e., not use UEQM)</a:t>
            </a:r>
          </a:p>
          <a:p>
            <a:pPr lvl="1"/>
            <a:r>
              <a:rPr lang="en-US" sz="1600" dirty="0"/>
              <a:t>The testing in the transmit and receive specification in IEEE 802.11bn spec should not use 2xLDPC, if LDPC is used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56E719-7211-1C94-079E-F9A852DAF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67188-0B29-2D24-5407-1649F1383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CCCE28-5216-298E-168F-8F3694B39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D940A2-0729-321E-E380-533C233A4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68239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AF9CCE-E90A-A7F8-5366-2ACBDAEEA4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BE42474-6F68-E2C0-E775-298C5DE65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the following to the 11bn SFD? </a:t>
            </a:r>
          </a:p>
          <a:p>
            <a:pPr lvl="1"/>
            <a:r>
              <a:rPr lang="en-US" sz="1600" dirty="0"/>
              <a:t>ELR MCSs use same Rx minimum sensitivity and ACR/NACR specifications as MCS0</a:t>
            </a:r>
          </a:p>
          <a:p>
            <a:pPr lvl="1"/>
            <a:r>
              <a:rPr lang="en-US" sz="1600" dirty="0"/>
              <a:t>Supporting doc: 11-25/392r0, 11-25/98r0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6598AD-12D9-BC4F-1D43-79CD2149E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9B026-D957-A877-7D70-0EF8A8B3B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4E1714-B6A1-64B7-4310-1F19881BE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25B2D7-E4DE-92B6-A085-295F434644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258830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purl.org/dc/elements/1.1/"/>
    <ds:schemaRef ds:uri="4cb1c834-fb5e-4db1-b5fe-b760d2c58fa7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126728</TotalTime>
  <Words>709</Words>
  <Application>Microsoft Office PowerPoint</Application>
  <PresentationFormat>On-screen Show (4:3)</PresentationFormat>
  <Paragraphs>180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Times New Roman</vt:lpstr>
      <vt:lpstr>802-11-Submission</vt:lpstr>
      <vt:lpstr>Transmit and Receive Specifications for New MCS in 11bn</vt:lpstr>
      <vt:lpstr>Introduction</vt:lpstr>
      <vt:lpstr>Thoughts on Testing</vt:lpstr>
      <vt:lpstr>Tx EVM Proposal for Non-ELR MCSs in UHR MU PPDUs</vt:lpstr>
      <vt:lpstr>Proposal for ELR MCSs</vt:lpstr>
      <vt:lpstr>Summary</vt:lpstr>
      <vt:lpstr>Reference</vt:lpstr>
      <vt:lpstr>SP1</vt:lpstr>
      <vt:lpstr>SP2</vt:lpstr>
      <vt:lpstr>appendix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alicel@qti.qualcomm.com</dc:creator>
  <cp:lastModifiedBy>Alice Chen</cp:lastModifiedBy>
  <cp:revision>11</cp:revision>
  <cp:lastPrinted>1998-02-10T13:28:06Z</cp:lastPrinted>
  <dcterms:created xsi:type="dcterms:W3CDTF">2007-05-21T21:00:37Z</dcterms:created>
  <dcterms:modified xsi:type="dcterms:W3CDTF">2025-03-09T07:33:11Z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