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271" r:id="rId4"/>
    <p:sldId id="279" r:id="rId5"/>
    <p:sldId id="278" r:id="rId6"/>
    <p:sldId id="268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5268" autoAdjust="0"/>
  </p:normalViewPr>
  <p:slideViewPr>
    <p:cSldViewPr>
      <p:cViewPr varScale="1">
        <p:scale>
          <a:sx n="156" d="100"/>
          <a:sy n="156" d="100"/>
        </p:scale>
        <p:origin x="2724" y="15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2532" y="6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7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34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08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Peshal Nayak,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lang="en-US" sz="1800" b="1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xxxxr0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Operational Parameter Indication for Seamless Roaming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2024-12-01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04134"/>
              </p:ext>
            </p:extLst>
          </p:nvPr>
        </p:nvGraphicFramePr>
        <p:xfrm>
          <a:off x="1001713" y="2417763"/>
          <a:ext cx="8097837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0" name="Document" r:id="rId4" imgW="10439485" imgH="3133606" progId="Word.Document.8">
                  <p:embed/>
                </p:oleObj>
              </mc:Choice>
              <mc:Fallback>
                <p:oleObj name="Document" r:id="rId4" imgW="10439485" imgH="31336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7763"/>
                        <a:ext cx="8097837" cy="24177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668A0-D0E3-462D-8672-C4EA8D778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9A7B7-C6F2-4F17-844F-3D2F093D3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Near-static context transfer is one of the key aspects of seamless roaming procedure: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Enables a non-AP MLD to prepare the target AP MLD with necessary setups prior to roam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 discuss some information items which can benefit the device side if included in context transfer signaling: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Operational parameters upon roam: Parameters that the non-AP MLD can use upon roam.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E7D984-788E-414F-814A-F6CF1CAC0A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D0ED9-88ED-4676-B1FA-F40202583B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BF7001-544B-47AE-90F6-FD86327404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24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4C469-8CF4-48EC-96F6-F999233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Transfer Background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F345E-216C-4CD7-B649-858314BCE4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CA051-35DC-4FCC-8F7E-D7F9A11EFD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E2089A-2CFA-4FBB-B750-C64203EA65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9DBE617-F6C9-4388-BC36-FEBC618C6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6781800" cy="41132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 device may have set up more than one feature with the current AP.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Setting up each of the features one by one with the target AP can take multiple frame exchanges which is not desired.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As the device roams to a target AP, it is important that the features setup by STA with the current AP are also setup on the target AP.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Two types of context: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Near static: setups which do not change on a short time scale.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Limit to a few features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Dynamic: which can keep changing on a short time scale.</a:t>
            </a:r>
          </a:p>
          <a:p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A091BC4-6B37-4545-B8F5-3C2B7BA12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661907"/>
              </p:ext>
            </p:extLst>
          </p:nvPr>
        </p:nvGraphicFramePr>
        <p:xfrm>
          <a:off x="8001000" y="2494577"/>
          <a:ext cx="3996247" cy="2083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438">
                  <a:extLst>
                    <a:ext uri="{9D8B030D-6E8A-4147-A177-3AD203B41FA5}">
                      <a16:colId xmlns:a16="http://schemas.microsoft.com/office/drawing/2014/main" val="2272920416"/>
                    </a:ext>
                  </a:extLst>
                </a:gridCol>
                <a:gridCol w="1688809">
                  <a:extLst>
                    <a:ext uri="{9D8B030D-6E8A-4147-A177-3AD203B41FA5}">
                      <a16:colId xmlns:a16="http://schemas.microsoft.com/office/drawing/2014/main" val="45744061"/>
                    </a:ext>
                  </a:extLst>
                </a:gridCol>
              </a:tblGrid>
              <a:tr h="205421">
                <a:tc>
                  <a:txBody>
                    <a:bodyPr/>
                    <a:lstStyle/>
                    <a:p>
                      <a:r>
                        <a:rPr lang="en-US" sz="900" dirty="0"/>
                        <a:t>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710199"/>
                  </a:ext>
                </a:extLst>
              </a:tr>
              <a:tr h="255126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Seq Number (SN)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195661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Packet Number (PN)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976772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BA 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900742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BA setup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005987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SCS/MSCS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254596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EPCS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249874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TWT and variants (bTWT, rTWT,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777784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P2P TWT/CoEx 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925475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1860E49-F182-4936-89BB-80F0FFCFAE3F}"/>
              </a:ext>
            </a:extLst>
          </p:cNvPr>
          <p:cNvSpPr txBox="1"/>
          <p:nvPr/>
        </p:nvSpPr>
        <p:spPr bwMode="ltGray">
          <a:xfrm>
            <a:off x="7901143" y="2133126"/>
            <a:ext cx="4195959" cy="42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</a:rPr>
              <a:t>Example features that can benefit from context transfer</a:t>
            </a:r>
          </a:p>
        </p:txBody>
      </p:sp>
    </p:spTree>
    <p:extLst>
      <p:ext uri="{BB962C8B-B14F-4D97-AF65-F5344CB8AC3E}">
        <p14:creationId xmlns:p14="http://schemas.microsoft.com/office/powerpoint/2010/main" val="86501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90807-7FF3-4B6F-A67D-CC08880B5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 Static Context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90C70-B727-4909-AA67-F7652C14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15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Near static context transfer procedure can enable a non-AP MLD to prepare a target AP MLD with necessary setups for its operation upon roam.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some information items whose inclusion in the context transfer signaling is critical or beneficial for the non-AP MLD.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D8CD2-62ED-408C-87F4-64E4D70044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47050-D6BE-4B57-8198-E8F607FCBA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2EC575-9CA2-4A2F-A973-96225074EF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291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0472E-49FE-48AE-A812-CB116E6CB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Parameters Upon Roam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293B5-F0C0-4F37-BC00-B7D9BAEF1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94793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some features, the non-AP MLD may need some operational parameter information from the target AP MLD if the target AP MLD accepts the context.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Examples: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 the case of EPCS, the non-AP MLD may need the enhanced EDCA parameters to use upon roam if the context related to EPCS is transferred to the target AP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 the case of SCS, the non-AP MLD may need the SCS ID, service start time, service start time link 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Including such operation parameter information in the response frame is necessary.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90544-CF48-4424-ABE6-599270001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5DFED-0424-46A5-B9EC-83D9D5CC2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EA971F0-D231-436A-AA08-CF49DC1C7F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5D264D1-9C41-4897-91F8-E4CB6BE95C13}"/>
              </a:ext>
            </a:extLst>
          </p:cNvPr>
          <p:cNvCxnSpPr>
            <a:cxnSpLocks/>
          </p:cNvCxnSpPr>
          <p:nvPr/>
        </p:nvCxnSpPr>
        <p:spPr bwMode="auto">
          <a:xfrm>
            <a:off x="8305800" y="2590800"/>
            <a:ext cx="17584" cy="241160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866F746-5613-4E39-9166-43F338C8E6D9}"/>
              </a:ext>
            </a:extLst>
          </p:cNvPr>
          <p:cNvCxnSpPr>
            <a:cxnSpLocks/>
          </p:cNvCxnSpPr>
          <p:nvPr/>
        </p:nvCxnSpPr>
        <p:spPr bwMode="auto">
          <a:xfrm>
            <a:off x="9912333" y="2590800"/>
            <a:ext cx="15338" cy="242465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009F43D-62AA-4D78-B81A-AFEBD4220805}"/>
              </a:ext>
            </a:extLst>
          </p:cNvPr>
          <p:cNvCxnSpPr>
            <a:cxnSpLocks/>
          </p:cNvCxnSpPr>
          <p:nvPr/>
        </p:nvCxnSpPr>
        <p:spPr bwMode="auto">
          <a:xfrm>
            <a:off x="11503243" y="2620945"/>
            <a:ext cx="8794" cy="237425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3C87BA1-110D-4F26-A258-5DDDC09B23EF}"/>
              </a:ext>
            </a:extLst>
          </p:cNvPr>
          <p:cNvSpPr txBox="1"/>
          <p:nvPr/>
        </p:nvSpPr>
        <p:spPr>
          <a:xfrm>
            <a:off x="7921401" y="2293544"/>
            <a:ext cx="1085153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1E2D4B-F523-4847-B7AD-3A5568A308D5}"/>
              </a:ext>
            </a:extLst>
          </p:cNvPr>
          <p:cNvSpPr txBox="1"/>
          <p:nvPr/>
        </p:nvSpPr>
        <p:spPr>
          <a:xfrm>
            <a:off x="9385376" y="2279803"/>
            <a:ext cx="1288488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AP MLD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34DFDB-E461-45A7-8EFE-F7F45E86C746}"/>
              </a:ext>
            </a:extLst>
          </p:cNvPr>
          <p:cNvSpPr txBox="1"/>
          <p:nvPr/>
        </p:nvSpPr>
        <p:spPr>
          <a:xfrm>
            <a:off x="10893643" y="2271238"/>
            <a:ext cx="1375876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 MLD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27851AB-7FB8-4631-B933-34E3AC59995C}"/>
              </a:ext>
            </a:extLst>
          </p:cNvPr>
          <p:cNvCxnSpPr>
            <a:cxnSpLocks/>
          </p:cNvCxnSpPr>
          <p:nvPr/>
        </p:nvCxnSpPr>
        <p:spPr>
          <a:xfrm>
            <a:off x="8323384" y="3421975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E58218A-26B1-42CF-BAD5-949F467C7E53}"/>
              </a:ext>
            </a:extLst>
          </p:cNvPr>
          <p:cNvSpPr txBox="1"/>
          <p:nvPr/>
        </p:nvSpPr>
        <p:spPr>
          <a:xfrm>
            <a:off x="8518757" y="3161678"/>
            <a:ext cx="1446787" cy="229788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req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0314AE-0A5F-4193-832F-BFB1D8562485}"/>
              </a:ext>
            </a:extLst>
          </p:cNvPr>
          <p:cNvCxnSpPr>
            <a:cxnSpLocks/>
          </p:cNvCxnSpPr>
          <p:nvPr/>
        </p:nvCxnSpPr>
        <p:spPr>
          <a:xfrm>
            <a:off x="9923087" y="3594472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32E8A59-2AB1-4736-8979-647F2E96C09E}"/>
              </a:ext>
            </a:extLst>
          </p:cNvPr>
          <p:cNvSpPr txBox="1"/>
          <p:nvPr/>
        </p:nvSpPr>
        <p:spPr>
          <a:xfrm>
            <a:off x="10198836" y="3190641"/>
            <a:ext cx="1187420" cy="425972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 static context transfer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C40ED37-5B0B-4779-8AC1-EF640547F0B0}"/>
              </a:ext>
            </a:extLst>
          </p:cNvPr>
          <p:cNvCxnSpPr>
            <a:cxnSpLocks/>
          </p:cNvCxnSpPr>
          <p:nvPr/>
        </p:nvCxnSpPr>
        <p:spPr>
          <a:xfrm flipH="1">
            <a:off x="8305800" y="3704445"/>
            <a:ext cx="1599703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DF4D412-29E8-4353-803D-770D1FB22EFB}"/>
              </a:ext>
            </a:extLst>
          </p:cNvPr>
          <p:cNvSpPr txBox="1"/>
          <p:nvPr/>
        </p:nvSpPr>
        <p:spPr>
          <a:xfrm>
            <a:off x="8314745" y="3759957"/>
            <a:ext cx="1648270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resp&lt;…, operational parameters,…&gt;</a:t>
            </a:r>
          </a:p>
        </p:txBody>
      </p:sp>
    </p:spTree>
    <p:extLst>
      <p:ext uri="{BB962C8B-B14F-4D97-AF65-F5344CB8AC3E}">
        <p14:creationId xmlns:p14="http://schemas.microsoft.com/office/powerpoint/2010/main" val="839331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3079-F9F5-4E68-8E05-69305C41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31D4E-6179-47D3-9AFD-784CD6ACA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4" y="1580616"/>
            <a:ext cx="105261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discussed signaling details for near static context transfer.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Operational parameters indication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CDB88-B014-4FF3-99CA-97D4821DF6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A5B2F-ADA7-4551-9971-60032DB2D3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76C862-6176-4B2E-BAE6-9389C9AFD4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0181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22636</TotalTime>
  <Words>554</Words>
  <Application>Microsoft Office PowerPoint</Application>
  <PresentationFormat>Widescreen</PresentationFormat>
  <Paragraphs>87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Operational Parameter Indication for Seamless Roaming</vt:lpstr>
      <vt:lpstr>Abstract</vt:lpstr>
      <vt:lpstr>Context Transfer Background</vt:lpstr>
      <vt:lpstr>Near Static Context Transfer</vt:lpstr>
      <vt:lpstr>Operational Parameters Upon Roam</vt:lpstr>
      <vt:lpstr>Conclusion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</cp:lastModifiedBy>
  <cp:revision>467</cp:revision>
  <cp:lastPrinted>1601-01-01T00:00:00Z</cp:lastPrinted>
  <dcterms:created xsi:type="dcterms:W3CDTF">2021-02-24T17:42:37Z</dcterms:created>
  <dcterms:modified xsi:type="dcterms:W3CDTF">2025-03-07T21:49:36Z</dcterms:modified>
</cp:coreProperties>
</file>