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9" r:id="rId5"/>
    <p:sldId id="276" r:id="rId6"/>
    <p:sldId id="280" r:id="rId7"/>
    <p:sldId id="26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5268" autoAdjust="0"/>
  </p:normalViewPr>
  <p:slideViewPr>
    <p:cSldViewPr>
      <p:cViewPr varScale="1">
        <p:scale>
          <a:sx n="88" d="100"/>
          <a:sy n="88" d="100"/>
        </p:scale>
        <p:origin x="246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385r0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Deadline Indications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9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Roam deadline indication: Indication of time until which the device has to roam to the target AP MLD for the target AP MLD to respect the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Timeout indication: Indication of the time until which the links at the current AP MLD can be maintained.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FD2B-B387-4307-A046-46DFBDA7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 Deadline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AED2-DA32-4836-8CBF-8790BF5AA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781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AP MLD may not be able to indefinitely commit to the accepted contexts.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AP MLD can provide a roam deadline to the non-AP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the non-AP MLD roams within the deadline, the target AP MLD can respect the accepted near static contexts.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the non-AP MLD roams after the deadline, the target AP MLD may need the non-AP MLD to re-setup all the contexts again.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A7DB7-20BB-40C3-9A6A-703C19F98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835A-62BB-49B4-A16B-C22C8035DB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8187AF-8F29-4362-9BE5-BB0B660905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0CDD40-C050-4036-BB19-C4A52F57CC77}"/>
              </a:ext>
            </a:extLst>
          </p:cNvPr>
          <p:cNvCxnSpPr>
            <a:cxnSpLocks/>
          </p:cNvCxnSpPr>
          <p:nvPr/>
        </p:nvCxnSpPr>
        <p:spPr bwMode="auto">
          <a:xfrm>
            <a:off x="8384957" y="2710959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6F30A5-D05D-472A-B6E1-F79772CF0C8B}"/>
              </a:ext>
            </a:extLst>
          </p:cNvPr>
          <p:cNvCxnSpPr>
            <a:cxnSpLocks/>
          </p:cNvCxnSpPr>
          <p:nvPr/>
        </p:nvCxnSpPr>
        <p:spPr bwMode="auto">
          <a:xfrm>
            <a:off x="9991490" y="2710959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9D1A73-9518-4CA9-87EA-FCF15AF54269}"/>
              </a:ext>
            </a:extLst>
          </p:cNvPr>
          <p:cNvCxnSpPr>
            <a:cxnSpLocks/>
          </p:cNvCxnSpPr>
          <p:nvPr/>
        </p:nvCxnSpPr>
        <p:spPr bwMode="auto">
          <a:xfrm>
            <a:off x="11582400" y="2741104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FA9079-6864-4305-A66A-07498F5E8997}"/>
              </a:ext>
            </a:extLst>
          </p:cNvPr>
          <p:cNvSpPr txBox="1"/>
          <p:nvPr/>
        </p:nvSpPr>
        <p:spPr>
          <a:xfrm>
            <a:off x="8000558" y="2413703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F44D-7C2C-40D5-9FFA-F7F0E43D07C7}"/>
              </a:ext>
            </a:extLst>
          </p:cNvPr>
          <p:cNvSpPr txBox="1"/>
          <p:nvPr/>
        </p:nvSpPr>
        <p:spPr>
          <a:xfrm>
            <a:off x="9464533" y="2399962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4978E-7CF0-4A43-A61B-E00B3194664C}"/>
              </a:ext>
            </a:extLst>
          </p:cNvPr>
          <p:cNvSpPr txBox="1"/>
          <p:nvPr/>
        </p:nvSpPr>
        <p:spPr>
          <a:xfrm>
            <a:off x="10972800" y="2391397"/>
            <a:ext cx="118742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2CA899-3D6E-40D1-B07A-199B2ABD9516}"/>
              </a:ext>
            </a:extLst>
          </p:cNvPr>
          <p:cNvCxnSpPr>
            <a:cxnSpLocks/>
          </p:cNvCxnSpPr>
          <p:nvPr/>
        </p:nvCxnSpPr>
        <p:spPr>
          <a:xfrm>
            <a:off x="8402541" y="354213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FBB8C45-803E-400A-8DA8-4357C74CAC26}"/>
              </a:ext>
            </a:extLst>
          </p:cNvPr>
          <p:cNvSpPr txBox="1"/>
          <p:nvPr/>
        </p:nvSpPr>
        <p:spPr>
          <a:xfrm>
            <a:off x="8597914" y="3281837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1AA8B4-7656-4FBE-ADBA-569FB5AF0281}"/>
              </a:ext>
            </a:extLst>
          </p:cNvPr>
          <p:cNvCxnSpPr>
            <a:cxnSpLocks/>
          </p:cNvCxnSpPr>
          <p:nvPr/>
        </p:nvCxnSpPr>
        <p:spPr>
          <a:xfrm>
            <a:off x="10002244" y="3714631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F94066-1121-4FD9-84E9-8E622D450512}"/>
              </a:ext>
            </a:extLst>
          </p:cNvPr>
          <p:cNvSpPr txBox="1"/>
          <p:nvPr/>
        </p:nvSpPr>
        <p:spPr>
          <a:xfrm>
            <a:off x="10277993" y="3310800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06826E-03D3-44E5-9821-C59FC9FF8FB6}"/>
              </a:ext>
            </a:extLst>
          </p:cNvPr>
          <p:cNvCxnSpPr>
            <a:cxnSpLocks/>
          </p:cNvCxnSpPr>
          <p:nvPr/>
        </p:nvCxnSpPr>
        <p:spPr>
          <a:xfrm flipH="1">
            <a:off x="8384957" y="382460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29EEB0-6FEA-4030-AE25-D06F96E80A74}"/>
              </a:ext>
            </a:extLst>
          </p:cNvPr>
          <p:cNvSpPr txBox="1"/>
          <p:nvPr/>
        </p:nvSpPr>
        <p:spPr>
          <a:xfrm>
            <a:off x="8393749" y="384725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resp&lt;…,roam deadline,…&gt;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9BA06D-2CCD-4CA8-8A3F-C788F5139206}"/>
              </a:ext>
            </a:extLst>
          </p:cNvPr>
          <p:cNvCxnSpPr>
            <a:cxnSpLocks/>
          </p:cNvCxnSpPr>
          <p:nvPr/>
        </p:nvCxnSpPr>
        <p:spPr>
          <a:xfrm>
            <a:off x="8420559" y="450335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B93307F-F09B-431C-B5D7-874ED5183491}"/>
              </a:ext>
            </a:extLst>
          </p:cNvPr>
          <p:cNvSpPr txBox="1"/>
          <p:nvPr/>
        </p:nvSpPr>
        <p:spPr>
          <a:xfrm>
            <a:off x="8873541" y="4245822"/>
            <a:ext cx="710075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5E0489-E523-4626-A6E7-12A3EEFF48B8}"/>
              </a:ext>
            </a:extLst>
          </p:cNvPr>
          <p:cNvCxnSpPr>
            <a:cxnSpLocks/>
          </p:cNvCxnSpPr>
          <p:nvPr/>
        </p:nvCxnSpPr>
        <p:spPr>
          <a:xfrm flipH="1">
            <a:off x="8402975" y="478582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2FD75-19FB-4FA6-B43C-739217971E65}"/>
              </a:ext>
            </a:extLst>
          </p:cNvPr>
          <p:cNvSpPr txBox="1"/>
          <p:nvPr/>
        </p:nvSpPr>
        <p:spPr>
          <a:xfrm>
            <a:off x="8411767" y="480847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resp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E6ADE9-4429-4029-875F-1FB0D1E3CBEA}"/>
              </a:ext>
            </a:extLst>
          </p:cNvPr>
          <p:cNvCxnSpPr>
            <a:cxnSpLocks/>
          </p:cNvCxnSpPr>
          <p:nvPr/>
        </p:nvCxnSpPr>
        <p:spPr>
          <a:xfrm>
            <a:off x="8153400" y="3780926"/>
            <a:ext cx="0" cy="126589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739337D-AC76-4960-A227-63F534DD3951}"/>
              </a:ext>
            </a:extLst>
          </p:cNvPr>
          <p:cNvSpPr txBox="1"/>
          <p:nvPr/>
        </p:nvSpPr>
        <p:spPr>
          <a:xfrm>
            <a:off x="7547283" y="4275382"/>
            <a:ext cx="713014" cy="276980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deadline</a:t>
            </a:r>
          </a:p>
        </p:txBody>
      </p:sp>
    </p:spTree>
    <p:extLst>
      <p:ext uri="{BB962C8B-B14F-4D97-AF65-F5344CB8AC3E}">
        <p14:creationId xmlns:p14="http://schemas.microsoft.com/office/powerpoint/2010/main" val="94760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FD2B-B387-4307-A046-46DFBDA7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AED2-DA32-4836-8CBF-8790BF5AA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781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can also be a deadline that can be provided in the roam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deadline can be a timeout period until which the links at the current AP MLD may not be deleted.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A7DB7-20BB-40C3-9A6A-703C19F98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835A-62BB-49B4-A16B-C22C8035DB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8187AF-8F29-4362-9BE5-BB0B660905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0CDD40-C050-4036-BB19-C4A52F57CC77}"/>
              </a:ext>
            </a:extLst>
          </p:cNvPr>
          <p:cNvCxnSpPr>
            <a:cxnSpLocks/>
          </p:cNvCxnSpPr>
          <p:nvPr/>
        </p:nvCxnSpPr>
        <p:spPr bwMode="auto">
          <a:xfrm>
            <a:off x="8384957" y="2710959"/>
            <a:ext cx="17584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6F30A5-D05D-472A-B6E1-F79772CF0C8B}"/>
              </a:ext>
            </a:extLst>
          </p:cNvPr>
          <p:cNvCxnSpPr>
            <a:cxnSpLocks/>
          </p:cNvCxnSpPr>
          <p:nvPr/>
        </p:nvCxnSpPr>
        <p:spPr bwMode="auto">
          <a:xfrm>
            <a:off x="9991490" y="2710959"/>
            <a:ext cx="15338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9D1A73-9518-4CA9-87EA-FCF15AF54269}"/>
              </a:ext>
            </a:extLst>
          </p:cNvPr>
          <p:cNvCxnSpPr>
            <a:cxnSpLocks/>
          </p:cNvCxnSpPr>
          <p:nvPr/>
        </p:nvCxnSpPr>
        <p:spPr bwMode="auto">
          <a:xfrm>
            <a:off x="11582400" y="2741104"/>
            <a:ext cx="8794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FA9079-6864-4305-A66A-07498F5E8997}"/>
              </a:ext>
            </a:extLst>
          </p:cNvPr>
          <p:cNvSpPr txBox="1"/>
          <p:nvPr/>
        </p:nvSpPr>
        <p:spPr>
          <a:xfrm>
            <a:off x="8000558" y="2413703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F44D-7C2C-40D5-9FFA-F7F0E43D07C7}"/>
              </a:ext>
            </a:extLst>
          </p:cNvPr>
          <p:cNvSpPr txBox="1"/>
          <p:nvPr/>
        </p:nvSpPr>
        <p:spPr>
          <a:xfrm>
            <a:off x="9464533" y="2399962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4978E-7CF0-4A43-A61B-E00B3194664C}"/>
              </a:ext>
            </a:extLst>
          </p:cNvPr>
          <p:cNvSpPr txBox="1"/>
          <p:nvPr/>
        </p:nvSpPr>
        <p:spPr>
          <a:xfrm>
            <a:off x="10972800" y="2391397"/>
            <a:ext cx="118742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2CA899-3D6E-40D1-B07A-199B2ABD9516}"/>
              </a:ext>
            </a:extLst>
          </p:cNvPr>
          <p:cNvCxnSpPr>
            <a:cxnSpLocks/>
          </p:cNvCxnSpPr>
          <p:nvPr/>
        </p:nvCxnSpPr>
        <p:spPr>
          <a:xfrm>
            <a:off x="8402541" y="354213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FBB8C45-803E-400A-8DA8-4357C74CAC26}"/>
              </a:ext>
            </a:extLst>
          </p:cNvPr>
          <p:cNvSpPr txBox="1"/>
          <p:nvPr/>
        </p:nvSpPr>
        <p:spPr>
          <a:xfrm>
            <a:off x="8597914" y="3281837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1AA8B4-7656-4FBE-ADBA-569FB5AF0281}"/>
              </a:ext>
            </a:extLst>
          </p:cNvPr>
          <p:cNvCxnSpPr>
            <a:cxnSpLocks/>
          </p:cNvCxnSpPr>
          <p:nvPr/>
        </p:nvCxnSpPr>
        <p:spPr>
          <a:xfrm>
            <a:off x="10002244" y="3714631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F94066-1121-4FD9-84E9-8E622D450512}"/>
              </a:ext>
            </a:extLst>
          </p:cNvPr>
          <p:cNvSpPr txBox="1"/>
          <p:nvPr/>
        </p:nvSpPr>
        <p:spPr>
          <a:xfrm>
            <a:off x="10277993" y="3310800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06826E-03D3-44E5-9821-C59FC9FF8FB6}"/>
              </a:ext>
            </a:extLst>
          </p:cNvPr>
          <p:cNvCxnSpPr>
            <a:cxnSpLocks/>
          </p:cNvCxnSpPr>
          <p:nvPr/>
        </p:nvCxnSpPr>
        <p:spPr>
          <a:xfrm flipH="1">
            <a:off x="8384957" y="382460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29EEB0-6FEA-4030-AE25-D06F96E80A74}"/>
              </a:ext>
            </a:extLst>
          </p:cNvPr>
          <p:cNvSpPr txBox="1"/>
          <p:nvPr/>
        </p:nvSpPr>
        <p:spPr>
          <a:xfrm>
            <a:off x="8393749" y="384725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9BA06D-2CCD-4CA8-8A3F-C788F5139206}"/>
              </a:ext>
            </a:extLst>
          </p:cNvPr>
          <p:cNvCxnSpPr>
            <a:cxnSpLocks/>
          </p:cNvCxnSpPr>
          <p:nvPr/>
        </p:nvCxnSpPr>
        <p:spPr>
          <a:xfrm>
            <a:off x="8420559" y="450335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B93307F-F09B-431C-B5D7-874ED5183491}"/>
              </a:ext>
            </a:extLst>
          </p:cNvPr>
          <p:cNvSpPr txBox="1"/>
          <p:nvPr/>
        </p:nvSpPr>
        <p:spPr>
          <a:xfrm>
            <a:off x="8873541" y="4245822"/>
            <a:ext cx="710075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5E0489-E523-4626-A6E7-12A3EEFF48B8}"/>
              </a:ext>
            </a:extLst>
          </p:cNvPr>
          <p:cNvCxnSpPr>
            <a:cxnSpLocks/>
          </p:cNvCxnSpPr>
          <p:nvPr/>
        </p:nvCxnSpPr>
        <p:spPr>
          <a:xfrm flipH="1">
            <a:off x="8402975" y="478582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2FD75-19FB-4FA6-B43C-739217971E65}"/>
              </a:ext>
            </a:extLst>
          </p:cNvPr>
          <p:cNvSpPr txBox="1"/>
          <p:nvPr/>
        </p:nvSpPr>
        <p:spPr>
          <a:xfrm>
            <a:off x="8411767" y="480847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resp&lt;..,Timeout,..&gt;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E6ADE9-4429-4029-875F-1FB0D1E3CBEA}"/>
              </a:ext>
            </a:extLst>
          </p:cNvPr>
          <p:cNvCxnSpPr>
            <a:cxnSpLocks/>
          </p:cNvCxnSpPr>
          <p:nvPr/>
        </p:nvCxnSpPr>
        <p:spPr>
          <a:xfrm>
            <a:off x="8196192" y="4785824"/>
            <a:ext cx="0" cy="126589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739337D-AC76-4960-A227-63F534DD3951}"/>
              </a:ext>
            </a:extLst>
          </p:cNvPr>
          <p:cNvSpPr txBox="1"/>
          <p:nvPr/>
        </p:nvSpPr>
        <p:spPr>
          <a:xfrm>
            <a:off x="6934209" y="5280280"/>
            <a:ext cx="1261983" cy="276980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Timeout: links at current AP MLD can be deleted after timeout</a:t>
            </a:r>
          </a:p>
        </p:txBody>
      </p:sp>
    </p:spTree>
    <p:extLst>
      <p:ext uri="{BB962C8B-B14F-4D97-AF65-F5344CB8AC3E}">
        <p14:creationId xmlns:p14="http://schemas.microsoft.com/office/powerpoint/2010/main" val="204902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Roam deadline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Timeout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22715</TotalTime>
  <Words>656</Words>
  <Application>Microsoft Office PowerPoint</Application>
  <PresentationFormat>Widescreen</PresentationFormat>
  <Paragraphs>106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Deadline Indications for Seamless Roaming</vt:lpstr>
      <vt:lpstr>Abstract</vt:lpstr>
      <vt:lpstr>Context Transfer Background</vt:lpstr>
      <vt:lpstr>Near Static Context Transfer</vt:lpstr>
      <vt:lpstr>Roam Deadline Indication</vt:lpstr>
      <vt:lpstr>Timeout Indication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473</cp:revision>
  <cp:lastPrinted>1601-01-01T00:00:00Z</cp:lastPrinted>
  <dcterms:created xsi:type="dcterms:W3CDTF">2021-02-24T17:42:37Z</dcterms:created>
  <dcterms:modified xsi:type="dcterms:W3CDTF">2025-03-08T01:29:38Z</dcterms:modified>
</cp:coreProperties>
</file>