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0" r:id="rId3"/>
    <p:sldId id="271" r:id="rId4"/>
    <p:sldId id="279" r:id="rId5"/>
    <p:sldId id="276" r:id="rId6"/>
    <p:sldId id="280" r:id="rId7"/>
    <p:sldId id="268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5268" autoAdjust="0"/>
  </p:normalViewPr>
  <p:slideViewPr>
    <p:cSldViewPr>
      <p:cViewPr varScale="1">
        <p:scale>
          <a:sx n="156" d="100"/>
          <a:sy n="156" d="100"/>
        </p:scale>
        <p:origin x="2724" y="15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2532" y="6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7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34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08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Peshal Nayak,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lang="en-US" sz="1800" b="1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xxxxr0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Deadline Indications for Seamless Roaming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2024-08-01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04134"/>
              </p:ext>
            </p:extLst>
          </p:nvPr>
        </p:nvGraphicFramePr>
        <p:xfrm>
          <a:off x="1001713" y="2417763"/>
          <a:ext cx="8097837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8" name="Document" r:id="rId4" imgW="10439485" imgH="3133606" progId="Word.Document.8">
                  <p:embed/>
                </p:oleObj>
              </mc:Choice>
              <mc:Fallback>
                <p:oleObj name="Document" r:id="rId4" imgW="10439485" imgH="31336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7763"/>
                        <a:ext cx="8097837" cy="24177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668A0-D0E3-462D-8672-C4EA8D778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9A7B7-C6F2-4F17-844F-3D2F093D3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Near-static context transfer is one of the key aspects of seamless roaming procedure: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Enables a non-AP MLD to prepare the target AP MLD with necessary setups prior to roam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 discuss some information items which can benefit the device side if included in context transfer signaling: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Roam deadline indication: Indication of time until which the device has to roam to the target AP MLD for the target AP MLD to respect the context transfer.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Timeout indication: Indication of the time until which the links at the current AP MLD can be maintained.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E7D984-788E-414F-814A-F6CF1CAC0A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D0ED9-88ED-4676-B1FA-F40202583B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BF7001-544B-47AE-90F6-FD86327404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24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4C469-8CF4-48EC-96F6-F999233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Transfer Background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F345E-216C-4CD7-B649-858314BCE4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CA051-35DC-4FCC-8F7E-D7F9A11EFD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E2089A-2CFA-4FBB-B750-C64203EA65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9DBE617-F6C9-4388-BC36-FEBC618C6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6781800" cy="41132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 device may have set up more than one feature with the current AP.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Setting up each of the features one by one with the target AP can take multiple frame exchanges which is not desired.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As the device roams to a target AP, it is important that the features setup by STA with the current AP are also setup on the target AP.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Two types of context: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Near static: setups which do not change on a short time scale.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Limit to a few features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Dynamic: which can keep changing on a short time scale.</a:t>
            </a:r>
          </a:p>
          <a:p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A091BC4-6B37-4545-B8F5-3C2B7BA12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661907"/>
              </p:ext>
            </p:extLst>
          </p:nvPr>
        </p:nvGraphicFramePr>
        <p:xfrm>
          <a:off x="8001000" y="2494577"/>
          <a:ext cx="3996247" cy="2083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438">
                  <a:extLst>
                    <a:ext uri="{9D8B030D-6E8A-4147-A177-3AD203B41FA5}">
                      <a16:colId xmlns:a16="http://schemas.microsoft.com/office/drawing/2014/main" val="2272920416"/>
                    </a:ext>
                  </a:extLst>
                </a:gridCol>
                <a:gridCol w="1688809">
                  <a:extLst>
                    <a:ext uri="{9D8B030D-6E8A-4147-A177-3AD203B41FA5}">
                      <a16:colId xmlns:a16="http://schemas.microsoft.com/office/drawing/2014/main" val="45744061"/>
                    </a:ext>
                  </a:extLst>
                </a:gridCol>
              </a:tblGrid>
              <a:tr h="205421">
                <a:tc>
                  <a:txBody>
                    <a:bodyPr/>
                    <a:lstStyle/>
                    <a:p>
                      <a:r>
                        <a:rPr lang="en-US" sz="900" dirty="0"/>
                        <a:t>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710199"/>
                  </a:ext>
                </a:extLst>
              </a:tr>
              <a:tr h="255126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Seq Number (SN)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195661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Packet Number (PN)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976772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BA 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900742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BA setup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005987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SCS/MSCS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254596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EPCS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249874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TWT and variants (bTWT, rTWT,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777784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P2P TWT/CoEx 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925475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1860E49-F182-4936-89BB-80F0FFCFAE3F}"/>
              </a:ext>
            </a:extLst>
          </p:cNvPr>
          <p:cNvSpPr txBox="1"/>
          <p:nvPr/>
        </p:nvSpPr>
        <p:spPr bwMode="ltGray">
          <a:xfrm>
            <a:off x="7901143" y="2133126"/>
            <a:ext cx="4195959" cy="42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</a:rPr>
              <a:t>Example features that can benefit from context transfer</a:t>
            </a:r>
          </a:p>
        </p:txBody>
      </p:sp>
    </p:spTree>
    <p:extLst>
      <p:ext uri="{BB962C8B-B14F-4D97-AF65-F5344CB8AC3E}">
        <p14:creationId xmlns:p14="http://schemas.microsoft.com/office/powerpoint/2010/main" val="86501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90807-7FF3-4B6F-A67D-CC08880B5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 Static Context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90C70-B727-4909-AA67-F7652C14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15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Near static context transfer procedure can enable a non-AP MLD to prepare a target AP MLD with necessary setups for its operation upon roam.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some information items whose inclusion in the context transfer signaling is critical or beneficial for the non-AP MLD.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D8CD2-62ED-408C-87F4-64E4D70044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47050-D6BE-4B57-8198-E8F607FCBA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2EC575-9CA2-4A2F-A973-96225074EF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291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FD2B-B387-4307-A046-46DFBDA74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Roam Deadline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9AED2-DA32-4836-8CBF-8790BF5AA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781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Target AP MLD may not be able to indefinitely commit to the accepted contexts.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Target AP MLD can provide a roam deadline to the non-AP MLD.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If the non-AP MLD roams within the deadline, the target AP MLD can respect the accepted near static contexts.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If the non-AP MLD roams after the deadline, the target AP MLD may need the non-AP MLD to re-setup all the contexts again.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2A7DB7-20BB-40C3-9A6A-703C19F984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9835A-62BB-49B4-A16B-C22C8035DB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8187AF-8F29-4362-9BE5-BB0B660905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0CDD40-C050-4036-BB19-C4A52F57CC77}"/>
              </a:ext>
            </a:extLst>
          </p:cNvPr>
          <p:cNvCxnSpPr>
            <a:cxnSpLocks/>
          </p:cNvCxnSpPr>
          <p:nvPr/>
        </p:nvCxnSpPr>
        <p:spPr bwMode="auto">
          <a:xfrm>
            <a:off x="8384957" y="2710959"/>
            <a:ext cx="17584" cy="241160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E6F30A5-D05D-472A-B6E1-F79772CF0C8B}"/>
              </a:ext>
            </a:extLst>
          </p:cNvPr>
          <p:cNvCxnSpPr>
            <a:cxnSpLocks/>
          </p:cNvCxnSpPr>
          <p:nvPr/>
        </p:nvCxnSpPr>
        <p:spPr bwMode="auto">
          <a:xfrm>
            <a:off x="9991490" y="2710959"/>
            <a:ext cx="15338" cy="242465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F9D1A73-9518-4CA9-87EA-FCF15AF54269}"/>
              </a:ext>
            </a:extLst>
          </p:cNvPr>
          <p:cNvCxnSpPr>
            <a:cxnSpLocks/>
          </p:cNvCxnSpPr>
          <p:nvPr/>
        </p:nvCxnSpPr>
        <p:spPr bwMode="auto">
          <a:xfrm>
            <a:off x="11582400" y="2741104"/>
            <a:ext cx="8794" cy="237425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AFA9079-6864-4305-A66A-07498F5E8997}"/>
              </a:ext>
            </a:extLst>
          </p:cNvPr>
          <p:cNvSpPr txBox="1"/>
          <p:nvPr/>
        </p:nvSpPr>
        <p:spPr>
          <a:xfrm>
            <a:off x="8000558" y="2413703"/>
            <a:ext cx="1085153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25F44D-7C2C-40D5-9FFA-F7F0E43D07C7}"/>
              </a:ext>
            </a:extLst>
          </p:cNvPr>
          <p:cNvSpPr txBox="1"/>
          <p:nvPr/>
        </p:nvSpPr>
        <p:spPr>
          <a:xfrm>
            <a:off x="9464533" y="2399962"/>
            <a:ext cx="1288488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AP MLD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74978E-7CF0-4A43-A61B-E00B3194664C}"/>
              </a:ext>
            </a:extLst>
          </p:cNvPr>
          <p:cNvSpPr txBox="1"/>
          <p:nvPr/>
        </p:nvSpPr>
        <p:spPr>
          <a:xfrm>
            <a:off x="10972800" y="2391397"/>
            <a:ext cx="1187420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 MLD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82CA899-3D6E-40D1-B07A-199B2ABD9516}"/>
              </a:ext>
            </a:extLst>
          </p:cNvPr>
          <p:cNvCxnSpPr>
            <a:cxnSpLocks/>
          </p:cNvCxnSpPr>
          <p:nvPr/>
        </p:nvCxnSpPr>
        <p:spPr>
          <a:xfrm>
            <a:off x="8402541" y="3542134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FBB8C45-803E-400A-8DA8-4357C74CAC26}"/>
              </a:ext>
            </a:extLst>
          </p:cNvPr>
          <p:cNvSpPr txBox="1"/>
          <p:nvPr/>
        </p:nvSpPr>
        <p:spPr>
          <a:xfrm>
            <a:off x="8597914" y="3281837"/>
            <a:ext cx="1446787" cy="229788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req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1AA8B4-7656-4FBE-ADBA-569FB5AF0281}"/>
              </a:ext>
            </a:extLst>
          </p:cNvPr>
          <p:cNvCxnSpPr>
            <a:cxnSpLocks/>
          </p:cNvCxnSpPr>
          <p:nvPr/>
        </p:nvCxnSpPr>
        <p:spPr>
          <a:xfrm>
            <a:off x="10002244" y="3714631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1F94066-1121-4FD9-84E9-8E622D450512}"/>
              </a:ext>
            </a:extLst>
          </p:cNvPr>
          <p:cNvSpPr txBox="1"/>
          <p:nvPr/>
        </p:nvSpPr>
        <p:spPr>
          <a:xfrm>
            <a:off x="10277993" y="3310800"/>
            <a:ext cx="1187420" cy="425972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 static context transfer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D06826E-03D3-44E5-9821-C59FC9FF8FB6}"/>
              </a:ext>
            </a:extLst>
          </p:cNvPr>
          <p:cNvCxnSpPr>
            <a:cxnSpLocks/>
          </p:cNvCxnSpPr>
          <p:nvPr/>
        </p:nvCxnSpPr>
        <p:spPr>
          <a:xfrm flipH="1">
            <a:off x="8384957" y="3824604"/>
            <a:ext cx="1599703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029EEB0-6FEA-4030-AE25-D06F96E80A74}"/>
              </a:ext>
            </a:extLst>
          </p:cNvPr>
          <p:cNvSpPr txBox="1"/>
          <p:nvPr/>
        </p:nvSpPr>
        <p:spPr>
          <a:xfrm>
            <a:off x="8393749" y="3847252"/>
            <a:ext cx="1648270" cy="238346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resp&lt;…,roam deadline,…&gt;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79BA06D-2CCD-4CA8-8A3F-C788F5139206}"/>
              </a:ext>
            </a:extLst>
          </p:cNvPr>
          <p:cNvCxnSpPr>
            <a:cxnSpLocks/>
          </p:cNvCxnSpPr>
          <p:nvPr/>
        </p:nvCxnSpPr>
        <p:spPr>
          <a:xfrm>
            <a:off x="8420559" y="4503354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B93307F-F09B-431C-B5D7-874ED5183491}"/>
              </a:ext>
            </a:extLst>
          </p:cNvPr>
          <p:cNvSpPr txBox="1"/>
          <p:nvPr/>
        </p:nvSpPr>
        <p:spPr>
          <a:xfrm>
            <a:off x="8873541" y="4245822"/>
            <a:ext cx="710075" cy="229788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Roam req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E5E0489-E523-4626-A6E7-12A3EEFF48B8}"/>
              </a:ext>
            </a:extLst>
          </p:cNvPr>
          <p:cNvCxnSpPr>
            <a:cxnSpLocks/>
          </p:cNvCxnSpPr>
          <p:nvPr/>
        </p:nvCxnSpPr>
        <p:spPr>
          <a:xfrm flipH="1">
            <a:off x="8402975" y="4785824"/>
            <a:ext cx="1599703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822FD75-19FB-4FA6-B43C-739217971E65}"/>
              </a:ext>
            </a:extLst>
          </p:cNvPr>
          <p:cNvSpPr txBox="1"/>
          <p:nvPr/>
        </p:nvSpPr>
        <p:spPr>
          <a:xfrm>
            <a:off x="8411767" y="4808472"/>
            <a:ext cx="1648270" cy="238346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Roam resp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EE6ADE9-4429-4029-875F-1FB0D1E3CBEA}"/>
              </a:ext>
            </a:extLst>
          </p:cNvPr>
          <p:cNvCxnSpPr>
            <a:cxnSpLocks/>
          </p:cNvCxnSpPr>
          <p:nvPr/>
        </p:nvCxnSpPr>
        <p:spPr>
          <a:xfrm>
            <a:off x="8153400" y="3780926"/>
            <a:ext cx="0" cy="1265892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739337D-AC76-4960-A227-63F534DD3951}"/>
              </a:ext>
            </a:extLst>
          </p:cNvPr>
          <p:cNvSpPr txBox="1"/>
          <p:nvPr/>
        </p:nvSpPr>
        <p:spPr>
          <a:xfrm>
            <a:off x="7547283" y="4275382"/>
            <a:ext cx="713014" cy="276980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Roam deadline</a:t>
            </a:r>
          </a:p>
        </p:txBody>
      </p:sp>
    </p:spTree>
    <p:extLst>
      <p:ext uri="{BB962C8B-B14F-4D97-AF65-F5344CB8AC3E}">
        <p14:creationId xmlns:p14="http://schemas.microsoft.com/office/powerpoint/2010/main" val="947604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FD2B-B387-4307-A046-46DFBDA74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Timeout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9AED2-DA32-4836-8CBF-8790BF5AA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781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can also be a deadline that can be provided in the roam response frame.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deadline can be a timeout period until which the links at the current AP MLD may not be deleted.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2A7DB7-20BB-40C3-9A6A-703C19F984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9835A-62BB-49B4-A16B-C22C8035DB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8187AF-8F29-4362-9BE5-BB0B660905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0CDD40-C050-4036-BB19-C4A52F57CC77}"/>
              </a:ext>
            </a:extLst>
          </p:cNvPr>
          <p:cNvCxnSpPr>
            <a:cxnSpLocks/>
          </p:cNvCxnSpPr>
          <p:nvPr/>
        </p:nvCxnSpPr>
        <p:spPr bwMode="auto">
          <a:xfrm>
            <a:off x="8384957" y="2710959"/>
            <a:ext cx="17584" cy="33832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E6F30A5-D05D-472A-B6E1-F79772CF0C8B}"/>
              </a:ext>
            </a:extLst>
          </p:cNvPr>
          <p:cNvCxnSpPr>
            <a:cxnSpLocks/>
          </p:cNvCxnSpPr>
          <p:nvPr/>
        </p:nvCxnSpPr>
        <p:spPr bwMode="auto">
          <a:xfrm>
            <a:off x="9991490" y="2710959"/>
            <a:ext cx="15338" cy="33832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F9D1A73-9518-4CA9-87EA-FCF15AF54269}"/>
              </a:ext>
            </a:extLst>
          </p:cNvPr>
          <p:cNvCxnSpPr>
            <a:cxnSpLocks/>
          </p:cNvCxnSpPr>
          <p:nvPr/>
        </p:nvCxnSpPr>
        <p:spPr bwMode="auto">
          <a:xfrm>
            <a:off x="11582400" y="2741104"/>
            <a:ext cx="8794" cy="33832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AFA9079-6864-4305-A66A-07498F5E8997}"/>
              </a:ext>
            </a:extLst>
          </p:cNvPr>
          <p:cNvSpPr txBox="1"/>
          <p:nvPr/>
        </p:nvSpPr>
        <p:spPr>
          <a:xfrm>
            <a:off x="8000558" y="2413703"/>
            <a:ext cx="1085153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25F44D-7C2C-40D5-9FFA-F7F0E43D07C7}"/>
              </a:ext>
            </a:extLst>
          </p:cNvPr>
          <p:cNvSpPr txBox="1"/>
          <p:nvPr/>
        </p:nvSpPr>
        <p:spPr>
          <a:xfrm>
            <a:off x="9464533" y="2399962"/>
            <a:ext cx="1288488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AP MLD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74978E-7CF0-4A43-A61B-E00B3194664C}"/>
              </a:ext>
            </a:extLst>
          </p:cNvPr>
          <p:cNvSpPr txBox="1"/>
          <p:nvPr/>
        </p:nvSpPr>
        <p:spPr>
          <a:xfrm>
            <a:off x="10972800" y="2391397"/>
            <a:ext cx="1187420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 MLD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82CA899-3D6E-40D1-B07A-199B2ABD9516}"/>
              </a:ext>
            </a:extLst>
          </p:cNvPr>
          <p:cNvCxnSpPr>
            <a:cxnSpLocks/>
          </p:cNvCxnSpPr>
          <p:nvPr/>
        </p:nvCxnSpPr>
        <p:spPr>
          <a:xfrm>
            <a:off x="8402541" y="3542134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FBB8C45-803E-400A-8DA8-4357C74CAC26}"/>
              </a:ext>
            </a:extLst>
          </p:cNvPr>
          <p:cNvSpPr txBox="1"/>
          <p:nvPr/>
        </p:nvSpPr>
        <p:spPr>
          <a:xfrm>
            <a:off x="8597914" y="3281837"/>
            <a:ext cx="1446787" cy="229788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req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1AA8B4-7656-4FBE-ADBA-569FB5AF0281}"/>
              </a:ext>
            </a:extLst>
          </p:cNvPr>
          <p:cNvCxnSpPr>
            <a:cxnSpLocks/>
          </p:cNvCxnSpPr>
          <p:nvPr/>
        </p:nvCxnSpPr>
        <p:spPr>
          <a:xfrm>
            <a:off x="10002244" y="3714631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1F94066-1121-4FD9-84E9-8E622D450512}"/>
              </a:ext>
            </a:extLst>
          </p:cNvPr>
          <p:cNvSpPr txBox="1"/>
          <p:nvPr/>
        </p:nvSpPr>
        <p:spPr>
          <a:xfrm>
            <a:off x="10277993" y="3310800"/>
            <a:ext cx="1187420" cy="425972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 static context transfer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D06826E-03D3-44E5-9821-C59FC9FF8FB6}"/>
              </a:ext>
            </a:extLst>
          </p:cNvPr>
          <p:cNvCxnSpPr>
            <a:cxnSpLocks/>
          </p:cNvCxnSpPr>
          <p:nvPr/>
        </p:nvCxnSpPr>
        <p:spPr>
          <a:xfrm flipH="1">
            <a:off x="8384957" y="3824604"/>
            <a:ext cx="1599703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029EEB0-6FEA-4030-AE25-D06F96E80A74}"/>
              </a:ext>
            </a:extLst>
          </p:cNvPr>
          <p:cNvSpPr txBox="1"/>
          <p:nvPr/>
        </p:nvSpPr>
        <p:spPr>
          <a:xfrm>
            <a:off x="8393749" y="3847252"/>
            <a:ext cx="1648270" cy="238346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resp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79BA06D-2CCD-4CA8-8A3F-C788F5139206}"/>
              </a:ext>
            </a:extLst>
          </p:cNvPr>
          <p:cNvCxnSpPr>
            <a:cxnSpLocks/>
          </p:cNvCxnSpPr>
          <p:nvPr/>
        </p:nvCxnSpPr>
        <p:spPr>
          <a:xfrm>
            <a:off x="8420559" y="4503354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B93307F-F09B-431C-B5D7-874ED5183491}"/>
              </a:ext>
            </a:extLst>
          </p:cNvPr>
          <p:cNvSpPr txBox="1"/>
          <p:nvPr/>
        </p:nvSpPr>
        <p:spPr>
          <a:xfrm>
            <a:off x="8873541" y="4245822"/>
            <a:ext cx="710075" cy="229788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Roam req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E5E0489-E523-4626-A6E7-12A3EEFF48B8}"/>
              </a:ext>
            </a:extLst>
          </p:cNvPr>
          <p:cNvCxnSpPr>
            <a:cxnSpLocks/>
          </p:cNvCxnSpPr>
          <p:nvPr/>
        </p:nvCxnSpPr>
        <p:spPr>
          <a:xfrm flipH="1">
            <a:off x="8402975" y="4785824"/>
            <a:ext cx="1599703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822FD75-19FB-4FA6-B43C-739217971E65}"/>
              </a:ext>
            </a:extLst>
          </p:cNvPr>
          <p:cNvSpPr txBox="1"/>
          <p:nvPr/>
        </p:nvSpPr>
        <p:spPr>
          <a:xfrm>
            <a:off x="8411767" y="4808472"/>
            <a:ext cx="1648270" cy="238346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Roam resp&lt;..,Timeout,..&gt;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EE6ADE9-4429-4029-875F-1FB0D1E3CBEA}"/>
              </a:ext>
            </a:extLst>
          </p:cNvPr>
          <p:cNvCxnSpPr>
            <a:cxnSpLocks/>
          </p:cNvCxnSpPr>
          <p:nvPr/>
        </p:nvCxnSpPr>
        <p:spPr>
          <a:xfrm>
            <a:off x="8196192" y="4785824"/>
            <a:ext cx="0" cy="1265892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739337D-AC76-4960-A227-63F534DD3951}"/>
              </a:ext>
            </a:extLst>
          </p:cNvPr>
          <p:cNvSpPr txBox="1"/>
          <p:nvPr/>
        </p:nvSpPr>
        <p:spPr>
          <a:xfrm>
            <a:off x="6934209" y="5280280"/>
            <a:ext cx="1261983" cy="276980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Timeout: links at current AP MLD can be deleted after timeout</a:t>
            </a:r>
          </a:p>
        </p:txBody>
      </p:sp>
    </p:spTree>
    <p:extLst>
      <p:ext uri="{BB962C8B-B14F-4D97-AF65-F5344CB8AC3E}">
        <p14:creationId xmlns:p14="http://schemas.microsoft.com/office/powerpoint/2010/main" val="2049025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3079-F9F5-4E68-8E05-69305C41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31D4E-6179-47D3-9AFD-784CD6ACA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4" y="1580616"/>
            <a:ext cx="105261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discussed signaling details for near static context transfer.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Roam deadline indication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Timeout indication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CDB88-B014-4FF3-99CA-97D4821DF6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A5B2F-ADA7-4551-9971-60032DB2D3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76C862-6176-4B2E-BAE6-9389C9AFD4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0181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22715</TotalTime>
  <Words>656</Words>
  <Application>Microsoft Office PowerPoint</Application>
  <PresentationFormat>Widescreen</PresentationFormat>
  <Paragraphs>106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Deadline Indications for Seamless Roaming</vt:lpstr>
      <vt:lpstr>Abstract</vt:lpstr>
      <vt:lpstr>Context Transfer Background</vt:lpstr>
      <vt:lpstr>Near Static Context Transfer</vt:lpstr>
      <vt:lpstr>Roam Deadline Indication</vt:lpstr>
      <vt:lpstr>Timeout Indication</vt:lpstr>
      <vt:lpstr>Conclusion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</cp:lastModifiedBy>
  <cp:revision>472</cp:revision>
  <cp:lastPrinted>1601-01-01T00:00:00Z</cp:lastPrinted>
  <dcterms:created xsi:type="dcterms:W3CDTF">2021-02-24T17:42:37Z</dcterms:created>
  <dcterms:modified xsi:type="dcterms:W3CDTF">2025-03-07T21:20:40Z</dcterms:modified>
</cp:coreProperties>
</file>