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0" r:id="rId3"/>
    <p:sldId id="271" r:id="rId4"/>
    <p:sldId id="279" r:id="rId5"/>
    <p:sldId id="277" r:id="rId6"/>
    <p:sldId id="268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5268" autoAdjust="0"/>
  </p:normalViewPr>
  <p:slideViewPr>
    <p:cSldViewPr>
      <p:cViewPr varScale="1">
        <p:scale>
          <a:sx n="156" d="100"/>
          <a:sy n="156" d="100"/>
        </p:scale>
        <p:origin x="2724" y="15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8" d="100"/>
          <a:sy n="118" d="100"/>
        </p:scale>
        <p:origin x="2532" y="6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47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34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08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Peshal Nayak,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lang="en-US" sz="1800" b="1" i="0" kern="1200" dirty="0"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xxxxr0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Suggested Parameter Indication for Seamless Roaming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2024-08-01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104134"/>
              </p:ext>
            </p:extLst>
          </p:nvPr>
        </p:nvGraphicFramePr>
        <p:xfrm>
          <a:off x="1001713" y="2417763"/>
          <a:ext cx="8097837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1" name="Document" r:id="rId4" imgW="10439485" imgH="3133606" progId="Word.Document.8">
                  <p:embed/>
                </p:oleObj>
              </mc:Choice>
              <mc:Fallback>
                <p:oleObj name="Document" r:id="rId4" imgW="10439485" imgH="313360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7763"/>
                        <a:ext cx="8097837" cy="24177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668A0-D0E3-462D-8672-C4EA8D778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9A7B7-C6F2-4F17-844F-3D2F093D3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Near-static context transfer is one of the key aspects of seamless roaming procedure: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Enables a non-AP MLD to prepare the target AP MLD with necessary setups prior to roam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 we discuss some information items which can benefit the device side if included in context transfer signaling: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Suggested parameter indication: Parameters suggested by target AP MLD incase a context was not transferred/rejected by the target AP MLD.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E7D984-788E-414F-814A-F6CF1CAC0A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D0ED9-88ED-4676-B1FA-F40202583B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BF7001-544B-47AE-90F6-FD86327404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245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4C469-8CF4-48EC-96F6-F99923364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Transfer Background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1F345E-216C-4CD7-B649-858314BCE4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CA051-35DC-4FCC-8F7E-D7F9A11EFD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E2089A-2CFA-4FBB-B750-C64203EA65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9DBE617-F6C9-4388-BC36-FEBC618C6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6781800" cy="41132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 device may have set up more than one feature with the current AP.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Setting up each of the features one by one with the target AP can take multiple frame exchanges which is not desired.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As the device roams to a target AP, it is important that the features setup by STA with the current AP are also setup on the target AP.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Two types of context: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Near static: setups which do not change on a short time scale.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Limit to a few features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Dynamic: which can keep changing on a short time scale.</a:t>
            </a:r>
          </a:p>
          <a:p>
            <a:endParaRPr lang="en-US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A091BC4-6B37-4545-B8F5-3C2B7BA12D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661907"/>
              </p:ext>
            </p:extLst>
          </p:nvPr>
        </p:nvGraphicFramePr>
        <p:xfrm>
          <a:off x="8001000" y="2494577"/>
          <a:ext cx="3996247" cy="2083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7438">
                  <a:extLst>
                    <a:ext uri="{9D8B030D-6E8A-4147-A177-3AD203B41FA5}">
                      <a16:colId xmlns:a16="http://schemas.microsoft.com/office/drawing/2014/main" val="2272920416"/>
                    </a:ext>
                  </a:extLst>
                </a:gridCol>
                <a:gridCol w="1688809">
                  <a:extLst>
                    <a:ext uri="{9D8B030D-6E8A-4147-A177-3AD203B41FA5}">
                      <a16:colId xmlns:a16="http://schemas.microsoft.com/office/drawing/2014/main" val="45744061"/>
                    </a:ext>
                  </a:extLst>
                </a:gridCol>
              </a:tblGrid>
              <a:tr h="205421">
                <a:tc>
                  <a:txBody>
                    <a:bodyPr/>
                    <a:lstStyle/>
                    <a:p>
                      <a:r>
                        <a:rPr lang="en-US" sz="900" dirty="0"/>
                        <a:t>Context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710199"/>
                  </a:ext>
                </a:extLst>
              </a:tr>
              <a:tr h="255126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Seq Number (SN)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Dynamic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195661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Packet Number (PN)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Dynamic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976772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BA context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Dynamic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900742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BA setup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005987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SCS/MSCS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254596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EPCS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249874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TWT and variants (bTWT, rTWT,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777784"/>
                  </a:ext>
                </a:extLst>
              </a:tr>
              <a:tr h="205421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P2P TWT/CoEx 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rgbClr val="000000"/>
                          </a:solidFill>
                        </a:rPr>
                        <a:t>Near Static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925475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1860E49-F182-4936-89BB-80F0FFCFAE3F}"/>
              </a:ext>
            </a:extLst>
          </p:cNvPr>
          <p:cNvSpPr txBox="1"/>
          <p:nvPr/>
        </p:nvSpPr>
        <p:spPr bwMode="ltGray">
          <a:xfrm>
            <a:off x="7901143" y="2133126"/>
            <a:ext cx="4195959" cy="42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9" tIns="45710" rIns="91419" bIns="4571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solidFill>
                  <a:schemeClr val="tx1"/>
                </a:solidFill>
                <a:latin typeface="Calibri" pitchFamily="34" charset="0"/>
              </a:rPr>
              <a:t>Example features that can benefit from context transfer</a:t>
            </a:r>
          </a:p>
        </p:txBody>
      </p:sp>
    </p:spTree>
    <p:extLst>
      <p:ext uri="{BB962C8B-B14F-4D97-AF65-F5344CB8AC3E}">
        <p14:creationId xmlns:p14="http://schemas.microsoft.com/office/powerpoint/2010/main" val="865014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90807-7FF3-4B6F-A67D-CC08880B5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Near Static Context Transfer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90C70-B727-4909-AA67-F7652C14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15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Near static context transfer procedure can enable a non-AP MLD to prepare a target AP MLD with necessary setups for its operation upon roam.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some information items whose inclusion in the context transfer signaling is critical or beneficial for the non-AP MLD.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9D8CD2-62ED-408C-87F4-64E4D70044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47050-D6BE-4B57-8198-E8F607FCBA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2EC575-9CA2-4A2F-A973-96225074EF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291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4ADFB-CF83-48A8-A43D-20EF601EC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Suggested Parameter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B7297-7DAB-4226-82B4-233B33A22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3245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Target AP MLD may not be able to support the context of the non-AP MLD as is but may support with a modified parameter set.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E.g., non-AP MLD has setup an SCS session with a QoS char IE indicating a delay bound of 30ms with the current AP MLD. Target AP MLD may not be able to support the same delay bound but may be able to support a higher delay bound (say 40ms).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Target AP MLD can provide suggested parameters which can be included in the context transfer response frame to the non-AP MLD.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This can enable the non-AP MLD to setup the feature faster upon roaming.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 the above example, if the non-AP MLD chooses to roam to that target AP MLD, it can request a delay bound of 40ms upon roaming if that fits its requirements. This can enable faster convergence.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B999FC-DFC8-47A9-AF02-2E39E52597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A44BA-935D-4223-A39C-D8418FD437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63C971-9A7C-4D0E-B520-691A61ACF7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42F63CE-2159-4DB0-99E3-616A45B5EF82}"/>
              </a:ext>
            </a:extLst>
          </p:cNvPr>
          <p:cNvCxnSpPr>
            <a:cxnSpLocks/>
          </p:cNvCxnSpPr>
          <p:nvPr/>
        </p:nvCxnSpPr>
        <p:spPr bwMode="auto">
          <a:xfrm>
            <a:off x="8078042" y="2560655"/>
            <a:ext cx="17584" cy="241160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0F1249-5F71-4052-98C6-E3125D2CC0EC}"/>
              </a:ext>
            </a:extLst>
          </p:cNvPr>
          <p:cNvCxnSpPr>
            <a:cxnSpLocks/>
          </p:cNvCxnSpPr>
          <p:nvPr/>
        </p:nvCxnSpPr>
        <p:spPr bwMode="auto">
          <a:xfrm>
            <a:off x="9684575" y="2560655"/>
            <a:ext cx="15338" cy="242465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7553E92-B977-4A4A-85C8-913DCE436EAD}"/>
              </a:ext>
            </a:extLst>
          </p:cNvPr>
          <p:cNvCxnSpPr>
            <a:cxnSpLocks/>
          </p:cNvCxnSpPr>
          <p:nvPr/>
        </p:nvCxnSpPr>
        <p:spPr bwMode="auto">
          <a:xfrm>
            <a:off x="11275485" y="2590800"/>
            <a:ext cx="8794" cy="237425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9C9A252-A542-4C41-BC90-4EF788F41982}"/>
              </a:ext>
            </a:extLst>
          </p:cNvPr>
          <p:cNvSpPr txBox="1"/>
          <p:nvPr/>
        </p:nvSpPr>
        <p:spPr>
          <a:xfrm>
            <a:off x="7693643" y="2263399"/>
            <a:ext cx="1085153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DB1E6E-A6FA-4A23-A87F-360DC3F64D07}"/>
              </a:ext>
            </a:extLst>
          </p:cNvPr>
          <p:cNvSpPr txBox="1"/>
          <p:nvPr/>
        </p:nvSpPr>
        <p:spPr>
          <a:xfrm>
            <a:off x="9157618" y="2249658"/>
            <a:ext cx="1288488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AP MLD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643369-7749-43F4-BACF-70105F73E2E3}"/>
              </a:ext>
            </a:extLst>
          </p:cNvPr>
          <p:cNvSpPr txBox="1"/>
          <p:nvPr/>
        </p:nvSpPr>
        <p:spPr>
          <a:xfrm>
            <a:off x="10665885" y="2241093"/>
            <a:ext cx="1375876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AP MLD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62E5ADE-37A2-4204-AE29-3B50C528BAC6}"/>
              </a:ext>
            </a:extLst>
          </p:cNvPr>
          <p:cNvCxnSpPr>
            <a:cxnSpLocks/>
          </p:cNvCxnSpPr>
          <p:nvPr/>
        </p:nvCxnSpPr>
        <p:spPr>
          <a:xfrm>
            <a:off x="8095626" y="3391830"/>
            <a:ext cx="1582119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A51B82A-DA26-4301-8EAE-DD971DC8A83A}"/>
              </a:ext>
            </a:extLst>
          </p:cNvPr>
          <p:cNvSpPr txBox="1"/>
          <p:nvPr/>
        </p:nvSpPr>
        <p:spPr>
          <a:xfrm>
            <a:off x="8290999" y="3131533"/>
            <a:ext cx="1446787" cy="229788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transfer req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BBFE3A4-8318-4E1F-95FF-030FB0142CE9}"/>
              </a:ext>
            </a:extLst>
          </p:cNvPr>
          <p:cNvCxnSpPr>
            <a:cxnSpLocks/>
          </p:cNvCxnSpPr>
          <p:nvPr/>
        </p:nvCxnSpPr>
        <p:spPr>
          <a:xfrm>
            <a:off x="9695329" y="3564327"/>
            <a:ext cx="1582119" cy="0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13A4128-4551-40E4-B3DE-F472A68936DB}"/>
              </a:ext>
            </a:extLst>
          </p:cNvPr>
          <p:cNvSpPr txBox="1"/>
          <p:nvPr/>
        </p:nvSpPr>
        <p:spPr>
          <a:xfrm>
            <a:off x="9971078" y="3160496"/>
            <a:ext cx="1187420" cy="425972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 static context transfer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CFF3A36-0F2C-4B4B-B7CF-FE8B1950C74A}"/>
              </a:ext>
            </a:extLst>
          </p:cNvPr>
          <p:cNvCxnSpPr>
            <a:cxnSpLocks/>
          </p:cNvCxnSpPr>
          <p:nvPr/>
        </p:nvCxnSpPr>
        <p:spPr>
          <a:xfrm flipH="1">
            <a:off x="8078042" y="3674300"/>
            <a:ext cx="1599703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13158AC-DAC3-4BEC-B945-6E32E87FEEBB}"/>
              </a:ext>
            </a:extLst>
          </p:cNvPr>
          <p:cNvSpPr txBox="1"/>
          <p:nvPr/>
        </p:nvSpPr>
        <p:spPr>
          <a:xfrm>
            <a:off x="8086987" y="3729812"/>
            <a:ext cx="1648270" cy="310997"/>
          </a:xfrm>
          <a:prstGeom prst="rect">
            <a:avLst/>
          </a:prstGeom>
          <a:noFill/>
        </p:spPr>
        <p:txBody>
          <a:bodyPr wrap="square" lIns="71933" rtlCol="0" anchor="ctr">
            <a:noAutofit/>
          </a:bodyPr>
          <a:lstStyle/>
          <a:p>
            <a:pPr algn="ctr" defTabSz="971945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transfer resp&lt;…, suggested parameter indication,…&gt;</a:t>
            </a:r>
          </a:p>
        </p:txBody>
      </p:sp>
    </p:spTree>
    <p:extLst>
      <p:ext uri="{BB962C8B-B14F-4D97-AF65-F5344CB8AC3E}">
        <p14:creationId xmlns:p14="http://schemas.microsoft.com/office/powerpoint/2010/main" val="3908353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C3079-F9F5-4E68-8E05-69305C41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31D4E-6179-47D3-9AFD-784CD6ACA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604" y="1580616"/>
            <a:ext cx="1052618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discussed signaling details for near static context transfer.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Suggested parameter indication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CDB88-B014-4FF3-99CA-97D4821DF6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A5B2F-ADA7-4551-9971-60032DB2D3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76C862-6176-4B2E-BAE6-9389C9AFD4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0181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22635</TotalTime>
  <Words>621</Words>
  <Application>Microsoft Office PowerPoint</Application>
  <PresentationFormat>Widescreen</PresentationFormat>
  <Paragraphs>87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Suggested Parameter Indication for Seamless Roaming</vt:lpstr>
      <vt:lpstr>Abstract</vt:lpstr>
      <vt:lpstr>Context Transfer Background</vt:lpstr>
      <vt:lpstr>Near Static Context Transfer</vt:lpstr>
      <vt:lpstr>Suggested Parameter Indication</vt:lpstr>
      <vt:lpstr>Conclusion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TSPEC Request</dc:title>
  <dc:creator>Rubayet Shafin/Future Cellular Systems /SRA/Engineer/Samsung Electronics;r.shafin@samsung.com</dc:creator>
  <cp:lastModifiedBy>Peshal Nayak</cp:lastModifiedBy>
  <cp:revision>469</cp:revision>
  <cp:lastPrinted>1601-01-01T00:00:00Z</cp:lastPrinted>
  <dcterms:created xsi:type="dcterms:W3CDTF">2021-02-24T17:42:37Z</dcterms:created>
  <dcterms:modified xsi:type="dcterms:W3CDTF">2025-03-07T21:29:12Z</dcterms:modified>
</cp:coreProperties>
</file>