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1" r:id="rId4"/>
    <p:sldId id="269" r:id="rId5"/>
    <p:sldId id="270" r:id="rId6"/>
    <p:sldId id="272" r:id="rId7"/>
    <p:sldId id="273" r:id="rId8"/>
    <p:sldId id="264" r:id="rId9"/>
    <p:sldId id="268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Yongsen Ma et al., Samsung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802.11-25/0378r0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209-08-00bn-specification-framework-for-tgbn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4/11-24-2049-05-00bn-pdt-mac-m-ap-coordination-framework.doc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Multi-AP Coordination Negotiation Indication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8205795"/>
              </p:ext>
            </p:extLst>
          </p:nvPr>
        </p:nvGraphicFramePr>
        <p:xfrm>
          <a:off x="993775" y="2414588"/>
          <a:ext cx="1021873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" name="Document" r:id="rId4" imgW="10439485" imgH="2543802" progId="Word.Document.8">
                  <p:embed/>
                </p:oleObj>
              </mc:Choice>
              <mc:Fallback>
                <p:oleObj name="Document" r:id="rId4" imgW="10439485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4588"/>
                        <a:ext cx="10218738" cy="2476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Motions passed to define multi-AP coordination (MAPC) in </a:t>
            </a:r>
            <a:r>
              <a:rPr lang="en-GB" b="0" dirty="0" err="1"/>
              <a:t>TGbn</a:t>
            </a:r>
            <a:r>
              <a:rPr lang="en-US" b="0" dirty="0"/>
              <a:t> [1]</a:t>
            </a:r>
            <a:endParaRPr lang="en-GB" b="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Different MAPC mechanisms including Co-TDMA, Co-RTWT, Co-SR, and Co-BF.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 common framework for MAPC procedures</a:t>
            </a:r>
            <a:r>
              <a:rPr lang="en-US" dirty="0"/>
              <a:t> [2]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MAPC discovery procedure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MAPC agreement negotiation procedure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Proposal:</a:t>
            </a:r>
            <a:r>
              <a:rPr lang="en-US" dirty="0"/>
              <a:t> multi-AP coordination/negotiation indication to indicate the AP’s intention of participating in multi-AP coordination/negotiation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An AP may disable multi-AP coordination/negotiation with certain APs for certain reasons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It helps avoid unnecessary MAPC agreement negotiation and MAPC Request/Response, which helps reduce overhead and simplify network operations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47051-E54B-4F36-9207-C7ABB75F3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and 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62EB5-3719-428F-A654-65D4CE796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MAPC discovery procedure and MAPC agreement negotiation procedure are needed for MAPC mechanisms.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 AP may not want to participate in MAPC or MAPC negotiation with certain APs in certain cases, even when the AP is capable of and has enabled certain MAPC mechanisms.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More details and examples on following slides.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Proposal: multi-AP coordination/negotiation indication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AP may indicate that it does not participate in multi-AP coordination/negotiation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Other APs that receive the indication will not initiate MAPC Negotiation/Request/Response with the 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48EC4-D280-47AC-B37E-FAA313C694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DD25A-0856-4ED1-B242-CA88AAA559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7E6E26-BE31-4A9B-BA85-18F2530FAF5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0411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0ABBD-CBA5-4993-A512-D21F7A373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Multi-AP Coordination/Negotiation Indication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30A43-5577-4AE9-B0D0-F70010FF5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The AP still has MAPC capabilities carried in Beacons or other frames.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In addition, the AP may indicate whether it is willing to participate in multi-AP coordination/negotiation or not in broadcast or unicast frames.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The AP may have MAPC enabled but does not want to participate in multi-AP coordination/negotiation for certain reasons: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 AP only wants to have MAPC with certain APs but not with all the APs.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 AP already performed or is performing MAPC negotiation with intended APs, e.g., by backhaul, and does not want to have multi-AP coordination/negotiation again over the air or with other unintended APs.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 AP already performed MAPC negotiation/agreement with intended STAs and does not want new negotiations, e.g., MAPC modes/parameters are already finalized and locked.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3E2A40-E523-4F73-8AA2-88EE969B7B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723B1-B9CB-4752-9001-72B51EB548C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6BD9E2-AE61-435C-8235-36A92F934D4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0375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0ABBD-CBA5-4993-A512-D21F7A373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Multi-AP Coordination/Negotiation Indication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30A43-5577-4AE9-B0D0-F70010FF5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10361084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The AP can disallow/disable multi-AP coordination/negotiation with certain APs by setting multi-AP coordination/negotiation indication to 0.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 indication can be set to 0 in broadcast frames and set to 1 only for intended APs.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 indication can be set to 0 or 1 for certain durations.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Disabling multi-AP coordination/negotiation can </a:t>
            </a:r>
            <a:r>
              <a:rPr lang="en-US" dirty="0"/>
              <a:t>avoid unnecessary MAPC Negotiation/Request/Response and can help reduce overhead</a:t>
            </a:r>
            <a:r>
              <a:rPr lang="en-US" b="0" dirty="0"/>
              <a:t>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The indication can be a single bit for general MAPC or multiple bits for different MAPC mechanisms.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APs that receive the indication may take actions accordingly, e.g., do not perform PASN/MAPC Negotiation/Request or switch to a different channel.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3E2A40-E523-4F73-8AA2-88EE969B7B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723B1-B9CB-4752-9001-72B51EB548C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6BD9E2-AE61-435C-8235-36A92F934D4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897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EEEDA-4B67-43CF-874D-1C32A0CBA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25B6CF46-41E4-4A07-B092-2F00E4AB3C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2349" y="2643934"/>
            <a:ext cx="10305426" cy="3815316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4520B4-1EDD-4812-91D6-D0DC92E90D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F8192C-35C7-4976-80FE-892AF1DD263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454F8C-7DD4-4CF3-92BE-3A3D6B17E9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A851B2BD-C143-4CDF-A454-E21F8F06811C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GB" b="0" kern="0" dirty="0"/>
              <a:t>AP1 and AP2 have MAPC enabled, but do not participate in MAPC w/ other APs</a:t>
            </a:r>
          </a:p>
        </p:txBody>
      </p:sp>
    </p:spTree>
    <p:extLst>
      <p:ext uri="{BB962C8B-B14F-4D97-AF65-F5344CB8AC3E}">
        <p14:creationId xmlns:p14="http://schemas.microsoft.com/office/powerpoint/2010/main" val="2785561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A01F8-1D9B-43CC-9250-21AA4B9F9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50EA2-16BA-4096-B33F-112170827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This contribution presents multi-AP coordination/negotiation indication for an AP to indicate its intention of participating in multi-AP coordination/negotiation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An AP may disable multi-AP coordination/negotiation with certain APs for certain reasons.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APs that receive the indication may take actions accordingly, e.g., do not send MAPC Negotiation/Request or switch to a different channel.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It helps avoid unnecessary MAPC agreement negotiation and MAPC Request/Response, which helps reduce overhead and simplify network operations.</a:t>
            </a:r>
            <a:endParaRPr lang="en-GB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1F476-5660-48AA-AE52-5AFD3B0804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2376E-FFFF-4832-BC53-921227E1D9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6EF6F1-8A9A-4484-BD82-F0358B4E61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0166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dirty="0"/>
              <a:t>[1] </a:t>
            </a:r>
            <a:r>
              <a:rPr lang="en-US" b="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802.11-24/0209r8</a:t>
            </a:r>
            <a:r>
              <a:rPr lang="en-US" b="0" dirty="0">
                <a:solidFill>
                  <a:schemeClr val="tx1"/>
                </a:solidFill>
              </a:rPr>
              <a:t>, </a:t>
            </a:r>
            <a:r>
              <a:rPr lang="en-US" b="0" dirty="0"/>
              <a:t>Specification Framework for </a:t>
            </a:r>
            <a:r>
              <a:rPr lang="en-US" b="0" dirty="0" err="1"/>
              <a:t>TGbn</a:t>
            </a:r>
            <a:r>
              <a:rPr lang="en-US" b="0" dirty="0"/>
              <a:t>, Ross Jian Yu (Huawei)</a:t>
            </a:r>
          </a:p>
          <a:p>
            <a:r>
              <a:rPr lang="en-US" b="0" dirty="0"/>
              <a:t>[2] </a:t>
            </a:r>
            <a:r>
              <a:rPr lang="en-US" b="0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802.11-24/2049r5</a:t>
            </a:r>
            <a:r>
              <a:rPr lang="en-US" b="0" dirty="0"/>
              <a:t>, PDT MAC M-AP Coordination Framework, Arik Klein (Huawei)</a:t>
            </a:r>
          </a:p>
          <a:p>
            <a:r>
              <a:rPr lang="en-GB" b="0" dirty="0"/>
              <a:t>[3] IEEE 802.11-2024, September 2024</a:t>
            </a:r>
          </a:p>
          <a:p>
            <a:r>
              <a:rPr lang="en-GB" b="0" dirty="0"/>
              <a:t>[4] IEEE 802.11be-2024, September 2024</a:t>
            </a:r>
          </a:p>
          <a:p>
            <a:endParaRPr lang="en-GB" b="0" dirty="0"/>
          </a:p>
          <a:p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4E989-C68D-4912-B6C8-6E40C86E8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4A6AF-2D92-49FD-9858-8F0EC5D89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SP1: Do you support to define a mechanism in </a:t>
            </a:r>
            <a:r>
              <a:rPr lang="en-US" b="0" dirty="0" err="1"/>
              <a:t>TGbn</a:t>
            </a:r>
            <a:r>
              <a:rPr lang="en-US" b="0" dirty="0"/>
              <a:t> to indicate whether an AP intends to participate in multi-AP coordination/negotiation?</a:t>
            </a:r>
          </a:p>
          <a:p>
            <a:endParaRPr lang="en-US" b="0" dirty="0"/>
          </a:p>
          <a:p>
            <a:r>
              <a:rPr lang="en-US" b="0" dirty="0"/>
              <a:t>Note: The indication can be a single bit for general MAPC or multiple bits for different MAPC mechanisms.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Result: Yes: , No: , Abstain: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0CE8B5-A83F-4DB4-9D77-CCE043E9A3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86466-0994-4747-ADB2-F18DA84881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F18DC8-AE66-4B70-A992-C284A255E69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9802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802.11 templete1.potx" id="{258C81C6-E9C8-447C-A3A1-ADB1F4A792E6}" vid="{7B9275B1-FA26-4CBD-BDC1-6FAEB0754B1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802.11 templete1</Template>
  <TotalTime>58832</TotalTime>
  <Words>839</Words>
  <Application>Microsoft Office PowerPoint</Application>
  <PresentationFormat>Widescreen</PresentationFormat>
  <Paragraphs>92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Office Theme</vt:lpstr>
      <vt:lpstr>Document</vt:lpstr>
      <vt:lpstr>Multi-AP Coordination Negotiation Indication</vt:lpstr>
      <vt:lpstr>Abstract</vt:lpstr>
      <vt:lpstr>Background and Motivation</vt:lpstr>
      <vt:lpstr>Multi-AP Coordination/Negotiation Indication (1/2)</vt:lpstr>
      <vt:lpstr>Multi-AP Coordination/Negotiation Indication (2/2)</vt:lpstr>
      <vt:lpstr>Example</vt:lpstr>
      <vt:lpstr>Conclusion</vt:lpstr>
      <vt:lpstr>References</vt:lpstr>
      <vt:lpstr>Straw Polls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Yongsen Ma</dc:creator>
  <cp:keywords>doc.: IEEE 802.11-yy/xxxxr0</cp:keywords>
  <cp:lastModifiedBy>Yongsen Ma</cp:lastModifiedBy>
  <cp:revision>251</cp:revision>
  <cp:lastPrinted>1601-01-01T00:00:00Z</cp:lastPrinted>
  <dcterms:created xsi:type="dcterms:W3CDTF">2025-01-06T18:52:45Z</dcterms:created>
  <dcterms:modified xsi:type="dcterms:W3CDTF">2025-03-07T21:24:32Z</dcterms:modified>
  <cp:category>Yongsen Ma, Samsung</cp:category>
</cp:coreProperties>
</file>