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4" r:id="rId4"/>
    <p:sldId id="276" r:id="rId5"/>
    <p:sldId id="275" r:id="rId6"/>
    <p:sldId id="277" r:id="rId7"/>
    <p:sldId id="270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802.11-25/0364r1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Multi-Purpose AID for Different Feedback Information in Multi-STA </a:t>
            </a:r>
            <a:r>
              <a:rPr lang="en-GB" dirty="0" err="1"/>
              <a:t>BlockAck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705900"/>
              </p:ext>
            </p:extLst>
          </p:nvPr>
        </p:nvGraphicFramePr>
        <p:xfrm>
          <a:off x="990600" y="2419350"/>
          <a:ext cx="1012507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" name="Document" r:id="rId4" imgW="10448057" imgH="2542414" progId="Word.Document.8">
                  <p:embed/>
                </p:oleObj>
              </mc:Choice>
              <mc:Fallback>
                <p:oleObj name="Document" r:id="rId4" imgW="10448057" imgH="25424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125075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There are proposals in </a:t>
            </a:r>
            <a:r>
              <a:rPr lang="en-GB" b="0" dirty="0" err="1"/>
              <a:t>TGbn</a:t>
            </a:r>
            <a:r>
              <a:rPr lang="en-GB" b="0" dirty="0"/>
              <a:t> to use special AID values for different UHR features,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</a:t>
            </a:r>
            <a:r>
              <a:rPr lang="en-GB" b="0" dirty="0"/>
              <a:t>ulti-STA </a:t>
            </a:r>
            <a:r>
              <a:rPr lang="en-GB" b="0" dirty="0" err="1"/>
              <a:t>BlockAck</a:t>
            </a:r>
            <a:r>
              <a:rPr lang="en-GB" b="0" dirty="0"/>
              <a:t> for unavailability report, link adaptation feedback, BSR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Common Info/User Info of Trigger frame for I-FCS, MIC, DPS, DUO, ELR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Proposal: a multi-purpose AID value to indicate multiple features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Allow including multiple features in a single field/frame with a single AID value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Multi-STA </a:t>
            </a:r>
            <a:r>
              <a:rPr lang="en-US" dirty="0" err="1"/>
              <a:t>BlockAck</a:t>
            </a:r>
            <a:r>
              <a:rPr lang="en-US" dirty="0"/>
              <a:t> frame contains multiple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Per AID TID Info field contains the same AID11 value and different TID values (or other Control Info/Feedback Type fields) to indicate different feedback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820E91D7-7BEB-4DE3-86BF-0ADB9F132159}"/>
              </a:ext>
            </a:extLst>
          </p:cNvPr>
          <p:cNvGrpSpPr/>
          <p:nvPr/>
        </p:nvGrpSpPr>
        <p:grpSpPr>
          <a:xfrm>
            <a:off x="2907732" y="3881168"/>
            <a:ext cx="6374421" cy="2519632"/>
            <a:chOff x="5015363" y="3920169"/>
            <a:chExt cx="6374421" cy="251963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875C287-0C7D-4A88-9193-6456ACC9E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4301" y="3920169"/>
              <a:ext cx="6325483" cy="137676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1FA4475-7B67-4A9D-BFB7-FA72AC164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12743" y="5354300"/>
              <a:ext cx="3107961" cy="108550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FF65E03-CA69-4D89-BC54-CB4EE7C6DBAB}"/>
                </a:ext>
              </a:extLst>
            </p:cNvPr>
            <p:cNvSpPr/>
            <p:nvPr/>
          </p:nvSpPr>
          <p:spPr>
            <a:xfrm>
              <a:off x="5015363" y="5372506"/>
              <a:ext cx="31662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Ack Type subfield equal to 0 and the TID subfield equal to 13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6BD6727-D616-4FA3-BD9C-4F763416AE4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96300" y="4443467"/>
              <a:ext cx="770470" cy="110560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7528FAE-472E-4ABF-BB35-C9D78362FCB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668000" y="4419600"/>
              <a:ext cx="503468" cy="112947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9B82AD2-C995-4813-BC9E-B25BB16F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Feedback Context of Multi-STA </a:t>
            </a:r>
            <a:r>
              <a:rPr lang="en-US" dirty="0" err="1"/>
              <a:t>BlockAck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5D4AA-7957-406B-BADA-D640BF6BF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“A value of 2008 in the AID11 subfield is used to identify a Per AID TID Info field that carries feedback (see 37.11.2 (Dynamic Unavailability Operation (DUO) mode)) that applies to all receiving UHR STAs.”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“If the AID11 subfield of the AID TID Info subfield is not 2045, and if the Ack Type subfield is equal to 0 and the TID subfield is equal to 13 then the Per AID TID Info subfield has the format shown in Figure 9-60a”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297A4-8C4D-4BF3-9834-4E77255F2A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D905C-4386-4BA7-A310-C2F43C06BB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D3ABD3-EBEF-4073-8678-91AB9B64D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15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A0A81-13DD-46A4-B30E-A090D9DF5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Feedback Information in Multi-STA </a:t>
            </a:r>
            <a:r>
              <a:rPr lang="en-US" dirty="0" err="1"/>
              <a:t>BlockAck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DFA55-1EB7-4D36-938B-78013B350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 proposals to include different information in multi-STA </a:t>
            </a:r>
            <a:r>
              <a:rPr lang="en-US" b="0" dirty="0" err="1"/>
              <a:t>BlockAck</a:t>
            </a:r>
            <a:r>
              <a:rPr lang="en-US" b="0" dirty="0"/>
              <a:t>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Benefits for different feedback information in the same Multi-STA </a:t>
            </a:r>
            <a:r>
              <a:rPr lang="en-US" b="0" dirty="0" err="1"/>
              <a:t>BlockAck</a:t>
            </a:r>
            <a:r>
              <a:rPr lang="en-US" b="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accurate information about the current status of the AP/STA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More efficient signaling of different feedback information in a single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Supports multiple features at the same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449E7-267A-4214-9817-B887D4E7A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E7BE5-0FFD-47DB-AB4B-240057FCDF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3E81E-0569-4523-8149-DD04A2824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80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6D61-7581-4CE3-9EF3-B6839E1C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Feedback Information in Multi-STA </a:t>
            </a:r>
            <a:r>
              <a:rPr lang="en-US" dirty="0" err="1"/>
              <a:t>BlockAck</a:t>
            </a:r>
            <a:r>
              <a:rPr lang="en-US" dirty="0"/>
              <a:t>: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F13E2-19A2-4E98-9266-007C5030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1: different AID values, in separate Per AID TID Info fields or in separate multi-STA </a:t>
            </a:r>
            <a:r>
              <a:rPr lang="en-US" b="0" dirty="0" err="1">
                <a:solidFill>
                  <a:schemeClr val="tx1"/>
                </a:solidFill>
              </a:rPr>
              <a:t>BlockAck</a:t>
            </a:r>
            <a:r>
              <a:rPr lang="en-US" b="0" dirty="0">
                <a:solidFill>
                  <a:schemeClr val="tx1"/>
                </a:solidFill>
              </a:rPr>
              <a:t>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2: same AID value, in separate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AID11: the AID of a UHR STA for unicast, or a special value, e.g., 2008, for broadcast.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Different feedback information indicated by different TID field values.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Preferred option, with good balance of low complexity/overhead and high flexibility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3: same AID value, in the same Per AID TID Info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Differentiate by different TID field values and/or different Fragment Number field values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C3BC6-DED5-413B-B263-762281E99F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CAC1-1A8F-498C-A866-F0DE85ECE7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342C9-D3CF-4856-80B8-949DA64361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F973295-58A5-44DB-B8E9-74613B1F6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111303"/>
              </p:ext>
            </p:extLst>
          </p:nvPr>
        </p:nvGraphicFramePr>
        <p:xfrm>
          <a:off x="263842" y="4394200"/>
          <a:ext cx="36576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DUO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45BA3B2-72B4-4488-89FF-FF480E85EA58}"/>
              </a:ext>
            </a:extLst>
          </p:cNvPr>
          <p:cNvSpPr txBox="1"/>
          <p:nvPr/>
        </p:nvSpPr>
        <p:spPr>
          <a:xfrm>
            <a:off x="11562398" y="474756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C3E11449-0D38-48CC-8470-7F63F6A182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109772"/>
              </p:ext>
            </p:extLst>
          </p:nvPr>
        </p:nvGraphicFramePr>
        <p:xfrm>
          <a:off x="7447598" y="4394200"/>
          <a:ext cx="41148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Link Adaptation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AAB43104-AB62-4602-ADF5-9CE667CBAB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83024"/>
              </p:ext>
            </p:extLst>
          </p:nvPr>
        </p:nvGraphicFramePr>
        <p:xfrm>
          <a:off x="4038600" y="4394200"/>
          <a:ext cx="329184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BSR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75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6D61-7581-4CE3-9EF3-B6839E1C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Feedback Information in Multi-STA </a:t>
            </a:r>
            <a:r>
              <a:rPr lang="en-US" dirty="0" err="1"/>
              <a:t>BlockAck</a:t>
            </a:r>
            <a:r>
              <a:rPr lang="en-US" dirty="0"/>
              <a:t>: More Details on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F13E2-19A2-4E98-9266-007C5030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2: same AID value, in separate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AID11: the AID of a UHR STA for unicast, or a special value, e.g., 2008, for broadcast.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b="0" dirty="0">
                <a:solidFill>
                  <a:schemeClr val="tx1"/>
                </a:solidFill>
              </a:rPr>
              <a:t>ifferent feedback information indicated by different TID values, or</a:t>
            </a:r>
            <a:r>
              <a:rPr lang="en-US" dirty="0">
                <a:solidFill>
                  <a:schemeClr val="tx1"/>
                </a:solidFill>
              </a:rPr>
              <a:t> by other fields, e.g.,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Fragment Number field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or new defined Control Info/Feedback Type field.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C3BC6-DED5-413B-B263-762281E99F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CAC1-1A8F-498C-A866-F0DE85ECE7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342C9-D3CF-4856-80B8-949DA64361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8526ED76-3BC4-44E7-AA42-1CA96D2320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016518"/>
              </p:ext>
            </p:extLst>
          </p:nvPr>
        </p:nvGraphicFramePr>
        <p:xfrm>
          <a:off x="263842" y="4377925"/>
          <a:ext cx="36576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DUO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793908B-D51E-4D82-A0D2-9D5E8FA7D1F6}"/>
              </a:ext>
            </a:extLst>
          </p:cNvPr>
          <p:cNvSpPr txBox="1"/>
          <p:nvPr/>
        </p:nvSpPr>
        <p:spPr>
          <a:xfrm>
            <a:off x="11562398" y="473129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aphicFrame>
        <p:nvGraphicFramePr>
          <p:cNvPr id="15" name="Content Placeholder 6">
            <a:extLst>
              <a:ext uri="{FF2B5EF4-FFF2-40B4-BE49-F238E27FC236}">
                <a16:creationId xmlns:a16="http://schemas.microsoft.com/office/drawing/2014/main" id="{13F58A9A-22F0-4CB7-BCBB-1743087B6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841494"/>
              </p:ext>
            </p:extLst>
          </p:nvPr>
        </p:nvGraphicFramePr>
        <p:xfrm>
          <a:off x="7447598" y="4377925"/>
          <a:ext cx="41148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Link Adaptation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graphicFrame>
        <p:nvGraphicFramePr>
          <p:cNvPr id="16" name="Content Placeholder 6">
            <a:extLst>
              <a:ext uri="{FF2B5EF4-FFF2-40B4-BE49-F238E27FC236}">
                <a16:creationId xmlns:a16="http://schemas.microsoft.com/office/drawing/2014/main" id="{46CCA682-2757-465C-8E92-6C22220BFB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905603"/>
              </p:ext>
            </p:extLst>
          </p:nvPr>
        </p:nvGraphicFramePr>
        <p:xfrm>
          <a:off x="4038600" y="4377925"/>
          <a:ext cx="329184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BSR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8F25F8-EEEE-44CD-B69A-D3C2ACBCD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79606"/>
              </p:ext>
            </p:extLst>
          </p:nvPr>
        </p:nvGraphicFramePr>
        <p:xfrm>
          <a:off x="5677297" y="6052739"/>
          <a:ext cx="221402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29">
                  <a:extLst>
                    <a:ext uri="{9D8B030D-6E8A-4147-A177-3AD203B41FA5}">
                      <a16:colId xmlns:a16="http://schemas.microsoft.com/office/drawing/2014/main" val="1762863399"/>
                    </a:ext>
                  </a:extLst>
                </a:gridCol>
              </a:tblGrid>
              <a:tr h="2241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Control Info/Feedback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56514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1105A12-C6CF-4927-B081-ADE4EB9E0617}"/>
              </a:ext>
            </a:extLst>
          </p:cNvPr>
          <p:cNvCxnSpPr>
            <a:cxnSpLocks/>
          </p:cNvCxnSpPr>
          <p:nvPr/>
        </p:nvCxnSpPr>
        <p:spPr bwMode="auto">
          <a:xfrm flipH="1">
            <a:off x="1624988" y="5546325"/>
            <a:ext cx="841046" cy="5026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28AEA3A-3CD1-4221-A39E-734F5D461450}"/>
              </a:ext>
            </a:extLst>
          </p:cNvPr>
          <p:cNvCxnSpPr>
            <a:cxnSpLocks/>
          </p:cNvCxnSpPr>
          <p:nvPr/>
        </p:nvCxnSpPr>
        <p:spPr bwMode="auto">
          <a:xfrm>
            <a:off x="3428981" y="5540671"/>
            <a:ext cx="405805" cy="531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2DF3115-8D06-4A91-AB2A-E1DA1382A720}"/>
              </a:ext>
            </a:extLst>
          </p:cNvPr>
          <p:cNvCxnSpPr>
            <a:cxnSpLocks/>
          </p:cNvCxnSpPr>
          <p:nvPr/>
        </p:nvCxnSpPr>
        <p:spPr bwMode="auto">
          <a:xfrm flipH="1">
            <a:off x="5684520" y="5557835"/>
            <a:ext cx="681038" cy="49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CB262D-C822-4A2D-80C5-543EB3D04297}"/>
              </a:ext>
            </a:extLst>
          </p:cNvPr>
          <p:cNvCxnSpPr>
            <a:cxnSpLocks/>
          </p:cNvCxnSpPr>
          <p:nvPr/>
        </p:nvCxnSpPr>
        <p:spPr bwMode="auto">
          <a:xfrm>
            <a:off x="7080210" y="5539678"/>
            <a:ext cx="835646" cy="5263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20419D7-E07A-4D65-92DA-7EE816F33E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128494" y="5546224"/>
            <a:ext cx="601113" cy="549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E96BB-AE62-4E2F-879E-7389CB92629C}"/>
              </a:ext>
            </a:extLst>
          </p:cNvPr>
          <p:cNvCxnSpPr>
            <a:cxnSpLocks/>
          </p:cNvCxnSpPr>
          <p:nvPr/>
        </p:nvCxnSpPr>
        <p:spPr bwMode="auto">
          <a:xfrm>
            <a:off x="10806303" y="5546224"/>
            <a:ext cx="536220" cy="549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5545D525-AE90-4BFF-8311-2B26F371A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15647"/>
              </p:ext>
            </p:extLst>
          </p:nvPr>
        </p:nvGraphicFramePr>
        <p:xfrm>
          <a:off x="1624987" y="6077346"/>
          <a:ext cx="221402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29">
                  <a:extLst>
                    <a:ext uri="{9D8B030D-6E8A-4147-A177-3AD203B41FA5}">
                      <a16:colId xmlns:a16="http://schemas.microsoft.com/office/drawing/2014/main" val="1762863399"/>
                    </a:ext>
                  </a:extLst>
                </a:gridCol>
              </a:tblGrid>
              <a:tr h="2241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Control Info/Feedback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56514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E6989CB1-4C73-4FFE-9325-AC3965374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638372"/>
              </p:ext>
            </p:extLst>
          </p:nvPr>
        </p:nvGraphicFramePr>
        <p:xfrm>
          <a:off x="9128494" y="6096000"/>
          <a:ext cx="221402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29">
                  <a:extLst>
                    <a:ext uri="{9D8B030D-6E8A-4147-A177-3AD203B41FA5}">
                      <a16:colId xmlns:a16="http://schemas.microsoft.com/office/drawing/2014/main" val="1762863399"/>
                    </a:ext>
                  </a:extLst>
                </a:gridCol>
              </a:tblGrid>
              <a:tr h="2241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Control Info/Feedback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56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30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68A8C-7988-4592-AB2F-B41E5A643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presents multi-purpose AID to indicate the information of multiple features in the same frame/field.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can be used to include different feedback information in the same Multi-STA </a:t>
            </a:r>
            <a:r>
              <a:rPr lang="en-US" b="0" dirty="0" err="1"/>
              <a:t>BlockAck</a:t>
            </a:r>
            <a:r>
              <a:rPr lang="en-US" b="0" dirty="0"/>
              <a:t>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Multi-STA </a:t>
            </a:r>
            <a:r>
              <a:rPr lang="en-US" dirty="0" err="1"/>
              <a:t>BlockAck</a:t>
            </a:r>
            <a:r>
              <a:rPr lang="en-US" dirty="0"/>
              <a:t> frame contains multiple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Each Per AID TID Info field contains the same AID11 value and different TID values </a:t>
            </a:r>
            <a:r>
              <a:rPr lang="en-US" dirty="0"/>
              <a:t>to indicate different feedback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Optionally may reuse existing fields (e.g., Fragment Number field) or define new Control Info/Feedback Type field to indicate different feature combinations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904FEE4-5391-4A27-820C-714A91FC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E308A-5A51-47E7-B585-B69811AAA2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9A94-05B4-415B-BAB8-893F1A0CB9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FC1BBC-241F-4442-A338-E2BE50541D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41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</a:t>
            </a:r>
            <a:r>
              <a:rPr lang="en-US" b="0" dirty="0"/>
              <a:t>IEEE P802.11bn/D0.1, January 2025</a:t>
            </a:r>
            <a:endParaRPr lang="en-GB" b="0" dirty="0"/>
          </a:p>
          <a:p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258C81C6-E9C8-447C-A3A1-ADB1F4A792E6}" vid="{7B9275B1-FA26-4CBD-BDC1-6FAEB0754B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66265</TotalTime>
  <Words>877</Words>
  <Application>Microsoft Office PowerPoint</Application>
  <PresentationFormat>Widescreen</PresentationFormat>
  <Paragraphs>146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Multi-Purpose AID for Different Feedback Information in Multi-STA BlockAck</vt:lpstr>
      <vt:lpstr>Abstract</vt:lpstr>
      <vt:lpstr>Background: Feedback Context of Multi-STA BlockAck</vt:lpstr>
      <vt:lpstr>Different Feedback Information in Multi-STA BlockAck</vt:lpstr>
      <vt:lpstr>Different Feedback Information in Multi-STA BlockAck: Options</vt:lpstr>
      <vt:lpstr>Different Feedback Information in Multi-STA BlockAck: More Details on Option 2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Yongsen Ma</dc:creator>
  <cp:keywords>doc.: IEEE 802.11-yy/xxxxr0</cp:keywords>
  <cp:lastModifiedBy>Yongsen Ma</cp:lastModifiedBy>
  <cp:revision>306</cp:revision>
  <cp:lastPrinted>1601-01-01T00:00:00Z</cp:lastPrinted>
  <dcterms:created xsi:type="dcterms:W3CDTF">2025-01-06T18:52:45Z</dcterms:created>
  <dcterms:modified xsi:type="dcterms:W3CDTF">2025-03-07T21:19:50Z</dcterms:modified>
  <cp:category>Yongsen Ma, Samsung</cp:category>
</cp:coreProperties>
</file>