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6" r:id="rId3"/>
    <p:sldId id="289" r:id="rId4"/>
    <p:sldId id="287" r:id="rId5"/>
    <p:sldId id="297" r:id="rId6"/>
    <p:sldId id="283" r:id="rId7"/>
    <p:sldId id="29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雅璞(Yapu)" initials="李雅璞(Yapu)" lastIdx="10" clrIdx="0">
    <p:extLst>
      <p:ext uri="{19B8F6BF-5375-455C-9EA6-DF929625EA0E}">
        <p15:presenceInfo xmlns:p15="http://schemas.microsoft.com/office/powerpoint/2012/main" userId="S-1-5-21-1439682878-3164288827-2260694920-98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71" autoAdjust="0"/>
  </p:normalViewPr>
  <p:slideViewPr>
    <p:cSldViewPr>
      <p:cViewPr varScale="1">
        <p:scale>
          <a:sx n="109" d="100"/>
          <a:sy n="109" d="100"/>
        </p:scale>
        <p:origin x="171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37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6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10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15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B9E316-3FC6-4A03-A1FE-CAAC449B49C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750AE74-090E-442D-8FED-A7E60B8CC80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51654A7-8298-4BFA-A7FA-5CF42DC1006B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7701278-7C45-40FB-8D04-0DD0F45A567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A3B6800-F86B-466D-B5BA-9032F0C78C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CC1B73D-F49E-47B3-B045-DDD5451A092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2C9FB48-9D8C-4A0E-8C17-4B9080D256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CD83D89-29C8-4314-8C32-79610BA50C3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F2A58B-0776-494C-86E1-0D8E9BEF6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7951F4A-B7C1-49A2-80F2-5A3CE0649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FC5653-7448-4CF4-ADC1-23BAFDD1965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5790534-7626-4F3B-9E86-F1AB5DE6B95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D661874-90D2-4D53-9891-6C29CDFC1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82F90E-DC63-46E0-814E-B57B483E924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3ED5C35C-B505-4853-B854-DBB7146564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7868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Improvement on Co-BF Sounding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234888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2025-3-</a:t>
            </a:r>
            <a:r>
              <a:rPr lang="en-US" altLang="zh-CN" sz="2000" b="0" dirty="0"/>
              <a:t>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40879"/>
              </p:ext>
            </p:extLst>
          </p:nvPr>
        </p:nvGraphicFramePr>
        <p:xfrm>
          <a:off x="523875" y="3178175"/>
          <a:ext cx="781685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" name="Document" r:id="rId4" imgW="8255780" imgH="2771829" progId="Word.Document.8">
                  <p:embed/>
                </p:oleObj>
              </mc:Choice>
              <mc:Fallback>
                <p:oleObj name="Document" r:id="rId4" imgW="8255780" imgH="27718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178175"/>
                        <a:ext cx="7816850" cy="2609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787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4569D8-F2BE-46EA-BD12-D5CA0BAE8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C14054-BF54-44C6-B834-B69BB82373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0F0979-25FE-4997-BE30-63E9764958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3C475587-E7A9-43E6-B221-E814AB9142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65395A28-6EC1-48FE-A6C2-4712F6EDE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UHR defines 2 Co-BF sounding sequences: sequential and joint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In both sounding procedure, whether the responding AP transmit the NDP is controlled by initiating AP using UHR NDPA.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[2] puts forward that UHR Co-BF sounding reuses the EHT sounding segmentation and retransmission rules: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 UHR Co-BF beamformer that fails to receive some or all of the feedback segments of the EHT compressed beamforming/CQI report from the UHR Co-BF </a:t>
            </a:r>
            <a:r>
              <a:rPr lang="en-US" altLang="zh-CN" sz="1600" dirty="0" err="1"/>
              <a:t>beamformee</a:t>
            </a:r>
            <a:r>
              <a:rPr lang="en-US" altLang="zh-CN" sz="1600" dirty="0"/>
              <a:t> shall not use a BFRP Trigger frame to request retransmission of the feedback segments. In this case, the UHR Co-BF beamformer may repeat the entire sounding sequence. 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However, based on the existing mechanism, the initiating AP does not know that the responding AP fails to receive </a:t>
            </a:r>
            <a:r>
              <a:rPr lang="en-US" altLang="zh-CN" sz="2000" dirty="0">
                <a:solidFill>
                  <a:schemeClr val="tx1"/>
                </a:solidFill>
              </a:rPr>
              <a:t>the CSI feedback from OBSS STA.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presentation, we will share our solution on this case.</a:t>
            </a:r>
          </a:p>
        </p:txBody>
      </p:sp>
    </p:spTree>
    <p:extLst>
      <p:ext uri="{BB962C8B-B14F-4D97-AF65-F5344CB8AC3E}">
        <p14:creationId xmlns:p14="http://schemas.microsoft.com/office/powerpoint/2010/main" val="393442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A18CF0-D74F-4BC2-958D-75F26079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Problem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33D3CA-5B07-484B-BE53-11ECEE38A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372" y="1712892"/>
            <a:ext cx="813467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If responding AP fails to receive the CSI feedback from OBSS STA,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initiating AP does not know this situation, which will cause Co-BF transmission failed.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Initiating AP may need this information and reschedule responding AP to repeat the cross-BSS sounding.</a:t>
            </a: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4F2B44-5EDD-4C83-85B2-21F313D9D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4D50A-56E9-4A41-9665-2DAC68B5CC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F4D2079-F1D8-437E-A29E-A3D2BC9053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35D3A14-9804-4BE9-8FCA-6974BDE9B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985295"/>
            <a:ext cx="5752737" cy="1523825"/>
          </a:xfrm>
          <a:prstGeom prst="rect">
            <a:avLst/>
          </a:prstGeom>
        </p:spPr>
      </p:pic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368F47FA-BA07-4F0B-9E6A-88133ED7A24B}"/>
              </a:ext>
            </a:extLst>
          </p:cNvPr>
          <p:cNvCxnSpPr/>
          <p:nvPr/>
        </p:nvCxnSpPr>
        <p:spPr bwMode="auto">
          <a:xfrm>
            <a:off x="6329010" y="3655171"/>
            <a:ext cx="576064" cy="26622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3813200D-1E14-451C-BD5E-C5D30A5EC16C}"/>
              </a:ext>
            </a:extLst>
          </p:cNvPr>
          <p:cNvCxnSpPr>
            <a:cxnSpLocks/>
          </p:cNvCxnSpPr>
          <p:nvPr/>
        </p:nvCxnSpPr>
        <p:spPr bwMode="auto">
          <a:xfrm flipV="1">
            <a:off x="6329010" y="3655171"/>
            <a:ext cx="576064" cy="26622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图片 8">
            <a:extLst>
              <a:ext uri="{FF2B5EF4-FFF2-40B4-BE49-F238E27FC236}">
                <a16:creationId xmlns:a16="http://schemas.microsoft.com/office/drawing/2014/main" id="{1DE03BF7-5AAA-47A2-B080-35EAE0E5D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335" y="4997694"/>
            <a:ext cx="5489855" cy="1469696"/>
          </a:xfrm>
          <a:prstGeom prst="rect">
            <a:avLst/>
          </a:prstGeom>
        </p:spPr>
      </p:pic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51DE271D-D28A-408A-90E5-ACE5F20EB797}"/>
              </a:ext>
            </a:extLst>
          </p:cNvPr>
          <p:cNvCxnSpPr>
            <a:cxnSpLocks/>
          </p:cNvCxnSpPr>
          <p:nvPr/>
        </p:nvCxnSpPr>
        <p:spPr bwMode="auto">
          <a:xfrm>
            <a:off x="5436096" y="5897555"/>
            <a:ext cx="1080120" cy="33975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941F6C1D-4634-43FF-8CCA-FDBFDBD9AAC0}"/>
              </a:ext>
            </a:extLst>
          </p:cNvPr>
          <p:cNvCxnSpPr>
            <a:cxnSpLocks/>
          </p:cNvCxnSpPr>
          <p:nvPr/>
        </p:nvCxnSpPr>
        <p:spPr bwMode="auto">
          <a:xfrm flipV="1">
            <a:off x="5436096" y="5920548"/>
            <a:ext cx="1080120" cy="316765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BCD43912-D8A0-427D-93E7-62CDDF10D4B9}"/>
              </a:ext>
            </a:extLst>
          </p:cNvPr>
          <p:cNvSpPr txBox="1"/>
          <p:nvPr/>
        </p:nvSpPr>
        <p:spPr>
          <a:xfrm>
            <a:off x="5976156" y="3376456"/>
            <a:ext cx="32754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0000"/>
                </a:solidFill>
              </a:rPr>
              <a:t>AP2 fails to receive CSI feedback from OBSS STA.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EC507AF-A4AE-4D0D-8F95-92D0DCA048C7}"/>
              </a:ext>
            </a:extLst>
          </p:cNvPr>
          <p:cNvSpPr txBox="1"/>
          <p:nvPr/>
        </p:nvSpPr>
        <p:spPr>
          <a:xfrm>
            <a:off x="5463485" y="5577865"/>
            <a:ext cx="32754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0000"/>
                </a:solidFill>
              </a:rPr>
              <a:t>AP2 fails to receive CSI feedback from OBSS STA.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33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1D913C-365D-4DC8-ABE6-9B20619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 1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1F00CA-BD1B-442D-9E1B-0A3A8CD9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AD87F-217D-4A70-8845-634E2D6F9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F4278C-DD69-4BA4-A8AF-4FE73F7CF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933E893B-2DBD-418F-92D4-38D7CE0F9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844824"/>
            <a:ext cx="8208912" cy="23042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Solicited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After cross-BSS sounding, initiating AP triggers responding AP to report whether it has successfully received the CSI feedback from OBSS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The Cross-BSS sounding and trigger+ response may in same or different TXOP. 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94C401EE-769F-4F75-91E8-F92A0AB7E6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27" y="3573016"/>
            <a:ext cx="8073356" cy="187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49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1D913C-365D-4DC8-ABE6-9B20619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 2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1F00CA-BD1B-442D-9E1B-0A3A8CD9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AD87F-217D-4A70-8845-634E2D6F9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F4278C-DD69-4BA4-A8AF-4FE73F7CF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933E893B-2DBD-418F-92D4-38D7CE0F9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844824"/>
            <a:ext cx="8208912" cy="23042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Unsolicited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When responding AP competing a TXOP, it can report to the initiating AP whether it has successfully received the CSI feedback from OBSS STA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The CSI feedback can be from cross-BSS sounding of sequential sounding or joint sounding.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The report frame may be a new action frame.</a:t>
            </a:r>
          </a:p>
        </p:txBody>
      </p:sp>
    </p:spTree>
    <p:extLst>
      <p:ext uri="{BB962C8B-B14F-4D97-AF65-F5344CB8AC3E}">
        <p14:creationId xmlns:p14="http://schemas.microsoft.com/office/powerpoint/2010/main" val="3042299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9A1EDA-838B-4164-86D7-872FF3F82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6091C6-A801-48D7-9EC7-250F5BA2A0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22B90-AFE4-4C92-9931-B1B7CCCA0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496A800-2B9B-4340-9BAA-2CC4FC893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6CB90BFF-9915-49FF-917C-2AF651291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found some issues in Co-BF sounding: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The initiating AP does not know that the responding AP fails to receive </a:t>
            </a:r>
            <a:r>
              <a:rPr lang="en-US" altLang="zh-CN" sz="1800" dirty="0">
                <a:solidFill>
                  <a:schemeClr val="tx1"/>
                </a:solidFill>
              </a:rPr>
              <a:t>the CSI feedback from OBSS STA.</a:t>
            </a: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To solve this problem, two solutions are proposed: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Solution 1:  Solicited, initiating AP trigger + responding  AP response.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Solution 2:  Unsolicited, responding AP report by itself.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4040399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9A1EDA-838B-4164-86D7-872FF3F82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6091C6-A801-48D7-9EC7-250F5BA2A0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22B90-AFE4-4C92-9931-B1B7CCCA0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496A800-2B9B-4340-9BAA-2CC4FC893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6CB90BFF-9915-49FF-917C-2AF651291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support include the following text to </a:t>
            </a:r>
            <a:r>
              <a:rPr lang="en-US" altLang="zh-CN" dirty="0" err="1"/>
              <a:t>TGbn</a:t>
            </a:r>
            <a:r>
              <a:rPr lang="en-US" altLang="zh-CN" dirty="0"/>
              <a:t> SFD</a:t>
            </a:r>
            <a:r>
              <a:rPr lang="en-US" altLang="zh-CN" sz="24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UHR Co-BF sounding, defining a </a:t>
            </a:r>
            <a:r>
              <a:rPr lang="en-US" altLang="zh-CN" dirty="0">
                <a:solidFill>
                  <a:schemeClr val="tx1"/>
                </a:solidFill>
              </a:rPr>
              <a:t>mechanism for responding AP to </a:t>
            </a:r>
            <a:r>
              <a:rPr lang="en-US" altLang="zh-CN" dirty="0"/>
              <a:t>report whether it has successfully received the CSI feedback from OBSS STA.</a:t>
            </a:r>
          </a:p>
        </p:txBody>
      </p:sp>
    </p:spTree>
    <p:extLst>
      <p:ext uri="{BB962C8B-B14F-4D97-AF65-F5344CB8AC3E}">
        <p14:creationId xmlns:p14="http://schemas.microsoft.com/office/powerpoint/2010/main" val="4154686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Yapu Li,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92488"/>
          </a:xfrm>
          <a:ln/>
        </p:spPr>
        <p:txBody>
          <a:bodyPr/>
          <a:lstStyle/>
          <a:p>
            <a:r>
              <a:rPr lang="en-US" sz="1400" b="0" dirty="0"/>
              <a:t>[1] Draft P802.11bn_D0.1</a:t>
            </a:r>
          </a:p>
          <a:p>
            <a:r>
              <a:rPr lang="en-US" sz="1400" b="0" dirty="0"/>
              <a:t>[2] 11-25-0081-00-00bn-sounding-pdt-related-issues</a:t>
            </a:r>
          </a:p>
        </p:txBody>
      </p:sp>
      <p:sp>
        <p:nvSpPr>
          <p:cNvPr id="7" name="日期占位符 5">
            <a:extLst>
              <a:ext uri="{FF2B5EF4-FFF2-40B4-BE49-F238E27FC236}">
                <a16:creationId xmlns:a16="http://schemas.microsoft.com/office/drawing/2014/main" id="{041540F3-5C26-44B4-91BC-4D89E47062F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802-11-be-carrier aggregation-Submission-r0</Template>
  <TotalTime>4282</TotalTime>
  <Words>591</Words>
  <Application>Microsoft Office PowerPoint</Application>
  <PresentationFormat>全屏显示(4:3)</PresentationFormat>
  <Paragraphs>84</Paragraphs>
  <Slides>8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主题​​</vt:lpstr>
      <vt:lpstr>Document</vt:lpstr>
      <vt:lpstr>Improvement on Co-BF Sounding</vt:lpstr>
      <vt:lpstr>Introduction</vt:lpstr>
      <vt:lpstr>Problem </vt:lpstr>
      <vt:lpstr>Solution 1</vt:lpstr>
      <vt:lpstr>Solution 2</vt:lpstr>
      <vt:lpstr>Summary </vt:lpstr>
      <vt:lpstr>SP 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and PE transmission in PPDU using DRU</dc:title>
  <dc:creator>李雅璞(Yapu)</dc:creator>
  <cp:lastModifiedBy>李雅璞(Yapu)</cp:lastModifiedBy>
  <cp:revision>683</cp:revision>
  <cp:lastPrinted>1601-01-01T00:00:00Z</cp:lastPrinted>
  <dcterms:created xsi:type="dcterms:W3CDTF">2021-10-14T02:24:14Z</dcterms:created>
  <dcterms:modified xsi:type="dcterms:W3CDTF">2025-03-07T02:14:44Z</dcterms:modified>
</cp:coreProperties>
</file>