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287" r:id="rId4"/>
    <p:sldId id="283" r:id="rId5"/>
    <p:sldId id="264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李雅璞(Yapu)" initials="李雅璞(Yapu)" lastIdx="10" clrIdx="0">
    <p:extLst>
      <p:ext uri="{19B8F6BF-5375-455C-9EA6-DF929625EA0E}">
        <p15:presenceInfo xmlns:p15="http://schemas.microsoft.com/office/powerpoint/2012/main" userId="S-1-5-21-1439682878-3164288827-2260694920-9856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171" autoAdjust="0"/>
  </p:normalViewPr>
  <p:slideViewPr>
    <p:cSldViewPr>
      <p:cViewPr varScale="1">
        <p:scale>
          <a:sx n="109" d="100"/>
          <a:sy n="109" d="100"/>
        </p:scale>
        <p:origin x="1710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HUANG LEI, OPPO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HUANG LEI, OPPO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HUANG LEI, OPPO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HUANG LEI, OPPO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837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HUANG LEI, OPPO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710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HUANG LEI, OPPO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6B9E316-3FC6-4A03-A1FE-CAAC449B49C3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March 2025</a:t>
            </a:r>
            <a:endParaRPr lang="en-GB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8750AE74-090E-442D-8FED-A7E60B8CC80B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751654A7-8298-4BFA-A7FA-5CF42DC1006B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7701278-7C45-40FB-8D04-0DD0F45A567C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CA3B6800-F86B-466D-B5BA-9032F0C78C3A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0CC1B73D-F49E-47B3-B045-DDD5451A0924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F2C9FB48-9D8C-4A0E-8C17-4B9080D25664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CD83D89-29C8-4314-8C32-79610BA50C34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7F2A58B-0776-494C-86E1-0D8E9BEF6837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7951F4A-B7C1-49A2-80F2-5A3CE0649B4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9FC5653-7448-4CF4-ADC1-23BAFDD1965B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5790534-7626-4F3B-9E86-F1AB5DE6B95E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D661874-90D2-4D53-9891-6C29CDFC1837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D82F90E-DC63-46E0-814E-B57B483E924D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3ED5C35C-B505-4853-B854-DBB714656429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802.11-25/0361r0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764704"/>
            <a:ext cx="8278688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Issue on ELR PPDU Length Indication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234888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2025-3-</a:t>
            </a:r>
            <a:r>
              <a:rPr lang="en-US" altLang="zh-CN" sz="2000" b="0" dirty="0"/>
              <a:t>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7082826"/>
              </p:ext>
            </p:extLst>
          </p:nvPr>
        </p:nvGraphicFramePr>
        <p:xfrm>
          <a:off x="523875" y="3178175"/>
          <a:ext cx="7962900" cy="265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80" name="Document" r:id="rId4" imgW="8255780" imgH="2762075" progId="Word.Document.8">
                  <p:embed/>
                </p:oleObj>
              </mc:Choice>
              <mc:Fallback>
                <p:oleObj name="Document" r:id="rId4" imgW="8255780" imgH="276207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3178175"/>
                        <a:ext cx="7962900" cy="2654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7878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A18CF0-D74F-4BC2-958D-75F260796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Problem </a:t>
            </a:r>
            <a:endParaRPr lang="zh-CN" alt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7C33D3CA-5B07-484B-BE53-11ECEE38A07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200"/>
                <a:ext cx="8134672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zh-CN" sz="2000" dirty="0">
                    <a:solidFill>
                      <a:schemeClr val="tx1"/>
                    </a:solidFill>
                  </a:rPr>
                  <a:t>In baseline,</a:t>
                </a:r>
                <a:r>
                  <a:rPr lang="zh-CN" alt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altLang="zh-CN" sz="2000" dirty="0">
                    <a:solidFill>
                      <a:schemeClr val="tx1"/>
                    </a:solidFill>
                  </a:rPr>
                  <a:t>the</a:t>
                </a:r>
                <a:r>
                  <a:rPr lang="zh-CN" alt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altLang="zh-CN" sz="2000" dirty="0">
                    <a:solidFill>
                      <a:schemeClr val="tx1"/>
                    </a:solidFill>
                  </a:rPr>
                  <a:t>max PPDU duration is 5.484ms.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zh-CN" sz="2000" dirty="0">
                    <a:solidFill>
                      <a:schemeClr val="tx1"/>
                    </a:solidFill>
                  </a:rPr>
                  <a:t>In ELR-SIG, the number of ELR-Data symbols indicated by the current Length field may cause the PPDU duration to exceed 5.484ms.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altLang="zh-CN" sz="1800" dirty="0">
                    <a:solidFill>
                      <a:schemeClr val="tx1"/>
                    </a:solidFill>
                  </a:rPr>
                  <a:t>the max number of ELR-Data symbols should be:</a:t>
                </a:r>
              </a:p>
              <a:p>
                <a:pPr marL="57150" indent="0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begChr m:val="⌊"/>
                          <m:endChr m:val="⌋"/>
                          <m:ctrlPr>
                            <a:rPr lang="en-US" altLang="zh-CN" sz="1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zh-CN" sz="12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𝑎𝑃𝑃𝐷𝑈𝑀𝑎𝑥𝑇𝑖𝑚𝑒</m:t>
                              </m:r>
                              <m:r>
                                <a:rPr lang="en-US" altLang="zh-CN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− </m:t>
                              </m:r>
                              <m:sSub>
                                <m:sSubPr>
                                  <m:ctrlPr>
                                    <a:rPr lang="en-US" altLang="zh-CN" sz="12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altLang="zh-CN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𝑝𝑟𝑒𝑎𝑚𝑏𝑙𝑒</m:t>
                                  </m:r>
                                  <m:r>
                                    <a:rPr lang="en-US" altLang="zh-CN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altLang="zh-CN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𝑃𝐸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altLang="zh-CN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14.4 </m:t>
                              </m:r>
                              <m:r>
                                <a:rPr lang="en-US" altLang="zh-CN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𝑢𝑠</m:t>
                              </m:r>
                            </m:den>
                          </m:f>
                        </m:e>
                      </m:d>
                      <m:r>
                        <a:rPr lang="en-US" altLang="zh-CN" sz="1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altLang="zh-CN" sz="1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zh-CN" sz="12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5484−96.8</m:t>
                              </m:r>
                            </m:num>
                            <m:den>
                              <m:r>
                                <a:rPr lang="en-US" altLang="zh-CN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14.4</m:t>
                              </m:r>
                            </m:den>
                          </m:f>
                        </m:e>
                      </m:d>
                      <m:r>
                        <a:rPr lang="en-US" altLang="zh-CN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=374</m:t>
                      </m:r>
                    </m:oMath>
                  </m:oMathPara>
                </a14:m>
                <a:endParaRPr lang="en-US" altLang="zh-CN" sz="1200" dirty="0">
                  <a:solidFill>
                    <a:schemeClr val="tx1"/>
                  </a:solidFill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zh-CN" sz="2000" dirty="0"/>
                  <a:t>Thus, we need to restrict the value indicated by the Length field</a:t>
                </a:r>
                <a:endParaRPr lang="zh-CN" altLang="en-US" sz="2000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7C33D3CA-5B07-484B-BE53-11ECEE38A07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200"/>
                <a:ext cx="8134672" cy="4113213"/>
              </a:xfrm>
              <a:blipFill>
                <a:blip r:embed="rId2"/>
                <a:stretch>
                  <a:fillRect l="-675" t="-741" r="-75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B4F2B44-5EDD-4C83-85B2-21F313D9D1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8E4D50A-56E9-4A41-9665-2DAC68B5CC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</a:t>
            </a:r>
            <a:r>
              <a:rPr lang="en-US" altLang="zh-CN"/>
              <a:t>apu Li</a:t>
            </a:r>
            <a:r>
              <a:rPr lang="en-GB"/>
              <a:t>, OPPO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0F4D2079-F1D8-437E-A29E-A3D2BC9053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3DA55E96-A65B-4AD1-AF84-7DE1CCD78B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184" y="4331357"/>
            <a:ext cx="3854219" cy="1473907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16170EA5-DCA8-4201-A6FA-9D3BA7C403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53525" y="4476616"/>
            <a:ext cx="4429006" cy="1249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433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1D913C-365D-4DC8-ABE6-9B2061926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Proposal 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C1F00CA-BD1B-442D-9E1B-0A3A8CD9C0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EEAD87F-217D-4A70-8845-634E2D6F9E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</a:t>
            </a:r>
            <a:r>
              <a:rPr lang="en-US" altLang="zh-CN"/>
              <a:t>apu Li</a:t>
            </a:r>
            <a:r>
              <a:rPr lang="en-GB"/>
              <a:t>, OPPO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B4F4278C-DD69-4BA4-A8AF-4FE73F7CF3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92A6D523-0646-4735-AB1B-45AD114876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21427"/>
              </p:ext>
            </p:extLst>
          </p:nvPr>
        </p:nvGraphicFramePr>
        <p:xfrm>
          <a:off x="696912" y="3088578"/>
          <a:ext cx="7632848" cy="1920240"/>
        </p:xfrm>
        <a:graphic>
          <a:graphicData uri="http://schemas.openxmlformats.org/drawingml/2006/table">
            <a:tbl>
              <a:tblPr firstRow="1" firstCol="1" bandRow="1"/>
              <a:tblGrid>
                <a:gridCol w="1156520">
                  <a:extLst>
                    <a:ext uri="{9D8B030D-6E8A-4147-A177-3AD203B41FA5}">
                      <a16:colId xmlns:a16="http://schemas.microsoft.com/office/drawing/2014/main" val="161369604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1131818807"/>
                    </a:ext>
                  </a:extLst>
                </a:gridCol>
                <a:gridCol w="1291769">
                  <a:extLst>
                    <a:ext uri="{9D8B030D-6E8A-4147-A177-3AD203B41FA5}">
                      <a16:colId xmlns:a16="http://schemas.microsoft.com/office/drawing/2014/main" val="4051097746"/>
                    </a:ext>
                  </a:extLst>
                </a:gridCol>
                <a:gridCol w="1210804">
                  <a:extLst>
                    <a:ext uri="{9D8B030D-6E8A-4147-A177-3AD203B41FA5}">
                      <a16:colId xmlns:a16="http://schemas.microsoft.com/office/drawing/2014/main" val="606758454"/>
                    </a:ext>
                  </a:extLst>
                </a:gridCol>
                <a:gridCol w="3019649">
                  <a:extLst>
                    <a:ext uri="{9D8B030D-6E8A-4147-A177-3AD203B41FA5}">
                      <a16:colId xmlns:a16="http://schemas.microsoft.com/office/drawing/2014/main" val="32813184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Two parts of ELR-SIG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Bit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Field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Number of bits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Description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99000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ELR-SIG-1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B4-B12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Length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9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Indicates the number of ELR-Data symbols. Set to a value that is the number of ELR-Data symbols minus 1.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algn="just"/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Note: Any Length selection that results in a number of ELR-Data symbols that is larger than 374 symbols is not allowed.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416902"/>
                  </a:ext>
                </a:extLst>
              </a:tr>
            </a:tbl>
          </a:graphicData>
        </a:graphic>
      </p:graphicFrame>
      <p:sp>
        <p:nvSpPr>
          <p:cNvPr id="9" name="内容占位符 8">
            <a:extLst>
              <a:ext uri="{FF2B5EF4-FFF2-40B4-BE49-F238E27FC236}">
                <a16:creationId xmlns:a16="http://schemas.microsoft.com/office/drawing/2014/main" id="{7967B6DF-6267-4063-8083-A53D8DFC0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856537" cy="87173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We can add the following note in the description of Length field in ELR-SIG-1.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17492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9A1EDA-838B-4164-86D7-872FF3F82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A6091C6-A801-48D7-9EC7-250F5BA2A0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A22B90-AFE4-4C92-9931-B1B7CCCA0E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</a:t>
            </a:r>
            <a:r>
              <a:rPr lang="en-US" altLang="zh-CN"/>
              <a:t>apu Li</a:t>
            </a:r>
            <a:r>
              <a:rPr lang="en-GB"/>
              <a:t>, OPPO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6496A800-2B9B-4340-9BAA-2CC4FC8933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9" name="内容占位符 2">
            <a:extLst>
              <a:ext uri="{FF2B5EF4-FFF2-40B4-BE49-F238E27FC236}">
                <a16:creationId xmlns:a16="http://schemas.microsoft.com/office/drawing/2014/main" id="{6CB90BFF-9915-49FF-917C-2AF651291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Do you support the following text add in ELR-SIG Length field in 802.11bn?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Any Length selection that results in a number of ELR-Data symbols that is larger than 374 symbols is not allowed.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040399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/>
              <a:t>Yapu Li,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584" y="1844824"/>
            <a:ext cx="7772400" cy="4392488"/>
          </a:xfrm>
          <a:ln/>
        </p:spPr>
        <p:txBody>
          <a:bodyPr/>
          <a:lstStyle/>
          <a:p>
            <a:r>
              <a:rPr lang="en-US" sz="1400" b="0" dirty="0"/>
              <a:t>[1] Draft P802.11be_D7.0</a:t>
            </a:r>
          </a:p>
          <a:p>
            <a:r>
              <a:rPr lang="en-US" sz="1400" b="0" dirty="0"/>
              <a:t>[2] Draft P802.11bn_D0.1</a:t>
            </a:r>
          </a:p>
        </p:txBody>
      </p:sp>
      <p:sp>
        <p:nvSpPr>
          <p:cNvPr id="7" name="日期占位符 5">
            <a:extLst>
              <a:ext uri="{FF2B5EF4-FFF2-40B4-BE49-F238E27FC236}">
                <a16:creationId xmlns:a16="http://schemas.microsoft.com/office/drawing/2014/main" id="{041540F3-5C26-44B4-91BC-4D89E47062F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802-11-be-carrier aggregation-Submission-r0</Template>
  <TotalTime>4198</TotalTime>
  <Words>298</Words>
  <Application>Microsoft Office PowerPoint</Application>
  <PresentationFormat>全屏显示(4:3)</PresentationFormat>
  <Paragraphs>59</Paragraphs>
  <Slides>5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Arial</vt:lpstr>
      <vt:lpstr>Cambria Math</vt:lpstr>
      <vt:lpstr>Times New Roman</vt:lpstr>
      <vt:lpstr>Office 主题​​</vt:lpstr>
      <vt:lpstr>Document</vt:lpstr>
      <vt:lpstr>Issue on ELR PPDU Length Indication</vt:lpstr>
      <vt:lpstr>Problem </vt:lpstr>
      <vt:lpstr>Proposal </vt:lpstr>
      <vt:lpstr>SP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Preamble and PE transmission in PPDU using DRU</dc:title>
  <dc:creator>李雅璞(Yapu)</dc:creator>
  <cp:lastModifiedBy>李雅璞(Yapu)</cp:lastModifiedBy>
  <cp:revision>625</cp:revision>
  <cp:lastPrinted>1601-01-01T00:00:00Z</cp:lastPrinted>
  <dcterms:created xsi:type="dcterms:W3CDTF">2021-10-14T02:24:14Z</dcterms:created>
  <dcterms:modified xsi:type="dcterms:W3CDTF">2025-03-07T01:52:54Z</dcterms:modified>
</cp:coreProperties>
</file>