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339" r:id="rId6"/>
    <p:sldId id="689" r:id="rId7"/>
    <p:sldId id="692" r:id="rId8"/>
    <p:sldId id="691" r:id="rId9"/>
    <p:sldId id="676" r:id="rId10"/>
    <p:sldId id="677" r:id="rId11"/>
    <p:sldId id="678" r:id="rId12"/>
    <p:sldId id="679" r:id="rId13"/>
    <p:sldId id="680" r:id="rId14"/>
    <p:sldId id="681" r:id="rId15"/>
    <p:sldId id="682" r:id="rId16"/>
    <p:sldId id="683" r:id="rId17"/>
    <p:sldId id="690" r:id="rId18"/>
    <p:sldId id="688" r:id="rId19"/>
    <p:sldId id="685" r:id="rId20"/>
    <p:sldId id="68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9900"/>
    <a:srgbClr val="00FF00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82559-A20C-4151-9864-756B331EE6A0}" v="11" dt="2025-03-11T16:19:01.618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79" d="100"/>
          <a:sy n="79" d="100"/>
        </p:scale>
        <p:origin x="138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2D2CE941-852F-4D53-A446-04D731A951C3}"/>
    <pc:docChg chg="undo redo custSel addSld delSld modSld sldOrd">
      <pc:chgData name="Rui Cao" userId="a6960595-96e6-47d6-a8d8-833995379cc8" providerId="ADAL" clId="{2D2CE941-852F-4D53-A446-04D731A951C3}" dt="2025-01-09T06:26:19.220" v="3379" actId="1076"/>
      <pc:docMkLst>
        <pc:docMk/>
      </pc:docMkLst>
      <pc:sldChg chg="modSp mod">
        <pc:chgData name="Rui Cao" userId="a6960595-96e6-47d6-a8d8-833995379cc8" providerId="ADAL" clId="{2D2CE941-852F-4D53-A446-04D731A951C3}" dt="2025-01-06T16:59:44.114" v="267" actId="20577"/>
        <pc:sldMkLst>
          <pc:docMk/>
          <pc:sldMk cId="4238932453" sldId="339"/>
        </pc:sldMkLst>
        <pc:spChg chg="mod">
          <ac:chgData name="Rui Cao" userId="a6960595-96e6-47d6-a8d8-833995379cc8" providerId="ADAL" clId="{2D2CE941-852F-4D53-A446-04D731A951C3}" dt="2025-01-06T16:59:44.114" v="267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mod">
        <pc:chgData name="Rui Cao" userId="a6960595-96e6-47d6-a8d8-833995379cc8" providerId="ADAL" clId="{2D2CE941-852F-4D53-A446-04D731A951C3}" dt="2025-01-06T20:54:23.128" v="2671" actId="1036"/>
        <pc:sldMkLst>
          <pc:docMk/>
          <pc:sldMk cId="1201264545" sldId="674"/>
        </pc:sldMkLst>
        <pc:spChg chg="mod">
          <ac:chgData name="Rui Cao" userId="a6960595-96e6-47d6-a8d8-833995379cc8" providerId="ADAL" clId="{2D2CE941-852F-4D53-A446-04D731A951C3}" dt="2025-01-06T20:54:19.967" v="2668" actId="1076"/>
          <ac:spMkLst>
            <pc:docMk/>
            <pc:sldMk cId="1201264545" sldId="674"/>
            <ac:spMk id="3" creationId="{3A9D787D-7133-F780-66BB-E6D4807E26CD}"/>
          </ac:spMkLst>
        </pc:spChg>
        <pc:picChg chg="mod">
          <ac:chgData name="Rui Cao" userId="a6960595-96e6-47d6-a8d8-833995379cc8" providerId="ADAL" clId="{2D2CE941-852F-4D53-A446-04D731A951C3}" dt="2025-01-06T20:54:23.128" v="2671" actId="1036"/>
          <ac:picMkLst>
            <pc:docMk/>
            <pc:sldMk cId="1201264545" sldId="674"/>
            <ac:picMk id="7" creationId="{6AE12812-466F-54AA-0AD8-71FAFE4A48DC}"/>
          </ac:picMkLst>
        </pc:picChg>
      </pc:sldChg>
      <pc:sldChg chg="modSp mod">
        <pc:chgData name="Rui Cao" userId="a6960595-96e6-47d6-a8d8-833995379cc8" providerId="ADAL" clId="{2D2CE941-852F-4D53-A446-04D731A951C3}" dt="2025-01-06T17:24:52.566" v="651" actId="20577"/>
        <pc:sldMkLst>
          <pc:docMk/>
          <pc:sldMk cId="319242310" sldId="675"/>
        </pc:sldMkLst>
        <pc:spChg chg="mod">
          <ac:chgData name="Rui Cao" userId="a6960595-96e6-47d6-a8d8-833995379cc8" providerId="ADAL" clId="{2D2CE941-852F-4D53-A446-04D731A951C3}" dt="2025-01-06T17:24:52.566" v="651" actId="20577"/>
          <ac:spMkLst>
            <pc:docMk/>
            <pc:sldMk cId="319242310" sldId="675"/>
            <ac:spMk id="3" creationId="{6692D251-9226-F6BD-F8E5-AA4638FABF5A}"/>
          </ac:spMkLst>
        </pc:spChg>
      </pc:sldChg>
      <pc:sldChg chg="modSp mod">
        <pc:chgData name="Rui Cao" userId="a6960595-96e6-47d6-a8d8-833995379cc8" providerId="ADAL" clId="{2D2CE941-852F-4D53-A446-04D731A951C3}" dt="2025-01-06T21:03:03.454" v="2860" actId="20577"/>
        <pc:sldMkLst>
          <pc:docMk/>
          <pc:sldMk cId="4019795024" sldId="676"/>
        </pc:sldMkLst>
        <pc:spChg chg="mod">
          <ac:chgData name="Rui Cao" userId="a6960595-96e6-47d6-a8d8-833995379cc8" providerId="ADAL" clId="{2D2CE941-852F-4D53-A446-04D731A951C3}" dt="2025-01-06T21:03:03.454" v="2860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2D2CE941-852F-4D53-A446-04D731A951C3}" dt="2025-01-06T18:03:26.066" v="1279" actId="20577"/>
        <pc:sldMkLst>
          <pc:docMk/>
          <pc:sldMk cId="3372386484" sldId="677"/>
        </pc:sldMkLst>
        <pc:spChg chg="mod">
          <ac:chgData name="Rui Cao" userId="a6960595-96e6-47d6-a8d8-833995379cc8" providerId="ADAL" clId="{2D2CE941-852F-4D53-A446-04D731A951C3}" dt="2025-01-06T17:40:42.506" v="853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2D2CE941-852F-4D53-A446-04D731A951C3}" dt="2025-01-06T18:03:26.066" v="1279" actId="20577"/>
          <ac:spMkLst>
            <pc:docMk/>
            <pc:sldMk cId="3372386484" sldId="677"/>
            <ac:spMk id="3" creationId="{65903EF6-B810-8F9D-79C2-D7BF1DB30C4C}"/>
          </ac:spMkLst>
        </pc:spChg>
        <pc:graphicFrameChg chg="modGraphic">
          <ac:chgData name="Rui Cao" userId="a6960595-96e6-47d6-a8d8-833995379cc8" providerId="ADAL" clId="{2D2CE941-852F-4D53-A446-04D731A951C3}" dt="2025-01-06T17:40:10.067" v="843" actId="207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3:19.162" v="2863" actId="20577"/>
        <pc:sldMkLst>
          <pc:docMk/>
          <pc:sldMk cId="109994256" sldId="678"/>
        </pc:sldMkLst>
        <pc:spChg chg="mod">
          <ac:chgData name="Rui Cao" userId="a6960595-96e6-47d6-a8d8-833995379cc8" providerId="ADAL" clId="{2D2CE941-852F-4D53-A446-04D731A951C3}" dt="2025-01-06T21:03:19.162" v="2863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2D2CE941-852F-4D53-A446-04D731A951C3}" dt="2025-01-06T17:59:48.877" v="1193" actId="20577"/>
          <ac:spMkLst>
            <pc:docMk/>
            <pc:sldMk cId="109994256" sldId="678"/>
            <ac:spMk id="3" creationId="{05DE7FCE-C7B0-4A8C-897A-F8611A9C4905}"/>
          </ac:spMkLst>
        </pc:spChg>
      </pc:sldChg>
      <pc:sldChg chg="modSp mod">
        <pc:chgData name="Rui Cao" userId="a6960595-96e6-47d6-a8d8-833995379cc8" providerId="ADAL" clId="{2D2CE941-852F-4D53-A446-04D731A951C3}" dt="2025-01-06T18:46:57.324" v="2374" actId="20577"/>
        <pc:sldMkLst>
          <pc:docMk/>
          <pc:sldMk cId="1064175275" sldId="679"/>
        </pc:sldMkLst>
        <pc:spChg chg="mod">
          <ac:chgData name="Rui Cao" userId="a6960595-96e6-47d6-a8d8-833995379cc8" providerId="ADAL" clId="{2D2CE941-852F-4D53-A446-04D731A951C3}" dt="2025-01-06T18:46:57.324" v="2374" actId="20577"/>
          <ac:spMkLst>
            <pc:docMk/>
            <pc:sldMk cId="1064175275" sldId="679"/>
            <ac:spMk id="3" creationId="{2DB263AC-FA8E-1E42-BA62-EFC387AC5CD1}"/>
          </ac:spMkLst>
        </pc:spChg>
        <pc:graphicFrameChg chg="modGraphic">
          <ac:chgData name="Rui Cao" userId="a6960595-96e6-47d6-a8d8-833995379cc8" providerId="ADAL" clId="{2D2CE941-852F-4D53-A446-04D731A951C3}" dt="2025-01-06T17:57:12.383" v="1155" actId="207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18:47:40.444" v="2378" actId="20577"/>
        <pc:sldMkLst>
          <pc:docMk/>
          <pc:sldMk cId="2956430862" sldId="680"/>
        </pc:sldMkLst>
        <pc:spChg chg="mod">
          <ac:chgData name="Rui Cao" userId="a6960595-96e6-47d6-a8d8-833995379cc8" providerId="ADAL" clId="{2D2CE941-852F-4D53-A446-04D731A951C3}" dt="2025-01-06T18:47:40.444" v="2378" actId="20577"/>
          <ac:spMkLst>
            <pc:docMk/>
            <pc:sldMk cId="2956430862" sldId="680"/>
            <ac:spMk id="3" creationId="{02644AE9-B5F2-35CE-97A5-057330A34A37}"/>
          </ac:spMkLst>
        </pc:spChg>
      </pc:sldChg>
      <pc:sldChg chg="delSp modSp mod">
        <pc:chgData name="Rui Cao" userId="a6960595-96e6-47d6-a8d8-833995379cc8" providerId="ADAL" clId="{2D2CE941-852F-4D53-A446-04D731A951C3}" dt="2025-01-06T20:01:07.952" v="2485" actId="20577"/>
        <pc:sldMkLst>
          <pc:docMk/>
          <pc:sldMk cId="499164841" sldId="681"/>
        </pc:sldMkLst>
        <pc:spChg chg="mod">
          <ac:chgData name="Rui Cao" userId="a6960595-96e6-47d6-a8d8-833995379cc8" providerId="ADAL" clId="{2D2CE941-852F-4D53-A446-04D731A951C3}" dt="2025-01-06T20:01:07.952" v="2485" actId="20577"/>
          <ac:spMkLst>
            <pc:docMk/>
            <pc:sldMk cId="499164841" sldId="681"/>
            <ac:spMk id="3" creationId="{02644AE9-B5F2-35CE-97A5-057330A34A37}"/>
          </ac:spMkLst>
        </pc:spChg>
        <pc:spChg chg="mod">
          <ac:chgData name="Rui Cao" userId="a6960595-96e6-47d6-a8d8-833995379cc8" providerId="ADAL" clId="{2D2CE941-852F-4D53-A446-04D731A951C3}" dt="2025-01-06T19:56:27.582" v="2476" actId="14100"/>
          <ac:spMkLst>
            <pc:docMk/>
            <pc:sldMk cId="499164841" sldId="681"/>
            <ac:spMk id="14" creationId="{1B2B9EDD-D4E9-CE43-C019-41F4C7D987A3}"/>
          </ac:spMkLst>
        </pc:spChg>
        <pc:spChg chg="mod">
          <ac:chgData name="Rui Cao" userId="a6960595-96e6-47d6-a8d8-833995379cc8" providerId="ADAL" clId="{2D2CE941-852F-4D53-A446-04D731A951C3}" dt="2025-01-06T19:56:37.481" v="2478" actId="1076"/>
          <ac:spMkLst>
            <pc:docMk/>
            <pc:sldMk cId="499164841" sldId="681"/>
            <ac:spMk id="15" creationId="{CD9A8B67-6E18-FFFD-77EE-7FA3E3C69DEA}"/>
          </ac:spMkLst>
        </pc:spChg>
        <pc:spChg chg="mod">
          <ac:chgData name="Rui Cao" userId="a6960595-96e6-47d6-a8d8-833995379cc8" providerId="ADAL" clId="{2D2CE941-852F-4D53-A446-04D731A951C3}" dt="2025-01-06T19:56:45.830" v="2479" actId="14100"/>
          <ac:spMkLst>
            <pc:docMk/>
            <pc:sldMk cId="499164841" sldId="681"/>
            <ac:spMk id="16" creationId="{D11F8B41-E0D5-8BF8-D6BD-C4A8E5209FEF}"/>
          </ac:spMkLst>
        </pc:spChg>
        <pc:spChg chg="mod">
          <ac:chgData name="Rui Cao" userId="a6960595-96e6-47d6-a8d8-833995379cc8" providerId="ADAL" clId="{2D2CE941-852F-4D53-A446-04D731A951C3}" dt="2025-01-06T19:56:49.354" v="2480" actId="1076"/>
          <ac:spMkLst>
            <pc:docMk/>
            <pc:sldMk cId="499164841" sldId="681"/>
            <ac:spMk id="17" creationId="{761F5992-2F1A-6E67-EE71-6031C5BF5636}"/>
          </ac:spMkLst>
        </pc:spChg>
        <pc:graphicFrameChg chg="mod modGraphic">
          <ac:chgData name="Rui Cao" userId="a6960595-96e6-47d6-a8d8-833995379cc8" providerId="ADAL" clId="{2D2CE941-852F-4D53-A446-04D731A951C3}" dt="2025-01-06T19:57:06.683" v="2484" actId="20577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8:08:48.755" v="1395" actId="14734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del">
          <ac:chgData name="Rui Cao" userId="a6960595-96e6-47d6-a8d8-833995379cc8" providerId="ADAL" clId="{2D2CE941-852F-4D53-A446-04D731A951C3}" dt="2025-01-06T18:05:52.489" v="1371" actId="478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mod modGraphic">
          <ac:chgData name="Rui Cao" userId="a6960595-96e6-47d6-a8d8-833995379cc8" providerId="ADAL" clId="{2D2CE941-852F-4D53-A446-04D731A951C3}" dt="2025-01-06T19:57:02.931" v="2482" actId="20577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mod">
          <ac:chgData name="Rui Cao" userId="a6960595-96e6-47d6-a8d8-833995379cc8" providerId="ADAL" clId="{2D2CE941-852F-4D53-A446-04D731A951C3}" dt="2025-01-06T18:06:07.970" v="1383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delSp modSp mod">
        <pc:chgData name="Rui Cao" userId="a6960595-96e6-47d6-a8d8-833995379cc8" providerId="ADAL" clId="{2D2CE941-852F-4D53-A446-04D731A951C3}" dt="2025-01-06T19:01:21.760" v="2475" actId="20577"/>
        <pc:sldMkLst>
          <pc:docMk/>
          <pc:sldMk cId="286201551" sldId="682"/>
        </pc:sldMkLst>
        <pc:spChg chg="mod">
          <ac:chgData name="Rui Cao" userId="a6960595-96e6-47d6-a8d8-833995379cc8" providerId="ADAL" clId="{2D2CE941-852F-4D53-A446-04D731A951C3}" dt="2025-01-06T18:15:10.039" v="1667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2D2CE941-852F-4D53-A446-04D731A951C3}" dt="2025-01-06T19:01:21.760" v="2475" actId="20577"/>
          <ac:spMkLst>
            <pc:docMk/>
            <pc:sldMk cId="286201551" sldId="682"/>
            <ac:spMk id="3" creationId="{CBF038FD-1F76-CFBD-3A56-484BD7D9C548}"/>
          </ac:spMkLst>
        </pc:sp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del mod">
          <ac:chgData name="Rui Cao" userId="a6960595-96e6-47d6-a8d8-833995379cc8" providerId="ADAL" clId="{2D2CE941-852F-4D53-A446-04D731A951C3}" dt="2025-01-06T18:22:51.097" v="2033" actId="478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mod">
        <pc:chgData name="Rui Cao" userId="a6960595-96e6-47d6-a8d8-833995379cc8" providerId="ADAL" clId="{2D2CE941-852F-4D53-A446-04D731A951C3}" dt="2025-01-06T21:04:12.523" v="2917" actId="20577"/>
        <pc:sldMkLst>
          <pc:docMk/>
          <pc:sldMk cId="470365338" sldId="683"/>
        </pc:sldMkLst>
        <pc:spChg chg="mod">
          <ac:chgData name="Rui Cao" userId="a6960595-96e6-47d6-a8d8-833995379cc8" providerId="ADAL" clId="{2D2CE941-852F-4D53-A446-04D731A951C3}" dt="2025-01-06T21:04:12.523" v="2917" actId="20577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2D2CE941-852F-4D53-A446-04D731A951C3}" dt="2025-01-06T18:55:46.215" v="2462" actId="20577"/>
        <pc:sldMkLst>
          <pc:docMk/>
          <pc:sldMk cId="3574414406" sldId="687"/>
        </pc:sldMkLst>
        <pc:spChg chg="mod">
          <ac:chgData name="Rui Cao" userId="a6960595-96e6-47d6-a8d8-833995379cc8" providerId="ADAL" clId="{2D2CE941-852F-4D53-A446-04D731A951C3}" dt="2025-01-06T18:55:46.215" v="2462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2D2CE941-852F-4D53-A446-04D731A951C3}" dt="2025-01-06T18:55:04.898" v="2414" actId="20577"/>
        <pc:sldMkLst>
          <pc:docMk/>
          <pc:sldMk cId="2932136404" sldId="688"/>
        </pc:sldMkLst>
        <pc:spChg chg="mod">
          <ac:chgData name="Rui Cao" userId="a6960595-96e6-47d6-a8d8-833995379cc8" providerId="ADAL" clId="{2D2CE941-852F-4D53-A446-04D731A951C3}" dt="2025-01-06T18:55:04.898" v="241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 ord">
        <pc:chgData name="Rui Cao" userId="a6960595-96e6-47d6-a8d8-833995379cc8" providerId="ADAL" clId="{2D2CE941-852F-4D53-A446-04D731A951C3}" dt="2025-01-06T21:01:51.734" v="2850" actId="1076"/>
        <pc:sldMkLst>
          <pc:docMk/>
          <pc:sldMk cId="3080692360" sldId="689"/>
        </pc:sldMkLst>
        <pc:spChg chg="mod">
          <ac:chgData name="Rui Cao" userId="a6960595-96e6-47d6-a8d8-833995379cc8" providerId="ADAL" clId="{2D2CE941-852F-4D53-A446-04D731A951C3}" dt="2025-01-06T21:01:51.734" v="2850" actId="1076"/>
          <ac:spMkLst>
            <pc:docMk/>
            <pc:sldMk cId="3080692360" sldId="689"/>
            <ac:spMk id="3" creationId="{8D25D67E-D122-D31D-C452-4EF2A4AD1C74}"/>
          </ac:spMkLst>
        </pc:spChg>
      </pc:sldChg>
      <pc:sldChg chg="modSp new mod">
        <pc:chgData name="Rui Cao" userId="a6960595-96e6-47d6-a8d8-833995379cc8" providerId="ADAL" clId="{2D2CE941-852F-4D53-A446-04D731A951C3}" dt="2025-01-06T17:15:59.305" v="287" actId="20577"/>
        <pc:sldMkLst>
          <pc:docMk/>
          <pc:sldMk cId="713489507" sldId="690"/>
        </pc:sldMkLst>
        <pc:spChg chg="mod">
          <ac:chgData name="Rui Cao" userId="a6960595-96e6-47d6-a8d8-833995379cc8" providerId="ADAL" clId="{2D2CE941-852F-4D53-A446-04D731A951C3}" dt="2025-01-06T16:51:15.979" v="15" actId="20577"/>
          <ac:spMkLst>
            <pc:docMk/>
            <pc:sldMk cId="713489507" sldId="690"/>
            <ac:spMk id="2" creationId="{6DA20C9A-54EF-8830-F745-2CEAB0B53040}"/>
          </ac:spMkLst>
        </pc:spChg>
        <pc:spChg chg="mod">
          <ac:chgData name="Rui Cao" userId="a6960595-96e6-47d6-a8d8-833995379cc8" providerId="ADAL" clId="{2D2CE941-852F-4D53-A446-04D731A951C3}" dt="2025-01-06T17:15:59.305" v="287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add del">
        <pc:chgData name="Rui Cao" userId="a6960595-96e6-47d6-a8d8-833995379cc8" providerId="ADAL" clId="{2D2CE941-852F-4D53-A446-04D731A951C3}" dt="2025-01-06T16:55:05.502" v="113" actId="2890"/>
        <pc:sldMkLst>
          <pc:docMk/>
          <pc:sldMk cId="396491143" sldId="691"/>
        </pc:sldMkLst>
      </pc:sldChg>
      <pc:sldChg chg="modSp add mod ord">
        <pc:chgData name="Rui Cao" userId="a6960595-96e6-47d6-a8d8-833995379cc8" providerId="ADAL" clId="{2D2CE941-852F-4D53-A446-04D731A951C3}" dt="2025-01-06T21:02:39.454" v="2859" actId="1076"/>
        <pc:sldMkLst>
          <pc:docMk/>
          <pc:sldMk cId="3180938841" sldId="691"/>
        </pc:sldMkLst>
        <pc:spChg chg="mod">
          <ac:chgData name="Rui Cao" userId="a6960595-96e6-47d6-a8d8-833995379cc8" providerId="ADAL" clId="{2D2CE941-852F-4D53-A446-04D731A951C3}" dt="2025-01-06T21:02:06.331" v="2856" actId="20577"/>
          <ac:spMkLst>
            <pc:docMk/>
            <pc:sldMk cId="3180938841" sldId="691"/>
            <ac:spMk id="2" creationId="{00000000-0000-0000-0000-000000000000}"/>
          </ac:spMkLst>
        </pc:spChg>
        <pc:spChg chg="mod">
          <ac:chgData name="Rui Cao" userId="a6960595-96e6-47d6-a8d8-833995379cc8" providerId="ADAL" clId="{2D2CE941-852F-4D53-A446-04D731A951C3}" dt="2025-01-06T21:02:39.454" v="2859" actId="1076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new mod ord">
        <pc:chgData name="Rui Cao" userId="a6960595-96e6-47d6-a8d8-833995379cc8" providerId="ADAL" clId="{2D2CE941-852F-4D53-A446-04D731A951C3}" dt="2025-01-09T06:26:19.220" v="3379" actId="1076"/>
        <pc:sldMkLst>
          <pc:docMk/>
          <pc:sldMk cId="592978257" sldId="692"/>
        </pc:sldMkLst>
        <pc:spChg chg="mod">
          <ac:chgData name="Rui Cao" userId="a6960595-96e6-47d6-a8d8-833995379cc8" providerId="ADAL" clId="{2D2CE941-852F-4D53-A446-04D731A951C3}" dt="2025-01-06T20:55:00.596" v="2719" actId="20577"/>
          <ac:spMkLst>
            <pc:docMk/>
            <pc:sldMk cId="592978257" sldId="692"/>
            <ac:spMk id="2" creationId="{1C9D7B66-FBBE-7FFB-816B-0CF00E3E55D0}"/>
          </ac:spMkLst>
        </pc:spChg>
        <pc:spChg chg="del">
          <ac:chgData name="Rui Cao" userId="a6960595-96e6-47d6-a8d8-833995379cc8" providerId="ADAL" clId="{2D2CE941-852F-4D53-A446-04D731A951C3}" dt="2025-01-09T06:10:41.638" v="2927" actId="478"/>
          <ac:spMkLst>
            <pc:docMk/>
            <pc:sldMk cId="592978257" sldId="692"/>
            <ac:spMk id="3" creationId="{F50C07CB-B10C-ADE3-8422-C3F055548BFB}"/>
          </ac:spMkLst>
        </pc:spChg>
        <pc:spChg chg="add del mod">
          <ac:chgData name="Rui Cao" userId="a6960595-96e6-47d6-a8d8-833995379cc8" providerId="ADAL" clId="{2D2CE941-852F-4D53-A446-04D731A951C3}" dt="2025-01-09T06:10:49.825" v="2928" actId="478"/>
          <ac:spMkLst>
            <pc:docMk/>
            <pc:sldMk cId="592978257" sldId="692"/>
            <ac:spMk id="7" creationId="{C05C68C0-E968-9599-F93C-FAB1CA9B7B4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" creationId="{1C87939E-0FB7-01FC-4812-81195725821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" creationId="{CD54292E-33D4-E728-6B8B-C1C36A7A53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" creationId="{E1539D23-F941-1694-87AB-B2EF2F34C38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1" creationId="{FD151279-2CF6-B31F-3FE9-EE6EFECDDD8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" creationId="{F0DE21BE-0215-043A-9F1A-F649E2A86A5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4" creationId="{180DAC48-B9AC-F44B-A5C7-EAF6E736D98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5" creationId="{5107FED8-EE24-ADAF-0FC7-260E3D276D5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6" creationId="{3FFB8F21-0AE0-71CB-1FCC-AD7A03C5892A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7" creationId="{CC5FEE4C-A035-7335-196B-106324A27F4D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8" creationId="{C6C3399C-3957-F9B5-A4B9-8A5E562D4602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19" creationId="{61793702-1E90-A726-63DD-B4B869C90C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0" creationId="{AD315118-A866-68C3-289E-95C3ADA2F8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1" creationId="{CD857286-1C8E-5C3D-28AF-FAE525D934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2" creationId="{2B93EFF1-F52D-207E-456C-BA98D742BE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3" creationId="{A94BD830-3B38-6A4F-6751-2576783801B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4" creationId="{7457EB5B-4B5D-60EB-2F8A-1F5CDF64331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5" creationId="{5D3E7661-AFAC-6542-AC60-E96EB8A54E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6" creationId="{321553ED-6029-4485-89C2-46EC368DA453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27" creationId="{D9783EAB-DA39-90E3-7B90-4A35D02EA10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8" creationId="{ADD540D9-E943-B9A4-627F-3F9C7DBEE85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29" creationId="{46AB6063-633C-F6CE-D6EA-1AC6CD4AAB6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0" creationId="{129F2782-8D6B-2F2E-3D6D-F0FB80C66CE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1" creationId="{6B0C5BDD-0A1E-9751-708F-56993DF20BE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2" creationId="{AA5BDFE5-76D4-A168-A3F5-A710B2CDB2F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3" creationId="{DC35D304-5B21-85A1-DF8D-206C62A4940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4" creationId="{0C3420F6-DCC0-72D8-E279-4569434D9C9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5" creationId="{6B3E85F2-2D77-3610-122B-25390E06EC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6" creationId="{8F41C671-1D24-BF61-B09D-074942C15A0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7" creationId="{5AF9A399-E0D5-A921-A249-EE87DA41E1A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8" creationId="{E8FB87C9-E2BA-59FC-3679-16E30EB1EB6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39" creationId="{E2F162D0-D06B-60F5-267F-87728E75B26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0" creationId="{2F3AFFD0-A8D9-44C2-343E-72F07E9AF7B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1" creationId="{07CA4E00-A0CB-8EE3-5144-2025B00559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2" creationId="{05776818-92CA-CDB5-5608-6A30F7B3AFB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3" creationId="{5F849DC4-3547-E5F9-E791-DB16077B56A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4" creationId="{D60EC2FE-1AA4-E36A-74C7-78847CAC3F9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5" creationId="{BE9D7EDE-12A3-CD8C-1443-3669AAE2AF8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6" creationId="{1B0CEA30-B40E-8499-03EC-B7258596998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7" creationId="{495D38F6-91B1-FCC0-E3A5-0E9F9DA5144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8" creationId="{1E01A1AD-B05B-5232-9CC9-E05F3E8950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49" creationId="{C756668E-C0C3-3375-5AB9-1ADB104CBC1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0" creationId="{948D5CF2-FB2C-A712-ED50-6E4AD422EA7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1" creationId="{7FF7D788-1495-3471-B3BC-AB53412204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2" creationId="{5A9876CC-C4F3-B4E4-47A0-245E332A493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3" creationId="{2E98F87D-AE1F-D299-4AC8-1DFE6A8BB28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4" creationId="{F90CFFE6-E800-7525-FDDB-DB1AD9F7E85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5" creationId="{1662635C-5191-A853-CD28-DD33321DD50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6" creationId="{BBEB748F-A2BB-E989-52BB-D36D7A3028B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7" creationId="{7EA6C1B2-F1E1-C2A1-B102-10CFB1A2183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8" creationId="{9D143A2A-8319-A89D-9F0E-ABE2AF03F34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59" creationId="{A9DE3452-2BB6-D0D2-E43B-9DE1B2BFB9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0" creationId="{535B19AC-B766-4433-51CB-310B4D89D26C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1" creationId="{E39B8589-3057-96AE-8B2D-80125C33E43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2" creationId="{24FEC5B7-87BC-9C23-E414-D6C22A83671D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3" creationId="{48D91D86-2043-8596-1FE6-1D69B829C38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4" creationId="{626E9656-189B-9A9E-512F-BF4576F04D7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5" creationId="{3700995F-7CE1-67BB-9C97-16447A8D71D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6" creationId="{6206BCA9-E073-F1DF-2155-FDF27E3EE8A4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67" creationId="{B593FE77-9528-7C32-710B-67E6D4D3845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8" creationId="{BA49041A-5880-BB92-F891-1221DFB9F1DD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69" creationId="{442C2D55-999A-C3DB-F981-2897EB649EC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0" creationId="{0677CF19-45D3-70A9-F1D0-AB848A1C501C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1" creationId="{0D2DFFE7-475D-802F-74DC-D7EC79E0DC05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2" creationId="{454CFB89-5DAD-70CA-0E6F-99CE4523057B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3" creationId="{2D12FD87-B86D-1F8F-C289-6FFF7F2C5D07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4" creationId="{A221531E-8F00-179C-FBD8-77BBBBB38F63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5" creationId="{7C21E2AE-EA9D-772D-E22C-953E25B36DCE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76" creationId="{09C6014F-8771-0A43-E7D0-68CFAFCD3CC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7" creationId="{77266164-E245-7911-E720-A12E0AE26A7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8" creationId="{1AA076DE-AB82-4A3A-2FB7-EA618F8CF49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79" creationId="{BBC4DD02-04D2-D5BC-CEBE-B2100B05BD76}"/>
          </ac:spMkLst>
        </pc:spChg>
        <pc:spChg chg="add mod">
          <ac:chgData name="Rui Cao" userId="a6960595-96e6-47d6-a8d8-833995379cc8" providerId="ADAL" clId="{2D2CE941-852F-4D53-A446-04D731A951C3}" dt="2025-01-09T06:24:51.380" v="3368" actId="207"/>
          <ac:spMkLst>
            <pc:docMk/>
            <pc:sldMk cId="592978257" sldId="692"/>
            <ac:spMk id="80" creationId="{749C761E-87B1-9F39-D675-A8AC59590C07}"/>
          </ac:spMkLst>
        </pc:spChg>
        <pc:spChg chg="add mod">
          <ac:chgData name="Rui Cao" userId="a6960595-96e6-47d6-a8d8-833995379cc8" providerId="ADAL" clId="{2D2CE941-852F-4D53-A446-04D731A951C3}" dt="2025-01-09T06:24:54.288" v="3369" actId="207"/>
          <ac:spMkLst>
            <pc:docMk/>
            <pc:sldMk cId="592978257" sldId="692"/>
            <ac:spMk id="81" creationId="{8BC64499-1E50-CCC8-5C78-E30AB87FB502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2" creationId="{EBB2B7AD-9CEB-7DCF-30E1-9DF6F31CFB6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3" creationId="{425E64E4-0BB1-C3EC-804B-3F0E7DE8BA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4" creationId="{A951757E-8201-A2B5-D3BC-4251181289E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5" creationId="{A0CA380B-10B8-C841-7086-06E42CFF152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6" creationId="{DF46DE74-F084-82C8-3D4D-E4B0707704DB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7" creationId="{D4D7ECAE-49FD-3764-B6ED-54B6C8555E6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88" creationId="{BFEB4985-07EB-D359-9BED-8EDB989A7580}"/>
          </ac:spMkLst>
        </pc:spChg>
        <pc:spChg chg="add del mod">
          <ac:chgData name="Rui Cao" userId="a6960595-96e6-47d6-a8d8-833995379cc8" providerId="ADAL" clId="{2D2CE941-852F-4D53-A446-04D731A951C3}" dt="2025-01-09T06:20:00.539" v="3119" actId="478"/>
          <ac:spMkLst>
            <pc:docMk/>
            <pc:sldMk cId="592978257" sldId="692"/>
            <ac:spMk id="89" creationId="{51BE605F-81C3-EB23-598B-CBD554C81D8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0" creationId="{A35CA773-EB36-AA2A-9FD6-BDF2978F8715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1" creationId="{5B408592-3B72-9F97-026F-0E1A1315B13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2" creationId="{C7C73179-E91C-4AD3-642A-CD3859301478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3" creationId="{FD20FBA0-EEC7-9DBE-E208-ADCE10027D73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4" creationId="{62771C2C-C71E-3A63-6133-AD4F46A2C836}"/>
          </ac:spMkLst>
        </pc:spChg>
        <pc:spChg chg="add del mod">
          <ac:chgData name="Rui Cao" userId="a6960595-96e6-47d6-a8d8-833995379cc8" providerId="ADAL" clId="{2D2CE941-852F-4D53-A446-04D731A951C3}" dt="2025-01-09T06:09:50.570" v="2920" actId="478"/>
          <ac:spMkLst>
            <pc:docMk/>
            <pc:sldMk cId="592978257" sldId="692"/>
            <ac:spMk id="95" creationId="{BB48365A-E451-31D7-22BB-80F5457C91BF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96" creationId="{0B74578F-AEEC-7EE8-DDAE-90AA9C5921B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7" creationId="{3044CE54-C754-19A3-4567-9931E52B9FF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98" creationId="{229A9FA8-5513-9FA2-9AC2-B490D82B6DA0}"/>
          </ac:spMkLst>
        </pc:spChg>
        <pc:spChg chg="add mod">
          <ac:chgData name="Rui Cao" userId="a6960595-96e6-47d6-a8d8-833995379cc8" providerId="ADAL" clId="{2D2CE941-852F-4D53-A446-04D731A951C3}" dt="2025-01-09T06:24:57.064" v="3370" actId="207"/>
          <ac:spMkLst>
            <pc:docMk/>
            <pc:sldMk cId="592978257" sldId="692"/>
            <ac:spMk id="99" creationId="{CF8A5FBA-4AA7-0B79-7E51-8BAB0DFEA8BA}"/>
          </ac:spMkLst>
        </pc:spChg>
        <pc:spChg chg="add mod">
          <ac:chgData name="Rui Cao" userId="a6960595-96e6-47d6-a8d8-833995379cc8" providerId="ADAL" clId="{2D2CE941-852F-4D53-A446-04D731A951C3}" dt="2025-01-09T06:24:59.819" v="3371" actId="207"/>
          <ac:spMkLst>
            <pc:docMk/>
            <pc:sldMk cId="592978257" sldId="692"/>
            <ac:spMk id="100" creationId="{0A3D64FD-456B-349A-3AFA-4F77CD67204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1" creationId="{09EED184-3625-9C6F-A574-D7FB00D50CC9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2" creationId="{92A054E2-1F27-67FF-D75E-E9C7FC6A0AF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3" creationId="{EF9D12A8-4693-783A-6F1D-13F04A7BF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4" creationId="{3E529D92-16FA-3ECF-D9F4-DC3D4BC80E85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5" creationId="{5DC3357E-19A7-0E05-A49B-66844E78952F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6" creationId="{44333E35-1D6A-94F3-3F10-AE378065365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7" creationId="{8E409AE3-BF10-18B9-1A8A-BDA2DF234700}"/>
          </ac:spMkLst>
        </pc:spChg>
        <pc:spChg chg="add mod">
          <ac:chgData name="Rui Cao" userId="a6960595-96e6-47d6-a8d8-833995379cc8" providerId="ADAL" clId="{2D2CE941-852F-4D53-A446-04D731A951C3}" dt="2025-01-09T06:25:32.891" v="3376" actId="404"/>
          <ac:spMkLst>
            <pc:docMk/>
            <pc:sldMk cId="592978257" sldId="692"/>
            <ac:spMk id="108" creationId="{220CA4C8-207D-EA5F-E91D-D143DB07B59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09" creationId="{2C6A7290-9CE7-BF5C-B47E-8292D8D1C39D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0" creationId="{A9EC81B6-F490-8451-CA91-D19B1DE8EA7C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1" creationId="{10BF6B7C-B215-87D6-07E9-66DDF6DA1B53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2" creationId="{721A52C3-B28B-C45B-17BF-13F012322E4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3" creationId="{94F7B2D0-24E7-922A-CDF5-58C5719EC417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4" creationId="{02947A3B-A0A7-FDB5-41AF-3F09AF328024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5" creationId="{272E14F4-B1F3-A000-A6C1-FC0D4608C714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6" creationId="{2AA78518-A19D-45A4-D627-8241DA590E1C}"/>
          </ac:spMkLst>
        </pc:spChg>
        <pc:spChg chg="add del mod">
          <ac:chgData name="Rui Cao" userId="a6960595-96e6-47d6-a8d8-833995379cc8" providerId="ADAL" clId="{2D2CE941-852F-4D53-A446-04D731A951C3}" dt="2025-01-09T06:10:22.801" v="2922" actId="478"/>
          <ac:spMkLst>
            <pc:docMk/>
            <pc:sldMk cId="592978257" sldId="692"/>
            <ac:spMk id="117" creationId="{AEA6E021-E9DC-ED82-9A63-459624F7CDB0}"/>
          </ac:spMkLst>
        </pc:spChg>
        <pc:spChg chg="add del mod">
          <ac:chgData name="Rui Cao" userId="a6960595-96e6-47d6-a8d8-833995379cc8" providerId="ADAL" clId="{2D2CE941-852F-4D53-A446-04D731A951C3}" dt="2025-01-09T06:10:15.336" v="2921" actId="478"/>
          <ac:spMkLst>
            <pc:docMk/>
            <pc:sldMk cId="592978257" sldId="692"/>
            <ac:spMk id="118" creationId="{CC29F3AA-C5F8-3230-8EA1-4D57824337C8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0" creationId="{27EF8E37-8FD2-A3B7-1D0B-CADEF3EEF603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2" creationId="{938F4F10-AAD7-59A6-C2C3-1737CAD0A78C}"/>
          </ac:spMkLst>
        </pc:spChg>
        <pc:spChg chg="add del mod">
          <ac:chgData name="Rui Cao" userId="a6960595-96e6-47d6-a8d8-833995379cc8" providerId="ADAL" clId="{2D2CE941-852F-4D53-A446-04D731A951C3}" dt="2025-01-09T06:20:16.613" v="3131" actId="478"/>
          <ac:spMkLst>
            <pc:docMk/>
            <pc:sldMk cId="592978257" sldId="692"/>
            <ac:spMk id="123" creationId="{5BA90B9B-5EB2-69CD-58C9-09AF86B788AC}"/>
          </ac:spMkLst>
        </pc:spChg>
        <pc:spChg chg="add mod">
          <ac:chgData name="Rui Cao" userId="a6960595-96e6-47d6-a8d8-833995379cc8" providerId="ADAL" clId="{2D2CE941-852F-4D53-A446-04D731A951C3}" dt="2025-01-09T06:26:19.220" v="3379" actId="1076"/>
          <ac:spMkLst>
            <pc:docMk/>
            <pc:sldMk cId="592978257" sldId="692"/>
            <ac:spMk id="124" creationId="{68A3539C-D76D-5A4B-1DB9-095F59B1D4DE}"/>
          </ac:spMkLst>
        </pc:spChg>
        <pc:spChg chg="add del mod">
          <ac:chgData name="Rui Cao" userId="a6960595-96e6-47d6-a8d8-833995379cc8" providerId="ADAL" clId="{2D2CE941-852F-4D53-A446-04D731A951C3}" dt="2025-01-09T06:20:19.059" v="3132" actId="478"/>
          <ac:spMkLst>
            <pc:docMk/>
            <pc:sldMk cId="592978257" sldId="692"/>
            <ac:spMk id="125" creationId="{2F3AFC67-AB86-8073-531F-1E3C145CA1C0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6" creationId="{A2016522-7C64-E316-3B97-2E9CD6A685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7" creationId="{1397E14F-3581-EDB1-4559-CCC618385EE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8" creationId="{156EC4A2-C11D-B719-1441-12AE1F411E7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29" creationId="{786358B6-D9A6-6832-43BC-253F5C847B1E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0" creationId="{17A67382-FFC4-F719-D9FB-085F71ACA713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1" creationId="{6CBD09DC-85F7-60B3-A2B4-6C5592C3EA16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32" creationId="{2F556BB6-D3B1-ED15-C960-1260EE12F84D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3" creationId="{838BC678-AE84-C416-DCE7-06DF54616D6C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4" creationId="{1FB90D7E-A2D8-2D70-0EA0-FDD59E00D145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5" creationId="{C84FE379-C1C7-4D35-BE3E-60A18D08BCF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6" creationId="{B457E0F0-C6ED-1C31-5354-C6584232AD2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7" creationId="{A99F93F6-37D2-05A8-120B-0114BB946D47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8" creationId="{F273342C-B449-3871-330E-3B616E4F9602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39" creationId="{653382C4-66C3-E7AE-8849-68154B6097EF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0" creationId="{D7F9A09B-1C7F-C593-B6EF-DE8DD0CB2380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1" creationId="{06B1BF0E-7B4E-1653-7FFC-6BE6F334CA64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2" creationId="{249AAFA1-BF00-2839-708B-6CEB8B3CE6D8}"/>
          </ac:spMkLst>
        </pc:spChg>
        <pc:spChg chg="add del mod">
          <ac:chgData name="Rui Cao" userId="a6960595-96e6-47d6-a8d8-833995379cc8" providerId="ADAL" clId="{2D2CE941-852F-4D53-A446-04D731A951C3}" dt="2025-01-09T06:11:06.423" v="2929" actId="478"/>
          <ac:spMkLst>
            <pc:docMk/>
            <pc:sldMk cId="592978257" sldId="692"/>
            <ac:spMk id="143" creationId="{2F44065A-D74C-F244-439E-2F86DADEEA4C}"/>
          </ac:spMkLst>
        </pc:spChg>
        <pc:spChg chg="mod">
          <ac:chgData name="Rui Cao" userId="a6960595-96e6-47d6-a8d8-833995379cc8" providerId="ADAL" clId="{2D2CE941-852F-4D53-A446-04D731A951C3}" dt="2025-01-09T06:14:08.856" v="3000" actId="207"/>
          <ac:spMkLst>
            <pc:docMk/>
            <pc:sldMk cId="592978257" sldId="692"/>
            <ac:spMk id="147" creationId="{035F3E80-E5C2-B221-E206-FFF591FE4B1D}"/>
          </ac:spMkLst>
        </pc:spChg>
        <pc:spChg chg="mod">
          <ac:chgData name="Rui Cao" userId="a6960595-96e6-47d6-a8d8-833995379cc8" providerId="ADAL" clId="{2D2CE941-852F-4D53-A446-04D731A951C3}" dt="2025-01-09T06:14:05.979" v="2999" actId="207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2D2CE941-852F-4D53-A446-04D731A951C3}" dt="2025-01-09T06:15:45.937" v="3029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2D2CE941-852F-4D53-A446-04D731A951C3}" dt="2025-01-09T06:15:48.727" v="3030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2D2CE941-852F-4D53-A446-04D731A951C3}" dt="2025-01-09T06:19:33.754" v="3118" actId="2057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2D2CE941-852F-4D53-A446-04D731A951C3}" dt="2025-01-09T06:19:27.224" v="3117" actId="20577"/>
          <ac:spMkLst>
            <pc:docMk/>
            <pc:sldMk cId="592978257" sldId="692"/>
            <ac:spMk id="152" creationId="{6348D226-D88F-AE1F-6713-064C83D87653}"/>
          </ac:spMkLst>
        </pc:spChg>
        <pc:spChg chg="add mod">
          <ac:chgData name="Rui Cao" userId="a6960595-96e6-47d6-a8d8-833995379cc8" providerId="ADAL" clId="{2D2CE941-852F-4D53-A446-04D731A951C3}" dt="2025-01-09T06:25:42.348" v="3377" actId="14100"/>
          <ac:spMkLst>
            <pc:docMk/>
            <pc:sldMk cId="592978257" sldId="692"/>
            <ac:spMk id="153" creationId="{A750B7D8-2524-D77F-F873-81A4F6561EA5}"/>
          </ac:spMkLst>
        </pc:spChg>
        <pc:spChg chg="add mod">
          <ac:chgData name="Rui Cao" userId="a6960595-96e6-47d6-a8d8-833995379cc8" providerId="ADAL" clId="{2D2CE941-852F-4D53-A446-04D731A951C3}" dt="2025-01-09T06:25:02.487" v="3372" actId="207"/>
          <ac:spMkLst>
            <pc:docMk/>
            <pc:sldMk cId="592978257" sldId="692"/>
            <ac:spMk id="154" creationId="{9F8A5AAE-3E98-ABD5-D8F0-7C55DE6D0343}"/>
          </ac:spMkLst>
        </pc:spChg>
        <pc:spChg chg="add mod">
          <ac:chgData name="Rui Cao" userId="a6960595-96e6-47d6-a8d8-833995379cc8" providerId="ADAL" clId="{2D2CE941-852F-4D53-A446-04D731A951C3}" dt="2025-01-09T06:25:05.107" v="3373" actId="207"/>
          <ac:spMkLst>
            <pc:docMk/>
            <pc:sldMk cId="592978257" sldId="692"/>
            <ac:spMk id="155" creationId="{28BDA073-F7A6-1596-0103-0EB1F89B4636}"/>
          </ac:spMkLst>
        </pc:spChg>
        <pc:spChg chg="add mod">
          <ac:chgData name="Rui Cao" userId="a6960595-96e6-47d6-a8d8-833995379cc8" providerId="ADAL" clId="{2D2CE941-852F-4D53-A446-04D731A951C3}" dt="2025-01-09T06:25:56.600" v="3378" actId="1038"/>
          <ac:spMkLst>
            <pc:docMk/>
            <pc:sldMk cId="592978257" sldId="692"/>
            <ac:spMk id="156" creationId="{D84BE406-9FE2-9838-72FC-AB0ECF7908DA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7" creationId="{22B775DF-ABDC-C44D-A642-697BBA0DC1D8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8" creationId="{3EA69F52-98E1-871F-16C4-15D0614280D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59" creationId="{78512D5D-4052-D4BC-2738-6B200B6D7C8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0" creationId="{16EEE207-5EF2-D262-7A75-B1E5203B8477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1" creationId="{243B0866-DA57-28F2-DAF6-0E83152A6E51}"/>
          </ac:spMkLst>
        </pc:spChg>
        <pc:spChg chg="add mod">
          <ac:chgData name="Rui Cao" userId="a6960595-96e6-47d6-a8d8-833995379cc8" providerId="ADAL" clId="{2D2CE941-852F-4D53-A446-04D731A951C3}" dt="2025-01-09T06:22:08.228" v="3155" actId="1036"/>
          <ac:spMkLst>
            <pc:docMk/>
            <pc:sldMk cId="592978257" sldId="692"/>
            <ac:spMk id="162" creationId="{B6627704-BA7A-8552-CD43-031A625C08D3}"/>
          </ac:spMkLst>
        </pc:spChg>
        <pc:spChg chg="add mod">
          <ac:chgData name="Rui Cao" userId="a6960595-96e6-47d6-a8d8-833995379cc8" providerId="ADAL" clId="{2D2CE941-852F-4D53-A446-04D731A951C3}" dt="2025-01-09T06:24:39.180" v="3367" actId="14100"/>
          <ac:spMkLst>
            <pc:docMk/>
            <pc:sldMk cId="592978257" sldId="692"/>
            <ac:spMk id="163" creationId="{05F5576E-83A5-E1DF-393E-1A1645E95965}"/>
          </ac:spMkLst>
        </pc:spChg>
        <pc:grpChg chg="add mod">
          <ac:chgData name="Rui Cao" userId="a6960595-96e6-47d6-a8d8-833995379cc8" providerId="ADAL" clId="{2D2CE941-852F-4D53-A446-04D731A951C3}" dt="2025-01-09T06:22:08.228" v="3155" actId="1036"/>
          <ac:grpSpMkLst>
            <pc:docMk/>
            <pc:sldMk cId="592978257" sldId="692"/>
            <ac:grpSpMk id="145" creationId="{7C5222CB-8244-37B1-D76D-304B20073D8C}"/>
          </ac:grpSpMkLst>
        </pc:grpChg>
        <pc:grpChg chg="mod">
          <ac:chgData name="Rui Cao" userId="a6960595-96e6-47d6-a8d8-833995379cc8" providerId="ADAL" clId="{2D2CE941-852F-4D53-A446-04D731A951C3}" dt="2025-01-09T06:09:26.071" v="2918"/>
          <ac:grpSpMkLst>
            <pc:docMk/>
            <pc:sldMk cId="592978257" sldId="692"/>
            <ac:grpSpMk id="146" creationId="{BEC35195-0B47-EB6B-7419-46E306CB1852}"/>
          </ac:grpSpMkLst>
        </pc:grpChg>
        <pc:cxnChg chg="add del mod">
          <ac:chgData name="Rui Cao" userId="a6960595-96e6-47d6-a8d8-833995379cc8" providerId="ADAL" clId="{2D2CE941-852F-4D53-A446-04D731A951C3}" dt="2025-01-09T06:10:15.336" v="2921" actId="478"/>
          <ac:cxnSpMkLst>
            <pc:docMk/>
            <pc:sldMk cId="592978257" sldId="692"/>
            <ac:cxnSpMk id="119" creationId="{C945B8DB-077A-6B53-2598-18DD677B1D7E}"/>
          </ac:cxnSpMkLst>
        </pc:cxnChg>
        <pc:cxnChg chg="add del mod">
          <ac:chgData name="Rui Cao" userId="a6960595-96e6-47d6-a8d8-833995379cc8" providerId="ADAL" clId="{2D2CE941-852F-4D53-A446-04D731A951C3}" dt="2025-01-09T06:11:06.423" v="2929" actId="478"/>
          <ac:cxnSpMkLst>
            <pc:docMk/>
            <pc:sldMk cId="592978257" sldId="692"/>
            <ac:cxnSpMk id="144" creationId="{6D57A561-B903-8AC0-1106-B2D806790C4F}"/>
          </ac:cxnSpMkLst>
        </pc:cxnChg>
      </pc:sldChg>
    </pc:docChg>
  </pc:docChgLst>
  <pc:docChgLst>
    <pc:chgData name="Rui Cao" userId="a6960595-96e6-47d6-a8d8-833995379cc8" providerId="ADAL" clId="{A177B601-8290-4FBA-82E0-CADC20823291}"/>
    <pc:docChg chg="undo custSel addSld delSld modSld sldOrd modMainMaster">
      <pc:chgData name="Rui Cao" userId="a6960595-96e6-47d6-a8d8-833995379cc8" providerId="ADAL" clId="{A177B601-8290-4FBA-82E0-CADC20823291}" dt="2024-05-24T20:04:28.057" v="931" actId="1076"/>
      <pc:docMkLst>
        <pc:docMk/>
      </pc:docMkLst>
      <pc:sldChg chg="delSp modSp mod">
        <pc:chgData name="Rui Cao" userId="a6960595-96e6-47d6-a8d8-833995379cc8" providerId="ADAL" clId="{A177B601-8290-4FBA-82E0-CADC20823291}" dt="2024-05-23T23:31:56.751" v="28" actId="478"/>
        <pc:sldMkLst>
          <pc:docMk/>
          <pc:sldMk cId="0" sldId="256"/>
        </pc:sldMkLst>
        <pc:spChg chg="mod">
          <ac:chgData name="Rui Cao" userId="a6960595-96e6-47d6-a8d8-833995379cc8" providerId="ADAL" clId="{A177B601-8290-4FBA-82E0-CADC20823291}" dt="2024-05-23T23:31:38.401" v="23" actId="20577"/>
          <ac:spMkLst>
            <pc:docMk/>
            <pc:sldMk cId="0" sldId="256"/>
            <ac:spMk id="3073" creationId="{00000000-0000-0000-0000-000000000000}"/>
          </ac:spMkLst>
        </pc:spChg>
        <pc:graphicFrameChg chg="del">
          <ac:chgData name="Rui Cao" userId="a6960595-96e6-47d6-a8d8-833995379cc8" providerId="ADAL" clId="{A177B601-8290-4FBA-82E0-CADC20823291}" dt="2024-05-23T23:31:56.751" v="28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addSp delSp modSp mod">
        <pc:chgData name="Rui Cao" userId="a6960595-96e6-47d6-a8d8-833995379cc8" providerId="ADAL" clId="{A177B601-8290-4FBA-82E0-CADC20823291}" dt="2024-05-23T23:33:55.166" v="298" actId="20577"/>
        <pc:sldMkLst>
          <pc:docMk/>
          <pc:sldMk cId="4238932453" sldId="339"/>
        </pc:sldMkLst>
        <pc:spChg chg="add del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2" creationId="{00000000-0000-0000-0000-000000000000}"/>
          </ac:spMkLst>
        </pc:spChg>
        <pc:spChg chg="del">
          <ac:chgData name="Rui Cao" userId="a6960595-96e6-47d6-a8d8-833995379cc8" providerId="ADAL" clId="{A177B601-8290-4FBA-82E0-CADC20823291}" dt="2024-05-23T23:32:03.463" v="29" actId="478"/>
          <ac:spMkLst>
            <pc:docMk/>
            <pc:sldMk cId="4238932453" sldId="339"/>
            <ac:spMk id="3" creationId="{00000000-0000-0000-0000-000000000000}"/>
          </ac:spMkLst>
        </pc:spChg>
        <pc:spChg chg="add del mod">
          <ac:chgData name="Rui Cao" userId="a6960595-96e6-47d6-a8d8-833995379cc8" providerId="ADAL" clId="{A177B601-8290-4FBA-82E0-CADC20823291}" dt="2024-05-23T23:33:55.166" v="298" actId="20577"/>
          <ac:spMkLst>
            <pc:docMk/>
            <pc:sldMk cId="4238932453" sldId="339"/>
            <ac:spMk id="8" creationId="{13919150-D445-EDD0-4D1B-E45D6FD8DA24}"/>
          </ac:spMkLst>
        </pc:spChg>
        <pc:spChg chg="add del mod">
          <ac:chgData name="Rui Cao" userId="a6960595-96e6-47d6-a8d8-833995379cc8" providerId="ADAL" clId="{A177B601-8290-4FBA-82E0-CADC20823291}" dt="2024-05-23T23:32:28.204" v="34" actId="478"/>
          <ac:spMkLst>
            <pc:docMk/>
            <pc:sldMk cId="4238932453" sldId="339"/>
            <ac:spMk id="10" creationId="{D7FCF01F-2345-D9F6-B4D2-71B54D58BB13}"/>
          </ac:spMkLst>
        </pc:spChg>
        <pc:graphicFrameChg chg="add del mod ord modGraphic">
          <ac:chgData name="Rui Cao" userId="a6960595-96e6-47d6-a8d8-833995379cc8" providerId="ADAL" clId="{A177B601-8290-4FBA-82E0-CADC20823291}" dt="2024-05-23T23:32:27.695" v="33" actId="3680"/>
          <ac:graphicFrameMkLst>
            <pc:docMk/>
            <pc:sldMk cId="4238932453" sldId="339"/>
            <ac:graphicFrameMk id="11" creationId="{C520D54D-0FF3-BE07-6989-D3F6E1838342}"/>
          </ac:graphicFrameMkLst>
        </pc:graphicFrameChg>
      </pc:sldChg>
      <pc:sldChg chg="addSp delSp modSp new mod ord">
        <pc:chgData name="Rui Cao" userId="a6960595-96e6-47d6-a8d8-833995379cc8" providerId="ADAL" clId="{A177B601-8290-4FBA-82E0-CADC20823291}" dt="2024-05-23T23:48:21.196" v="894" actId="20577"/>
        <pc:sldMkLst>
          <pc:docMk/>
          <pc:sldMk cId="3279690151" sldId="340"/>
        </pc:sldMkLst>
        <pc:spChg chg="mod">
          <ac:chgData name="Rui Cao" userId="a6960595-96e6-47d6-a8d8-833995379cc8" providerId="ADAL" clId="{A177B601-8290-4FBA-82E0-CADC20823291}" dt="2024-05-23T23:47:38.356" v="837" actId="20577"/>
          <ac:spMkLst>
            <pc:docMk/>
            <pc:sldMk cId="3279690151" sldId="340"/>
            <ac:spMk id="2" creationId="{FA6CEB29-2C48-1264-8670-8FE71E11147A}"/>
          </ac:spMkLst>
        </pc:spChg>
        <pc:spChg chg="del mod">
          <ac:chgData name="Rui Cao" userId="a6960595-96e6-47d6-a8d8-833995379cc8" providerId="ADAL" clId="{A177B601-8290-4FBA-82E0-CADC20823291}" dt="2024-05-23T23:34:18.770" v="301" actId="3680"/>
          <ac:spMkLst>
            <pc:docMk/>
            <pc:sldMk cId="3279690151" sldId="340"/>
            <ac:spMk id="3" creationId="{C17B3358-CA6E-8899-3650-F3EC860E7BC9}"/>
          </ac:spMkLst>
        </pc:spChg>
        <pc:spChg chg="add mod">
          <ac:chgData name="Rui Cao" userId="a6960595-96e6-47d6-a8d8-833995379cc8" providerId="ADAL" clId="{A177B601-8290-4FBA-82E0-CADC20823291}" dt="2024-05-23T23:48:21.196" v="894" actId="20577"/>
          <ac:spMkLst>
            <pc:docMk/>
            <pc:sldMk cId="3279690151" sldId="340"/>
            <ac:spMk id="9" creationId="{40CB86CA-640B-85E5-B916-75B72D2D7182}"/>
          </ac:spMkLst>
        </pc:spChg>
        <pc:graphicFrameChg chg="add mod ord modGraphic">
          <ac:chgData name="Rui Cao" userId="a6960595-96e6-47d6-a8d8-833995379cc8" providerId="ADAL" clId="{A177B601-8290-4FBA-82E0-CADC20823291}" dt="2024-05-23T23:46:16.464" v="813" actId="12385"/>
          <ac:graphicFrameMkLst>
            <pc:docMk/>
            <pc:sldMk cId="3279690151" sldId="340"/>
            <ac:graphicFrameMk id="7" creationId="{6FD9753E-FEEC-B674-D62F-96267FA21C98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3T23:46:25.735" v="814" actId="12385"/>
          <ac:graphicFrameMkLst>
            <pc:docMk/>
            <pc:sldMk cId="3279690151" sldId="340"/>
            <ac:graphicFrameMk id="8" creationId="{1C883E16-99F0-8783-D9DB-3E735B689F01}"/>
          </ac:graphicFrameMkLst>
        </pc:graphicFrameChg>
      </pc:sldChg>
      <pc:sldChg chg="addSp delSp modSp add mod">
        <pc:chgData name="Rui Cao" userId="a6960595-96e6-47d6-a8d8-833995379cc8" providerId="ADAL" clId="{A177B601-8290-4FBA-82E0-CADC20823291}" dt="2024-05-24T20:04:28.057" v="931" actId="1076"/>
        <pc:sldMkLst>
          <pc:docMk/>
          <pc:sldMk cId="972492318" sldId="341"/>
        </pc:sldMkLst>
        <pc:spChg chg="mod">
          <ac:chgData name="Rui Cao" userId="a6960595-96e6-47d6-a8d8-833995379cc8" providerId="ADAL" clId="{A177B601-8290-4FBA-82E0-CADC20823291}" dt="2024-05-23T23:47:24.286" v="828" actId="20577"/>
          <ac:spMkLst>
            <pc:docMk/>
            <pc:sldMk cId="972492318" sldId="341"/>
            <ac:spMk id="2" creationId="{FA6CEB29-2C48-1264-8670-8FE71E11147A}"/>
          </ac:spMkLst>
        </pc:spChg>
        <pc:spChg chg="mod">
          <ac:chgData name="Rui Cao" userId="a6960595-96e6-47d6-a8d8-833995379cc8" providerId="ADAL" clId="{A177B601-8290-4FBA-82E0-CADC20823291}" dt="2024-05-23T23:47:50.095" v="852" actId="20577"/>
          <ac:spMkLst>
            <pc:docMk/>
            <pc:sldMk cId="972492318" sldId="341"/>
            <ac:spMk id="9" creationId="{40CB86CA-640B-85E5-B916-75B72D2D7182}"/>
          </ac:spMkLst>
        </pc:spChg>
        <pc:spChg chg="add del mod">
          <ac:chgData name="Rui Cao" userId="a6960595-96e6-47d6-a8d8-833995379cc8" providerId="ADAL" clId="{A177B601-8290-4FBA-82E0-CADC20823291}" dt="2024-05-23T23:46:49.260" v="820" actId="478"/>
          <ac:spMkLst>
            <pc:docMk/>
            <pc:sldMk cId="972492318" sldId="341"/>
            <ac:spMk id="12" creationId="{3A3FAEBC-042C-A775-A981-8A570A931963}"/>
          </ac:spMkLst>
        </pc:sp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3" creationId="{397B287F-2834-6679-AFF6-8EA82FFBDDC0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7" creationId="{6FD9753E-FEEC-B674-D62F-96267FA21C98}"/>
          </ac:graphicFrameMkLst>
        </pc:graphicFrameChg>
        <pc:graphicFrameChg chg="del">
          <ac:chgData name="Rui Cao" userId="a6960595-96e6-47d6-a8d8-833995379cc8" providerId="ADAL" clId="{A177B601-8290-4FBA-82E0-CADC20823291}" dt="2024-05-23T23:46:37.576" v="817" actId="478"/>
          <ac:graphicFrameMkLst>
            <pc:docMk/>
            <pc:sldMk cId="972492318" sldId="341"/>
            <ac:graphicFrameMk id="8" creationId="{1C883E16-99F0-8783-D9DB-3E735B689F01}"/>
          </ac:graphicFrameMkLst>
        </pc:graphicFrameChg>
        <pc:graphicFrameChg chg="add del mod">
          <ac:chgData name="Rui Cao" userId="a6960595-96e6-47d6-a8d8-833995379cc8" providerId="ADAL" clId="{A177B601-8290-4FBA-82E0-CADC20823291}" dt="2024-05-23T23:46:36.745" v="816"/>
          <ac:graphicFrameMkLst>
            <pc:docMk/>
            <pc:sldMk cId="972492318" sldId="341"/>
            <ac:graphicFrameMk id="10" creationId="{735771DA-B174-A9E5-EA1A-B660515E4D66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1.547" v="929" actId="20577"/>
          <ac:graphicFrameMkLst>
            <pc:docMk/>
            <pc:sldMk cId="972492318" sldId="341"/>
            <ac:graphicFrameMk id="13" creationId="{1504B838-F13C-1EC3-E39D-874DBC897A2E}"/>
          </ac:graphicFrameMkLst>
        </pc:graphicFrameChg>
        <pc:graphicFrameChg chg="add mod modGraphic">
          <ac:chgData name="Rui Cao" userId="a6960595-96e6-47d6-a8d8-833995379cc8" providerId="ADAL" clId="{A177B601-8290-4FBA-82E0-CADC20823291}" dt="2024-05-24T20:04:28.057" v="931" actId="1076"/>
          <ac:graphicFrameMkLst>
            <pc:docMk/>
            <pc:sldMk cId="972492318" sldId="341"/>
            <ac:graphicFrameMk id="14" creationId="{2213E9E1-3722-8D97-AEC1-DF1A6D26C725}"/>
          </ac:graphicFrameMkLst>
        </pc:graphicFrameChg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42259967" sldId="1468126803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708793254" sldId="146812680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430567781" sldId="1468126811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275401671" sldId="1468126812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479565295" sldId="146812681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70409909" sldId="1468126820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02631869" sldId="1468126824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582539764" sldId="1468126826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702569953" sldId="1468126827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3151461559" sldId="1468126828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1515459262" sldId="1468126829"/>
        </pc:sldMkLst>
      </pc:sldChg>
      <pc:sldChg chg="del">
        <pc:chgData name="Rui Cao" userId="a6960595-96e6-47d6-a8d8-833995379cc8" providerId="ADAL" clId="{A177B601-8290-4FBA-82E0-CADC20823291}" dt="2024-05-23T23:32:07.527" v="30" actId="47"/>
        <pc:sldMkLst>
          <pc:docMk/>
          <pc:sldMk cId="2895851487" sldId="1468126830"/>
        </pc:sldMkLst>
      </pc:sldChg>
      <pc:sldMasterChg chg="modSp mod">
        <pc:chgData name="Rui Cao" userId="a6960595-96e6-47d6-a8d8-833995379cc8" providerId="ADAL" clId="{A177B601-8290-4FBA-82E0-CADC20823291}" dt="2024-05-23T23:31:49.255" v="2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A177B601-8290-4FBA-82E0-CADC20823291}" dt="2024-05-23T23:31:49.255" v="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62982559-A20C-4151-9864-756B331EE6A0}"/>
    <pc:docChg chg="undo custSel delSld modSld sldOrd">
      <pc:chgData name="Rui Cao" userId="a6960595-96e6-47d6-a8d8-833995379cc8" providerId="ADAL" clId="{62982559-A20C-4151-9864-756B331EE6A0}" dt="2025-03-11T16:21:33.520" v="1484" actId="20577"/>
      <pc:docMkLst>
        <pc:docMk/>
      </pc:docMkLst>
      <pc:sldChg chg="modSp mod">
        <pc:chgData name="Rui Cao" userId="a6960595-96e6-47d6-a8d8-833995379cc8" providerId="ADAL" clId="{62982559-A20C-4151-9864-756B331EE6A0}" dt="2025-03-10T14:52:47.335" v="0" actId="20577"/>
        <pc:sldMkLst>
          <pc:docMk/>
          <pc:sldMk cId="0" sldId="256"/>
        </pc:sldMkLst>
        <pc:spChg chg="mod">
          <ac:chgData name="Rui Cao" userId="a6960595-96e6-47d6-a8d8-833995379cc8" providerId="ADAL" clId="{62982559-A20C-4151-9864-756B331EE6A0}" dt="2025-03-10T14:52:47.335" v="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62982559-A20C-4151-9864-756B331EE6A0}" dt="2025-03-11T15:19:34.127" v="825" actId="20577"/>
        <pc:sldMkLst>
          <pc:docMk/>
          <pc:sldMk cId="4238932453" sldId="339"/>
        </pc:sldMkLst>
        <pc:spChg chg="mod">
          <ac:chgData name="Rui Cao" userId="a6960595-96e6-47d6-a8d8-833995379cc8" providerId="ADAL" clId="{62982559-A20C-4151-9864-756B331EE6A0}" dt="2025-03-11T15:19:34.127" v="825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modSp del mod ord">
        <pc:chgData name="Rui Cao" userId="a6960595-96e6-47d6-a8d8-833995379cc8" providerId="ADAL" clId="{62982559-A20C-4151-9864-756B331EE6A0}" dt="2025-03-11T16:20:56.429" v="1467" actId="47"/>
        <pc:sldMkLst>
          <pc:docMk/>
          <pc:sldMk cId="1201264545" sldId="674"/>
        </pc:sldMkLst>
        <pc:spChg chg="mod">
          <ac:chgData name="Rui Cao" userId="a6960595-96e6-47d6-a8d8-833995379cc8" providerId="ADAL" clId="{62982559-A20C-4151-9864-756B331EE6A0}" dt="2025-03-11T03:11:59.461" v="629" actId="20577"/>
          <ac:spMkLst>
            <pc:docMk/>
            <pc:sldMk cId="1201264545" sldId="674"/>
            <ac:spMk id="2" creationId="{99129147-C4EA-5A11-1B96-27C6242A6E37}"/>
          </ac:spMkLst>
        </pc:spChg>
      </pc:sldChg>
      <pc:sldChg chg="modSp del mod ord">
        <pc:chgData name="Rui Cao" userId="a6960595-96e6-47d6-a8d8-833995379cc8" providerId="ADAL" clId="{62982559-A20C-4151-9864-756B331EE6A0}" dt="2025-03-11T16:20:57.903" v="1468" actId="47"/>
        <pc:sldMkLst>
          <pc:docMk/>
          <pc:sldMk cId="319242310" sldId="675"/>
        </pc:sldMkLst>
        <pc:spChg chg="mod">
          <ac:chgData name="Rui Cao" userId="a6960595-96e6-47d6-a8d8-833995379cc8" providerId="ADAL" clId="{62982559-A20C-4151-9864-756B331EE6A0}" dt="2025-03-11T03:12:09.222" v="640" actId="20577"/>
          <ac:spMkLst>
            <pc:docMk/>
            <pc:sldMk cId="319242310" sldId="675"/>
            <ac:spMk id="2" creationId="{E156228C-E90D-1EA3-912C-08C17572B4E5}"/>
          </ac:spMkLst>
        </pc:spChg>
      </pc:sldChg>
      <pc:sldChg chg="modSp mod">
        <pc:chgData name="Rui Cao" userId="a6960595-96e6-47d6-a8d8-833995379cc8" providerId="ADAL" clId="{62982559-A20C-4151-9864-756B331EE6A0}" dt="2025-03-11T03:19:06.749" v="761" actId="20577"/>
        <pc:sldMkLst>
          <pc:docMk/>
          <pc:sldMk cId="4019795024" sldId="676"/>
        </pc:sldMkLst>
        <pc:spChg chg="mod">
          <ac:chgData name="Rui Cao" userId="a6960595-96e6-47d6-a8d8-833995379cc8" providerId="ADAL" clId="{62982559-A20C-4151-9864-756B331EE6A0}" dt="2025-03-11T03:17:45.329" v="696" actId="20577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62982559-A20C-4151-9864-756B331EE6A0}" dt="2025-03-11T03:19:06.749" v="761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modSp mod">
        <pc:chgData name="Rui Cao" userId="a6960595-96e6-47d6-a8d8-833995379cc8" providerId="ADAL" clId="{62982559-A20C-4151-9864-756B331EE6A0}" dt="2025-03-11T16:01:50.506" v="1303" actId="20577"/>
        <pc:sldMkLst>
          <pc:docMk/>
          <pc:sldMk cId="1064175275" sldId="679"/>
        </pc:sldMkLst>
        <pc:spChg chg="mod">
          <ac:chgData name="Rui Cao" userId="a6960595-96e6-47d6-a8d8-833995379cc8" providerId="ADAL" clId="{62982559-A20C-4151-9864-756B331EE6A0}" dt="2025-03-11T16:01:50.506" v="1303" actId="20577"/>
          <ac:spMkLst>
            <pc:docMk/>
            <pc:sldMk cId="1064175275" sldId="679"/>
            <ac:spMk id="2" creationId="{59421656-3B45-8A5C-393D-88A76882D051}"/>
          </ac:spMkLst>
        </pc:spChg>
      </pc:sldChg>
      <pc:sldChg chg="modSp mod">
        <pc:chgData name="Rui Cao" userId="a6960595-96e6-47d6-a8d8-833995379cc8" providerId="ADAL" clId="{62982559-A20C-4151-9864-756B331EE6A0}" dt="2025-03-11T16:05:16.344" v="1349" actId="20577"/>
        <pc:sldMkLst>
          <pc:docMk/>
          <pc:sldMk cId="499164841" sldId="681"/>
        </pc:sldMkLst>
        <pc:spChg chg="mod">
          <ac:chgData name="Rui Cao" userId="a6960595-96e6-47d6-a8d8-833995379cc8" providerId="ADAL" clId="{62982559-A20C-4151-9864-756B331EE6A0}" dt="2025-03-11T16:05:16.344" v="1349" actId="20577"/>
          <ac:spMkLst>
            <pc:docMk/>
            <pc:sldMk cId="499164841" sldId="681"/>
            <ac:spMk id="3" creationId="{02644AE9-B5F2-35CE-97A5-057330A34A37}"/>
          </ac:spMkLst>
        </pc:spChg>
      </pc:sldChg>
      <pc:sldChg chg="modSp mod">
        <pc:chgData name="Rui Cao" userId="a6960595-96e6-47d6-a8d8-833995379cc8" providerId="ADAL" clId="{62982559-A20C-4151-9864-756B331EE6A0}" dt="2025-03-11T16:17:04.922" v="1421" actId="20577"/>
        <pc:sldMkLst>
          <pc:docMk/>
          <pc:sldMk cId="286201551" sldId="682"/>
        </pc:sldMkLst>
        <pc:spChg chg="mod">
          <ac:chgData name="Rui Cao" userId="a6960595-96e6-47d6-a8d8-833995379cc8" providerId="ADAL" clId="{62982559-A20C-4151-9864-756B331EE6A0}" dt="2025-03-11T16:17:04.922" v="1421" actId="20577"/>
          <ac:spMkLst>
            <pc:docMk/>
            <pc:sldMk cId="286201551" sldId="682"/>
            <ac:spMk id="3" creationId="{CBF038FD-1F76-CFBD-3A56-484BD7D9C548}"/>
          </ac:spMkLst>
        </pc:spChg>
      </pc:sldChg>
      <pc:sldChg chg="modSp mod">
        <pc:chgData name="Rui Cao" userId="a6960595-96e6-47d6-a8d8-833995379cc8" providerId="ADAL" clId="{62982559-A20C-4151-9864-756B331EE6A0}" dt="2025-03-11T16:18:29.675" v="1443" actId="14100"/>
        <pc:sldMkLst>
          <pc:docMk/>
          <pc:sldMk cId="470365338" sldId="683"/>
        </pc:sldMkLst>
        <pc:spChg chg="mod">
          <ac:chgData name="Rui Cao" userId="a6960595-96e6-47d6-a8d8-833995379cc8" providerId="ADAL" clId="{62982559-A20C-4151-9864-756B331EE6A0}" dt="2025-03-11T16:18:29.675" v="1443" actId="14100"/>
          <ac:spMkLst>
            <pc:docMk/>
            <pc:sldMk cId="470365338" sldId="683"/>
            <ac:spMk id="3" creationId="{872AD3EF-E5DA-F599-896A-9D4A2D69170E}"/>
          </ac:spMkLst>
        </pc:spChg>
      </pc:sldChg>
      <pc:sldChg chg="modSp mod">
        <pc:chgData name="Rui Cao" userId="a6960595-96e6-47d6-a8d8-833995379cc8" providerId="ADAL" clId="{62982559-A20C-4151-9864-756B331EE6A0}" dt="2025-03-11T03:24:24.186" v="777" actId="20577"/>
        <pc:sldMkLst>
          <pc:docMk/>
          <pc:sldMk cId="1911494966" sldId="685"/>
        </pc:sldMkLst>
        <pc:spChg chg="mod">
          <ac:chgData name="Rui Cao" userId="a6960595-96e6-47d6-a8d8-833995379cc8" providerId="ADAL" clId="{62982559-A20C-4151-9864-756B331EE6A0}" dt="2025-03-11T03:24:24.186" v="777" actId="20577"/>
          <ac:spMkLst>
            <pc:docMk/>
            <pc:sldMk cId="1911494966" sldId="685"/>
            <ac:spMk id="3" creationId="{8C310D88-DB7B-AA06-7796-8E0DD5553B3F}"/>
          </ac:spMkLst>
        </pc:spChg>
      </pc:sldChg>
      <pc:sldChg chg="modSp del mod">
        <pc:chgData name="Rui Cao" userId="a6960595-96e6-47d6-a8d8-833995379cc8" providerId="ADAL" clId="{62982559-A20C-4151-9864-756B331EE6A0}" dt="2025-03-11T03:24:25.718" v="778" actId="47"/>
        <pc:sldMkLst>
          <pc:docMk/>
          <pc:sldMk cId="616719768" sldId="686"/>
        </pc:sldMkLst>
        <pc:spChg chg="mod">
          <ac:chgData name="Rui Cao" userId="a6960595-96e6-47d6-a8d8-833995379cc8" providerId="ADAL" clId="{62982559-A20C-4151-9864-756B331EE6A0}" dt="2025-03-11T03:24:06.262" v="764" actId="21"/>
          <ac:spMkLst>
            <pc:docMk/>
            <pc:sldMk cId="616719768" sldId="686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1:33.520" v="1484" actId="20577"/>
        <pc:sldMkLst>
          <pc:docMk/>
          <pc:sldMk cId="2932136404" sldId="688"/>
        </pc:sldMkLst>
        <pc:spChg chg="mod">
          <ac:chgData name="Rui Cao" userId="a6960595-96e6-47d6-a8d8-833995379cc8" providerId="ADAL" clId="{62982559-A20C-4151-9864-756B331EE6A0}" dt="2025-03-11T16:21:33.520" v="148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mod">
        <pc:chgData name="Rui Cao" userId="a6960595-96e6-47d6-a8d8-833995379cc8" providerId="ADAL" clId="{62982559-A20C-4151-9864-756B331EE6A0}" dt="2025-03-11T16:20:14.045" v="1465" actId="20577"/>
        <pc:sldMkLst>
          <pc:docMk/>
          <pc:sldMk cId="3080692360" sldId="689"/>
        </pc:sldMkLst>
        <pc:spChg chg="mod">
          <ac:chgData name="Rui Cao" userId="a6960595-96e6-47d6-a8d8-833995379cc8" providerId="ADAL" clId="{62982559-A20C-4151-9864-756B331EE6A0}" dt="2025-03-11T16:20:14.045" v="1465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62982559-A20C-4151-9864-756B331EE6A0}" dt="2025-03-11T03:06:01.440" v="395" actId="14100"/>
          <ac:spMkLst>
            <pc:docMk/>
            <pc:sldMk cId="3080692360" sldId="689"/>
            <ac:spMk id="3" creationId="{8D25D67E-D122-D31D-C452-4EF2A4AD1C74}"/>
          </ac:spMkLst>
        </pc:spChg>
      </pc:sldChg>
      <pc:sldChg chg="modSp mod">
        <pc:chgData name="Rui Cao" userId="a6960595-96e6-47d6-a8d8-833995379cc8" providerId="ADAL" clId="{62982559-A20C-4151-9864-756B331EE6A0}" dt="2025-03-11T16:20:07.418" v="1464" actId="14100"/>
        <pc:sldMkLst>
          <pc:docMk/>
          <pc:sldMk cId="713489507" sldId="690"/>
        </pc:sldMkLst>
        <pc:spChg chg="mod">
          <ac:chgData name="Rui Cao" userId="a6960595-96e6-47d6-a8d8-833995379cc8" providerId="ADAL" clId="{62982559-A20C-4151-9864-756B331EE6A0}" dt="2025-03-11T16:20:07.418" v="1464" actId="14100"/>
          <ac:spMkLst>
            <pc:docMk/>
            <pc:sldMk cId="713489507" sldId="690"/>
            <ac:spMk id="3" creationId="{0ED49944-949C-0048-EE2D-D844712E0189}"/>
          </ac:spMkLst>
        </pc:spChg>
      </pc:sldChg>
      <pc:sldChg chg="modSp mod ord">
        <pc:chgData name="Rui Cao" userId="a6960595-96e6-47d6-a8d8-833995379cc8" providerId="ADAL" clId="{62982559-A20C-4151-9864-756B331EE6A0}" dt="2025-03-11T16:00:38.751" v="1302" actId="20577"/>
        <pc:sldMkLst>
          <pc:docMk/>
          <pc:sldMk cId="3180938841" sldId="691"/>
        </pc:sldMkLst>
        <pc:spChg chg="mod">
          <ac:chgData name="Rui Cao" userId="a6960595-96e6-47d6-a8d8-833995379cc8" providerId="ADAL" clId="{62982559-A20C-4151-9864-756B331EE6A0}" dt="2025-03-11T16:00:38.751" v="1302" actId="20577"/>
          <ac:spMkLst>
            <pc:docMk/>
            <pc:sldMk cId="3180938841" sldId="691"/>
            <ac:spMk id="8" creationId="{13919150-D445-EDD0-4D1B-E45D6FD8DA24}"/>
          </ac:spMkLst>
        </pc:spChg>
      </pc:sldChg>
      <pc:sldChg chg="addSp delSp modSp mod ord">
        <pc:chgData name="Rui Cao" userId="a6960595-96e6-47d6-a8d8-833995379cc8" providerId="ADAL" clId="{62982559-A20C-4151-9864-756B331EE6A0}" dt="2025-03-11T15:59:34.954" v="1294" actId="207"/>
        <pc:sldMkLst>
          <pc:docMk/>
          <pc:sldMk cId="592978257" sldId="692"/>
        </pc:sldMkLst>
        <pc:spChg chg="mod">
          <ac:chgData name="Rui Cao" userId="a6960595-96e6-47d6-a8d8-833995379cc8" providerId="ADAL" clId="{62982559-A20C-4151-9864-756B331EE6A0}" dt="2025-03-11T15:53:59.681" v="1231" actId="1035"/>
          <ac:spMkLst>
            <pc:docMk/>
            <pc:sldMk cId="592978257" sldId="692"/>
            <ac:spMk id="2" creationId="{1C9D7B66-FBBE-7FFB-816B-0CF00E3E55D0}"/>
          </ac:spMkLst>
        </pc:spChg>
        <pc:spChg chg="add mod">
          <ac:chgData name="Rui Cao" userId="a6960595-96e6-47d6-a8d8-833995379cc8" providerId="ADAL" clId="{62982559-A20C-4151-9864-756B331EE6A0}" dt="2025-03-11T15:58:43.445" v="1291" actId="20577"/>
          <ac:spMkLst>
            <pc:docMk/>
            <pc:sldMk cId="592978257" sldId="692"/>
            <ac:spMk id="3" creationId="{6B616D0B-E9EB-AEB1-E824-45031CD2B26B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7" creationId="{3C8296E1-3986-2F1B-8B02-C03CE0A3123F}"/>
          </ac:spMkLst>
        </pc:spChg>
        <pc:spChg chg="add del mod">
          <ac:chgData name="Rui Cao" userId="a6960595-96e6-47d6-a8d8-833995379cc8" providerId="ADAL" clId="{62982559-A20C-4151-9864-756B331EE6A0}" dt="2025-03-10T14:54:38.177" v="52" actId="478"/>
          <ac:spMkLst>
            <pc:docMk/>
            <pc:sldMk cId="592978257" sldId="692"/>
            <ac:spMk id="7" creationId="{DC9D57CC-E60C-86ED-6A6E-8DA775F01BD5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8" creationId="{1C87939E-0FB7-01FC-4812-81195725821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" creationId="{CD54292E-33D4-E728-6B8B-C1C36A7A53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" creationId="{E1539D23-F941-1694-87AB-B2EF2F34C381}"/>
          </ac:spMkLst>
        </pc:spChg>
        <pc:spChg chg="mod">
          <ac:chgData name="Rui Cao" userId="a6960595-96e6-47d6-a8d8-833995379cc8" providerId="ADAL" clId="{62982559-A20C-4151-9864-756B331EE6A0}" dt="2025-03-11T15:58:33.816" v="1287" actId="20577"/>
          <ac:spMkLst>
            <pc:docMk/>
            <pc:sldMk cId="592978257" sldId="692"/>
            <ac:spMk id="11" creationId="{FD151279-2CF6-B31F-3FE9-EE6EFECDDD8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" creationId="{F0DE21BE-0215-043A-9F1A-F649E2A86A5C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" creationId="{249111EA-F17D-5976-79F7-436F9101C348}"/>
          </ac:spMkLst>
        </pc:spChg>
        <pc:spChg chg="add del mod">
          <ac:chgData name="Rui Cao" userId="a6960595-96e6-47d6-a8d8-833995379cc8" providerId="ADAL" clId="{62982559-A20C-4151-9864-756B331EE6A0}" dt="2025-03-11T15:22:00.802" v="856" actId="478"/>
          <ac:spMkLst>
            <pc:docMk/>
            <pc:sldMk cId="592978257" sldId="692"/>
            <ac:spMk id="14" creationId="{152DC5F7-B018-E0DE-597A-83B19E138DE4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" creationId="{824425F8-10CE-2D32-404D-407721091082}"/>
          </ac:spMkLst>
        </pc:spChg>
        <pc:spChg chg="add 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6" creationId="{ABF7D28E-D8CF-FE01-FB17-9570108A46A1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17" creationId="{2DBD2BC8-B742-B869-9583-4B1F0D9ABCDD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19" creationId="{79756C1B-F487-5314-70F7-22446D25B454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0" creationId="{AD315118-A866-68C3-289E-95C3ADA2F887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21" creationId="{CD857286-1C8E-5C3D-28AF-FAE525D934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2" creationId="{2B93EFF1-F52D-207E-456C-BA98D742BE0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3" creationId="{A94BD830-3B38-6A4F-6751-2576783801B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4" creationId="{7457EB5B-4B5D-60EB-2F8A-1F5CDF64331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5" creationId="{5D3E7661-AFAC-6542-AC60-E96EB8A54E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26" creationId="{321553ED-6029-4485-89C2-46EC368DA453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27" creationId="{C15DE305-A378-3A77-C98D-1393F87B4232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28" creationId="{ADD540D9-E943-B9A4-627F-3F9C7DBEE85D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29" creationId="{46AB6063-633C-F6CE-D6EA-1AC6CD4AAB6B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0" creationId="{129F2782-8D6B-2F2E-3D6D-F0FB80C66CE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1" creationId="{6B0C5BDD-0A1E-9751-708F-56993DF20BE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2" creationId="{AA5BDFE5-76D4-A168-A3F5-A710B2CDB2F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3" creationId="{DC35D304-5B21-85A1-DF8D-206C62A4940B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34" creationId="{0C3420F6-DCC0-72D8-E279-4569434D9C9F}"/>
          </ac:spMkLst>
        </pc:spChg>
        <pc:spChg chg="del mod">
          <ac:chgData name="Rui Cao" userId="a6960595-96e6-47d6-a8d8-833995379cc8" providerId="ADAL" clId="{62982559-A20C-4151-9864-756B331EE6A0}" dt="2025-03-11T15:44:53.668" v="1124" actId="478"/>
          <ac:spMkLst>
            <pc:docMk/>
            <pc:sldMk cId="592978257" sldId="692"/>
            <ac:spMk id="35" creationId="{6B3E85F2-2D77-3610-122B-25390E06ECA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6" creationId="{8F41C671-1D24-BF61-B09D-074942C15A0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7" creationId="{5AF9A399-E0D5-A921-A249-EE87DA41E1A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8" creationId="{E8FB87C9-E2BA-59FC-3679-16E30EB1EB6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39" creationId="{E2F162D0-D06B-60F5-267F-87728E75B26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0" creationId="{2F3AFFD0-A8D9-44C2-343E-72F07E9AF7B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1" creationId="{07CA4E00-A0CB-8EE3-5144-2025B005598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2" creationId="{05776818-92CA-CDB5-5608-6A30F7B3AFBE}"/>
          </ac:spMkLst>
        </pc:spChg>
        <pc:spChg chg="mod">
          <ac:chgData name="Rui Cao" userId="a6960595-96e6-47d6-a8d8-833995379cc8" providerId="ADAL" clId="{62982559-A20C-4151-9864-756B331EE6A0}" dt="2025-03-11T15:58:37.428" v="1288" actId="6549"/>
          <ac:spMkLst>
            <pc:docMk/>
            <pc:sldMk cId="592978257" sldId="692"/>
            <ac:spMk id="43" creationId="{5F849DC4-3547-E5F9-E791-DB16077B56A2}"/>
          </ac:spMkLst>
        </pc:spChg>
        <pc:spChg chg="del mod">
          <ac:chgData name="Rui Cao" userId="a6960595-96e6-47d6-a8d8-833995379cc8" providerId="ADAL" clId="{62982559-A20C-4151-9864-756B331EE6A0}" dt="2025-03-11T15:44:51.564" v="1123" actId="478"/>
          <ac:spMkLst>
            <pc:docMk/>
            <pc:sldMk cId="592978257" sldId="692"/>
            <ac:spMk id="44" creationId="{D60EC2FE-1AA4-E36A-74C7-78847CAC3F90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45" creationId="{BE9D7EDE-12A3-CD8C-1443-3669AAE2AF8D}"/>
          </ac:spMkLst>
        </pc:spChg>
        <pc:spChg chg="del mod">
          <ac:chgData name="Rui Cao" userId="a6960595-96e6-47d6-a8d8-833995379cc8" providerId="ADAL" clId="{62982559-A20C-4151-9864-756B331EE6A0}" dt="2025-03-11T15:44:37.180" v="1119" actId="478"/>
          <ac:spMkLst>
            <pc:docMk/>
            <pc:sldMk cId="592978257" sldId="692"/>
            <ac:spMk id="46" creationId="{1B0CEA30-B40E-8499-03EC-B7258596998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7" creationId="{495D38F6-91B1-FCC0-E3A5-0E9F9DA5144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8" creationId="{1E01A1AD-B05B-5232-9CC9-E05F3E8950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49" creationId="{C756668E-C0C3-3375-5AB9-1ADB104CBC1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0" creationId="{948D5CF2-FB2C-A712-ED50-6E4AD422EA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1" creationId="{7FF7D788-1495-3471-B3BC-AB53412204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2" creationId="{5A9876CC-C4F3-B4E4-47A0-245E332A4932}"/>
          </ac:spMkLst>
        </pc:spChg>
        <pc:spChg chg="mod">
          <ac:chgData name="Rui Cao" userId="a6960595-96e6-47d6-a8d8-833995379cc8" providerId="ADAL" clId="{62982559-A20C-4151-9864-756B331EE6A0}" dt="2025-03-11T15:58:39.453" v="1289" actId="6549"/>
          <ac:spMkLst>
            <pc:docMk/>
            <pc:sldMk cId="592978257" sldId="692"/>
            <ac:spMk id="53" creationId="{2E98F87D-AE1F-D299-4AC8-1DFE6A8BB288}"/>
          </ac:spMkLst>
        </pc:spChg>
        <pc:spChg chg="del mod">
          <ac:chgData name="Rui Cao" userId="a6960595-96e6-47d6-a8d8-833995379cc8" providerId="ADAL" clId="{62982559-A20C-4151-9864-756B331EE6A0}" dt="2025-03-11T15:44:38.075" v="1120" actId="478"/>
          <ac:spMkLst>
            <pc:docMk/>
            <pc:sldMk cId="592978257" sldId="692"/>
            <ac:spMk id="54" creationId="{F90CFFE6-E800-7525-FDDB-DB1AD9F7E85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5" creationId="{1662635C-5191-A853-CD28-DD33321DD50C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56" creationId="{BBEB748F-A2BB-E989-52BB-D36D7A3028B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7" creationId="{7EA6C1B2-F1E1-C2A1-B102-10CFB1A2183A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8" creationId="{9D143A2A-8319-A89D-9F0E-ABE2AF03F34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59" creationId="{A9DE3452-2BB6-D0D2-E43B-9DE1B2BFB9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0" creationId="{535B19AC-B766-4433-51CB-310B4D89D26C}"/>
          </ac:spMkLst>
        </pc:spChg>
        <pc:spChg chg="del mod">
          <ac:chgData name="Rui Cao" userId="a6960595-96e6-47d6-a8d8-833995379cc8" providerId="ADAL" clId="{62982559-A20C-4151-9864-756B331EE6A0}" dt="2025-03-11T15:45:51.798" v="1149" actId="478"/>
          <ac:spMkLst>
            <pc:docMk/>
            <pc:sldMk cId="592978257" sldId="692"/>
            <ac:spMk id="61" creationId="{E39B8589-3057-96AE-8B2D-80125C33E43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2" creationId="{24FEC5B7-87BC-9C23-E414-D6C22A83671D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3" creationId="{48D91D86-2043-8596-1FE6-1D69B829C38B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4" creationId="{1622D3F0-2873-AA48-5890-408657C6F8E1}"/>
          </ac:spMkLst>
        </pc:spChg>
        <pc:spChg chg="del mod">
          <ac:chgData name="Rui Cao" userId="a6960595-96e6-47d6-a8d8-833995379cc8" providerId="ADAL" clId="{62982559-A20C-4151-9864-756B331EE6A0}" dt="2025-03-11T15:45:50.212" v="1148" actId="478"/>
          <ac:spMkLst>
            <pc:docMk/>
            <pc:sldMk cId="592978257" sldId="692"/>
            <ac:spMk id="65" creationId="{3700995F-7CE1-67BB-9C97-16447A8D71D2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6" creationId="{6206BCA9-E073-F1DF-2155-FDF27E3EE8A4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67" creationId="{B593FE77-9528-7C32-710B-67E6D4D3845E}"/>
          </ac:spMkLst>
        </pc:spChg>
        <pc:spChg chg="mod">
          <ac:chgData name="Rui Cao" userId="a6960595-96e6-47d6-a8d8-833995379cc8" providerId="ADAL" clId="{62982559-A20C-4151-9864-756B331EE6A0}" dt="2025-03-11T15:53:16.500" v="1201"/>
          <ac:spMkLst>
            <pc:docMk/>
            <pc:sldMk cId="592978257" sldId="692"/>
            <ac:spMk id="68" creationId="{608F0DA6-602B-4159-ABE8-01AE6A414A85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69" creationId="{909D3066-3FC1-8418-4AD9-2444CD03F4B2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0" creationId="{AAA1C344-3D9C-ABBD-EC6E-5880851C15A4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1" creationId="{FC58DE9B-52ED-804E-8F5D-B370BF1259E8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2" creationId="{7891DEA0-AA0A-9A9A-DD94-AB83B6ABB07C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3" creationId="{91320CD5-202D-D899-7804-42FA2B93AF7A}"/>
          </ac:spMkLst>
        </pc:spChg>
        <pc:spChg chg="add mod">
          <ac:chgData name="Rui Cao" userId="a6960595-96e6-47d6-a8d8-833995379cc8" providerId="ADAL" clId="{62982559-A20C-4151-9864-756B331EE6A0}" dt="2025-03-11T15:53:24.215" v="1210" actId="1036"/>
          <ac:spMkLst>
            <pc:docMk/>
            <pc:sldMk cId="592978257" sldId="692"/>
            <ac:spMk id="74" creationId="{63D6C2E4-A1AC-D66D-2631-05A737466CBD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75" creationId="{66A240CC-981B-4368-A99A-F7807284C3D4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7" creationId="{77266164-E245-7911-E720-A12E0AE26A7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8" creationId="{1AA076DE-AB82-4A3A-2FB7-EA618F8CF49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79" creationId="{BBC4DD02-04D2-D5BC-CEBE-B2100B05BD7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0" creationId="{749C761E-87B1-9F39-D675-A8AC59590C0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1" creationId="{8BC64499-1E50-CCC8-5C78-E30AB87FB502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2" creationId="{EBB2B7AD-9CEB-7DCF-30E1-9DF6F31CFB65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3" creationId="{425E64E4-0BB1-C3EC-804B-3F0E7DE8BA8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4" creationId="{A951757E-8201-A2B5-D3BC-4251181289E9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5" creationId="{A0CA380B-10B8-C841-7086-06E42CFF1527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6" creationId="{DF46DE74-F084-82C8-3D4D-E4B0707704DB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7" creationId="{D4D7ECAE-49FD-3764-B6ED-54B6C8555E66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88" creationId="{BFEB4985-07EB-D359-9BED-8EDB989A7580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89" creationId="{A7B51C59-FE3E-3630-F994-F4B6683DFA6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0" creationId="{A35CA773-EB36-AA2A-9FD6-BDF2978F8715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1" creationId="{5B408592-3B72-9F97-026F-0E1A1315B13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2" creationId="{C7C73179-E91C-4AD3-642A-CD385930147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3" creationId="{FD20FBA0-EEC7-9DBE-E208-ADCE10027D73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4" creationId="{62771C2C-C71E-3A63-6133-AD4F46A2C836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95" creationId="{155BA91C-AB21-40A9-B6F8-E9A9290B0130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96" creationId="{0B74578F-AEEC-7EE8-DDAE-90AA9C5921B7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97" creationId="{3044CE54-C754-19A3-4567-9931E52B9FF8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98" creationId="{229A9FA8-5513-9FA2-9AC2-B490D82B6DA0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99" creationId="{CF8A5FBA-4AA7-0B79-7E51-8BAB0DFEA8BA}"/>
          </ac:spMkLst>
        </pc:spChg>
        <pc:spChg chg="mod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00" creationId="{0A3D64FD-456B-349A-3AFA-4F77CD67204E}"/>
          </ac:spMkLst>
        </pc:spChg>
        <pc:spChg chg="del mod">
          <ac:chgData name="Rui Cao" userId="a6960595-96e6-47d6-a8d8-833995379cc8" providerId="ADAL" clId="{62982559-A20C-4151-9864-756B331EE6A0}" dt="2025-03-11T15:22:14.506" v="870" actId="478"/>
          <ac:spMkLst>
            <pc:docMk/>
            <pc:sldMk cId="592978257" sldId="692"/>
            <ac:spMk id="101" creationId="{09EED184-3625-9C6F-A574-D7FB00D50CC9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2" creationId="{92A054E2-1F27-67FF-D75E-E9C7FC6A0AF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3" creationId="{EF9D12A8-4693-783A-6F1D-13F04A7BFE51}"/>
          </ac:spMkLst>
        </pc:spChg>
        <pc:spChg chg="mod">
          <ac:chgData name="Rui Cao" userId="a6960595-96e6-47d6-a8d8-833995379cc8" providerId="ADAL" clId="{62982559-A20C-4151-9864-756B331EE6A0}" dt="2025-03-11T15:58:41.899" v="1290" actId="20577"/>
          <ac:spMkLst>
            <pc:docMk/>
            <pc:sldMk cId="592978257" sldId="692"/>
            <ac:spMk id="104" creationId="{3E529D92-16FA-3ECF-D9F4-DC3D4BC80E85}"/>
          </ac:spMkLst>
        </pc:spChg>
        <pc:spChg chg="del mod">
          <ac:chgData name="Rui Cao" userId="a6960595-96e6-47d6-a8d8-833995379cc8" providerId="ADAL" clId="{62982559-A20C-4151-9864-756B331EE6A0}" dt="2025-03-11T15:22:12.854" v="869" actId="478"/>
          <ac:spMkLst>
            <pc:docMk/>
            <pc:sldMk cId="592978257" sldId="692"/>
            <ac:spMk id="105" creationId="{5DC3357E-19A7-0E05-A49B-66844E78952F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6" creationId="{44333E35-1D6A-94F3-3F10-AE3780653650}"/>
          </ac:spMkLst>
        </pc:spChg>
        <pc:spChg chg="mod topLvl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7" creationId="{8E409AE3-BF10-18B9-1A8A-BDA2DF234700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8" creationId="{220CA4C8-207D-EA5F-E91D-D143DB07B591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09" creationId="{2C6A7290-9CE7-BF5C-B47E-8292D8D1C39D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0" creationId="{E940FCF6-10A4-071D-5A8F-90B5519EA659}"/>
          </ac:spMkLst>
        </pc:spChg>
        <pc:spChg chg="mod">
          <ac:chgData name="Rui Cao" userId="a6960595-96e6-47d6-a8d8-833995379cc8" providerId="ADAL" clId="{62982559-A20C-4151-9864-756B331EE6A0}" dt="2025-03-11T15:53:41.791" v="1217"/>
          <ac:spMkLst>
            <pc:docMk/>
            <pc:sldMk cId="592978257" sldId="692"/>
            <ac:spMk id="111" creationId="{269C0466-1230-724B-9E01-9F7645B1F89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2" creationId="{8596679F-255F-395A-9EC3-209232FC4A25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3" creationId="{82F7F247-9EBE-FD2B-6A63-D4CE4C732F2C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4" creationId="{B811212C-7048-DA2D-51AE-2CE7B49329AE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5" creationId="{159769C8-31B6-9C92-59DB-4F6AEE2008C4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6" creationId="{17445EFA-8444-F024-6B03-155E61CF0E7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7" creationId="{DD4F391D-D453-E752-E028-217BD35903F6}"/>
          </ac:spMkLst>
        </pc:spChg>
        <pc:spChg chg="add del mod">
          <ac:chgData name="Rui Cao" userId="a6960595-96e6-47d6-a8d8-833995379cc8" providerId="ADAL" clId="{62982559-A20C-4151-9864-756B331EE6A0}" dt="2025-03-11T15:54:20.022" v="1237" actId="478"/>
          <ac:spMkLst>
            <pc:docMk/>
            <pc:sldMk cId="592978257" sldId="692"/>
            <ac:spMk id="118" creationId="{DA385219-70BB-CCB9-B44D-EF1565DD0448}"/>
          </ac:spMkLst>
        </pc:spChg>
        <pc:spChg chg="add del mod">
          <ac:chgData name="Rui Cao" userId="a6960595-96e6-47d6-a8d8-833995379cc8" providerId="ADAL" clId="{62982559-A20C-4151-9864-756B331EE6A0}" dt="2025-03-11T15:55:57.876" v="1269" actId="478"/>
          <ac:spMkLst>
            <pc:docMk/>
            <pc:sldMk cId="592978257" sldId="692"/>
            <ac:spMk id="119" creationId="{ECB74614-A14B-51B9-06E5-20D561AF276F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1" creationId="{8B35A98B-C1F3-006C-8AE5-66571CC7D98C}"/>
          </ac:spMkLst>
        </pc:spChg>
        <pc:spChg chg="add del mod">
          <ac:chgData name="Rui Cao" userId="a6960595-96e6-47d6-a8d8-833995379cc8" providerId="ADAL" clId="{62982559-A20C-4151-9864-756B331EE6A0}" dt="2025-03-11T15:53:27.263" v="1212" actId="478"/>
          <ac:spMkLst>
            <pc:docMk/>
            <pc:sldMk cId="592978257" sldId="692"/>
            <ac:spMk id="124" creationId="{68A3539C-D76D-5A4B-1DB9-095F59B1D4D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6" creationId="{A2016522-7C64-E316-3B97-2E9CD6A68587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7" creationId="{1397E14F-3581-EDB1-4559-CCC618385EE6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28" creationId="{156EC4A2-C11D-B719-1441-12AE1F411E7A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29" creationId="{786358B6-D9A6-6832-43BC-253F5C847B1E}"/>
          </ac:spMkLst>
        </pc:spChg>
        <pc:spChg chg="mod">
          <ac:chgData name="Rui Cao" userId="a6960595-96e6-47d6-a8d8-833995379cc8" providerId="ADAL" clId="{62982559-A20C-4151-9864-756B331EE6A0}" dt="2025-03-11T15:56:30.743" v="1285" actId="1035"/>
          <ac:spMkLst>
            <pc:docMk/>
            <pc:sldMk cId="592978257" sldId="692"/>
            <ac:spMk id="130" creationId="{17A67382-FFC4-F719-D9FB-085F71ACA713}"/>
          </ac:spMkLst>
        </pc:spChg>
        <pc:spChg chg="del mod">
          <ac:chgData name="Rui Cao" userId="a6960595-96e6-47d6-a8d8-833995379cc8" providerId="ADAL" clId="{62982559-A20C-4151-9864-756B331EE6A0}" dt="2025-03-11T15:51:32.093" v="1183" actId="478"/>
          <ac:spMkLst>
            <pc:docMk/>
            <pc:sldMk cId="592978257" sldId="692"/>
            <ac:spMk id="131" creationId="{6CBD09DC-85F7-60B3-A2B4-6C5592C3EA16}"/>
          </ac:spMkLst>
        </pc:spChg>
        <pc:spChg chg="del mod">
          <ac:chgData name="Rui Cao" userId="a6960595-96e6-47d6-a8d8-833995379cc8" providerId="ADAL" clId="{62982559-A20C-4151-9864-756B331EE6A0}" dt="2025-03-11T15:51:28.620" v="1182" actId="478"/>
          <ac:spMkLst>
            <pc:docMk/>
            <pc:sldMk cId="592978257" sldId="692"/>
            <ac:spMk id="132" creationId="{2F556BB6-D3B1-ED15-C960-1260EE12F84D}"/>
          </ac:spMkLst>
        </pc:spChg>
        <pc:spChg chg="del mod topLvl">
          <ac:chgData name="Rui Cao" userId="a6960595-96e6-47d6-a8d8-833995379cc8" providerId="ADAL" clId="{62982559-A20C-4151-9864-756B331EE6A0}" dt="2025-03-11T15:20:47.913" v="829" actId="478"/>
          <ac:spMkLst>
            <pc:docMk/>
            <pc:sldMk cId="592978257" sldId="692"/>
            <ac:spMk id="147" creationId="{035F3E80-E5C2-B221-E206-FFF591FE4B1D}"/>
          </ac:spMkLst>
        </pc:spChg>
        <pc:spChg chg="del mod topLvl">
          <ac:chgData name="Rui Cao" userId="a6960595-96e6-47d6-a8d8-833995379cc8" providerId="ADAL" clId="{62982559-A20C-4151-9864-756B331EE6A0}" dt="2025-03-11T15:20:46.122" v="828" actId="478"/>
          <ac:spMkLst>
            <pc:docMk/>
            <pc:sldMk cId="592978257" sldId="692"/>
            <ac:spMk id="148" creationId="{0435B9AB-579D-AF76-C8BA-F7297810EEB6}"/>
          </ac:spMkLst>
        </pc:spChg>
        <pc:spChg chg="mod">
          <ac:chgData name="Rui Cao" userId="a6960595-96e6-47d6-a8d8-833995379cc8" providerId="ADAL" clId="{62982559-A20C-4151-9864-756B331EE6A0}" dt="2025-03-11T15:59:14.345" v="1292" actId="207"/>
          <ac:spMkLst>
            <pc:docMk/>
            <pc:sldMk cId="592978257" sldId="692"/>
            <ac:spMk id="149" creationId="{04F6DB53-A3DE-DE9E-E65F-1E147688B99D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0" creationId="{3F163A1D-D515-3EA6-F60B-1BAD9C8C06D0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1" creationId="{517F36E9-44D3-A506-3220-B5CD89BDD6CB}"/>
          </ac:spMkLst>
        </pc:spChg>
        <pc:spChg chg="mod">
          <ac:chgData name="Rui Cao" userId="a6960595-96e6-47d6-a8d8-833995379cc8" providerId="ADAL" clId="{62982559-A20C-4151-9864-756B331EE6A0}" dt="2025-03-11T15:59:21.052" v="1293" actId="207"/>
          <ac:spMkLst>
            <pc:docMk/>
            <pc:sldMk cId="592978257" sldId="692"/>
            <ac:spMk id="152" creationId="{6348D226-D88F-AE1F-6713-064C83D87653}"/>
          </ac:spMkLst>
        </pc:spChg>
        <pc:spChg chg="mod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3" creationId="{A750B7D8-2524-D77F-F873-81A4F6561EA5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4" creationId="{9F8A5AAE-3E98-ABD5-D8F0-7C55DE6D0343}"/>
          </ac:spMkLst>
        </pc:spChg>
        <pc:spChg chg="mod topLvl">
          <ac:chgData name="Rui Cao" userId="a6960595-96e6-47d6-a8d8-833995379cc8" providerId="ADAL" clId="{62982559-A20C-4151-9864-756B331EE6A0}" dt="2025-03-11T15:59:34.954" v="1294" actId="207"/>
          <ac:spMkLst>
            <pc:docMk/>
            <pc:sldMk cId="592978257" sldId="692"/>
            <ac:spMk id="155" creationId="{28BDA073-F7A6-1596-0103-0EB1F89B4636}"/>
          </ac:spMkLst>
        </pc:spChg>
        <pc:spChg chg="mod topLvl">
          <ac:chgData name="Rui Cao" userId="a6960595-96e6-47d6-a8d8-833995379cc8" providerId="ADAL" clId="{62982559-A20C-4151-9864-756B331EE6A0}" dt="2025-03-11T15:57:40.444" v="1286" actId="1036"/>
          <ac:spMkLst>
            <pc:docMk/>
            <pc:sldMk cId="592978257" sldId="692"/>
            <ac:spMk id="156" creationId="{D84BE406-9FE2-9838-72FC-AB0ECF7908DA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7" creationId="{22B775DF-ABDC-C44D-A642-697BBA0DC1D8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8" creationId="{3EA69F52-98E1-871F-16C4-15D0614280D1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59" creationId="{78512D5D-4052-D4BC-2738-6B200B6D7C8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0" creationId="{16EEE207-5EF2-D262-7A75-B1E5203B8477}"/>
          </ac:spMkLst>
        </pc:spChg>
        <pc:spChg chg="del mod">
          <ac:chgData name="Rui Cao" userId="a6960595-96e6-47d6-a8d8-833995379cc8" providerId="ADAL" clId="{62982559-A20C-4151-9864-756B331EE6A0}" dt="2025-03-11T15:20:51.322" v="830" actId="478"/>
          <ac:spMkLst>
            <pc:docMk/>
            <pc:sldMk cId="592978257" sldId="692"/>
            <ac:spMk id="161" creationId="{243B0866-DA57-28F2-DAF6-0E83152A6E51}"/>
          </ac:spMkLst>
        </pc:spChg>
        <pc:spChg chg="del mod">
          <ac:chgData name="Rui Cao" userId="a6960595-96e6-47d6-a8d8-833995379cc8" providerId="ADAL" clId="{62982559-A20C-4151-9864-756B331EE6A0}" dt="2025-03-11T15:22:30.518" v="883" actId="478"/>
          <ac:spMkLst>
            <pc:docMk/>
            <pc:sldMk cId="592978257" sldId="692"/>
            <ac:spMk id="162" creationId="{B6627704-BA7A-8552-CD43-031A625C08D3}"/>
          </ac:spMkLst>
        </pc:spChg>
        <pc:spChg chg="del mod">
          <ac:chgData name="Rui Cao" userId="a6960595-96e6-47d6-a8d8-833995379cc8" providerId="ADAL" clId="{62982559-A20C-4151-9864-756B331EE6A0}" dt="2025-03-10T14:54:35.341" v="51" actId="478"/>
          <ac:spMkLst>
            <pc:docMk/>
            <pc:sldMk cId="592978257" sldId="692"/>
            <ac:spMk id="163" creationId="{05F5576E-83A5-E1DF-393E-1A1645E95965}"/>
          </ac:spMkLst>
        </pc:spChg>
        <pc:grpChg chg="add del mod">
          <ac:chgData name="Rui Cao" userId="a6960595-96e6-47d6-a8d8-833995379cc8" providerId="ADAL" clId="{62982559-A20C-4151-9864-756B331EE6A0}" dt="2025-03-10T14:57:48.440" v="87" actId="165"/>
          <ac:grpSpMkLst>
            <pc:docMk/>
            <pc:sldMk cId="592978257" sldId="692"/>
            <ac:grpSpMk id="14" creationId="{AACFF716-EA80-4A24-F9C6-AEAE643CCD00}"/>
          </ac:grpSpMkLst>
        </pc:grpChg>
        <pc:grpChg chg="add mod">
          <ac:chgData name="Rui Cao" userId="a6960595-96e6-47d6-a8d8-833995379cc8" providerId="ADAL" clId="{62982559-A20C-4151-9864-756B331EE6A0}" dt="2025-03-11T15:53:24.215" v="1210" actId="1036"/>
          <ac:grpSpMkLst>
            <pc:docMk/>
            <pc:sldMk cId="592978257" sldId="692"/>
            <ac:grpSpMk id="18" creationId="{6EAB9030-7714-404A-062B-E4820114A11A}"/>
          </ac:grpSpMkLst>
        </pc:grpChg>
        <pc:grpChg chg="add del mod">
          <ac:chgData name="Rui Cao" userId="a6960595-96e6-47d6-a8d8-833995379cc8" providerId="ADAL" clId="{62982559-A20C-4151-9864-756B331EE6A0}" dt="2025-03-11T15:55:57.876" v="1269" actId="478"/>
          <ac:grpSpMkLst>
            <pc:docMk/>
            <pc:sldMk cId="592978257" sldId="692"/>
            <ac:grpSpMk id="76" creationId="{23181976-494E-360E-67F5-02E3541231D5}"/>
          </ac:grpSpMkLst>
        </pc:grpChg>
        <pc:grpChg chg="del mod topLvl">
          <ac:chgData name="Rui Cao" userId="a6960595-96e6-47d6-a8d8-833995379cc8" providerId="ADAL" clId="{62982559-A20C-4151-9864-756B331EE6A0}" dt="2025-03-10T14:57:51.515" v="88" actId="165"/>
          <ac:grpSpMkLst>
            <pc:docMk/>
            <pc:sldMk cId="592978257" sldId="692"/>
            <ac:grpSpMk id="145" creationId="{7C5222CB-8244-37B1-D76D-304B20073D8C}"/>
          </ac:grpSpMkLst>
        </pc:grpChg>
        <pc:grpChg chg="mod topLvl">
          <ac:chgData name="Rui Cao" userId="a6960595-96e6-47d6-a8d8-833995379cc8" providerId="ADAL" clId="{62982559-A20C-4151-9864-756B331EE6A0}" dt="2025-03-11T15:59:14.345" v="1292" actId="207"/>
          <ac:grpSpMkLst>
            <pc:docMk/>
            <pc:sldMk cId="592978257" sldId="692"/>
            <ac:grpSpMk id="146" creationId="{BEC35195-0B47-EB6B-7419-46E306CB1852}"/>
          </ac:grpSpMkLst>
        </pc:grpChg>
      </pc:sldChg>
      <pc:sldChg chg="del">
        <pc:chgData name="Rui Cao" userId="a6960595-96e6-47d6-a8d8-833995379cc8" providerId="ADAL" clId="{62982559-A20C-4151-9864-756B331EE6A0}" dt="2025-03-11T16:20:55.200" v="1466" actId="47"/>
        <pc:sldMkLst>
          <pc:docMk/>
          <pc:sldMk cId="2195576395" sldId="693"/>
        </pc:sldMkLst>
      </pc:sldChg>
      <pc:sldChg chg="modSp del mod">
        <pc:chgData name="Rui Cao" userId="a6960595-96e6-47d6-a8d8-833995379cc8" providerId="ADAL" clId="{62982559-A20C-4151-9864-756B331EE6A0}" dt="2025-03-11T16:21:03.754" v="1469" actId="47"/>
        <pc:sldMkLst>
          <pc:docMk/>
          <pc:sldMk cId="2932396539" sldId="768"/>
        </pc:sldMkLst>
        <pc:spChg chg="mod">
          <ac:chgData name="Rui Cao" userId="a6960595-96e6-47d6-a8d8-833995379cc8" providerId="ADAL" clId="{62982559-A20C-4151-9864-756B331EE6A0}" dt="2025-03-10T15:00:41.816" v="125" actId="108"/>
          <ac:spMkLst>
            <pc:docMk/>
            <pc:sldMk cId="2932396539" sldId="768"/>
            <ac:spMk id="3" creationId="{105B1ECC-61E0-6E5A-E755-CF268D1515BC}"/>
          </ac:spMkLst>
        </pc:spChg>
      </pc:sldChg>
    </pc:docChg>
  </pc:docChgLst>
  <pc:docChgLst>
    <pc:chgData name="Rui Cao" userId="a6960595-96e6-47d6-a8d8-833995379cc8" providerId="ADAL" clId="{80648511-05C3-4191-9E0D-5CF06FAD4403}"/>
    <pc:docChg chg="undo custSel addSld delSld modSld sldOrd">
      <pc:chgData name="Rui Cao" userId="a6960595-96e6-47d6-a8d8-833995379cc8" providerId="ADAL" clId="{80648511-05C3-4191-9E0D-5CF06FAD4403}" dt="2024-12-28T07:06:18.143" v="1777" actId="20577"/>
      <pc:docMkLst>
        <pc:docMk/>
      </pc:docMkLst>
      <pc:sldChg chg="addSp modSp mod">
        <pc:chgData name="Rui Cao" userId="a6960595-96e6-47d6-a8d8-833995379cc8" providerId="ADAL" clId="{80648511-05C3-4191-9E0D-5CF06FAD4403}" dt="2024-12-27T08:13:25.100" v="11" actId="20577"/>
        <pc:sldMkLst>
          <pc:docMk/>
          <pc:sldMk cId="0" sldId="256"/>
        </pc:sldMkLst>
        <pc:spChg chg="mod">
          <ac:chgData name="Rui Cao" userId="a6960595-96e6-47d6-a8d8-833995379cc8" providerId="ADAL" clId="{80648511-05C3-4191-9E0D-5CF06FAD4403}" dt="2024-12-27T08:13:25.100" v="11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Rui Cao" userId="a6960595-96e6-47d6-a8d8-833995379cc8" providerId="ADAL" clId="{80648511-05C3-4191-9E0D-5CF06FAD4403}" dt="2024-12-27T08:13:06.267" v="7"/>
          <ac:graphicFrameMkLst>
            <pc:docMk/>
            <pc:sldMk cId="0" sldId="256"/>
            <ac:graphicFrameMk id="4" creationId="{CC6A2F74-188E-F0F2-A859-C5CFC9A6C0DF}"/>
          </ac:graphicFrameMkLst>
        </pc:graphicFrameChg>
      </pc:sldChg>
      <pc:sldChg chg="modSp mod">
        <pc:chgData name="Rui Cao" userId="a6960595-96e6-47d6-a8d8-833995379cc8" providerId="ADAL" clId="{80648511-05C3-4191-9E0D-5CF06FAD4403}" dt="2024-12-27T08:18:16.367" v="131" actId="20577"/>
        <pc:sldMkLst>
          <pc:docMk/>
          <pc:sldMk cId="4238932453" sldId="339"/>
        </pc:sldMkLst>
        <pc:spChg chg="mod">
          <ac:chgData name="Rui Cao" userId="a6960595-96e6-47d6-a8d8-833995379cc8" providerId="ADAL" clId="{80648511-05C3-4191-9E0D-5CF06FAD4403}" dt="2024-12-27T08:18:16.367" v="131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del">
        <pc:chgData name="Rui Cao" userId="a6960595-96e6-47d6-a8d8-833995379cc8" providerId="ADAL" clId="{80648511-05C3-4191-9E0D-5CF06FAD4403}" dt="2024-12-27T08:57:21.250" v="659" actId="47"/>
        <pc:sldMkLst>
          <pc:docMk/>
          <pc:sldMk cId="3279690151" sldId="340"/>
        </pc:sldMkLst>
      </pc:sldChg>
      <pc:sldChg chg="del">
        <pc:chgData name="Rui Cao" userId="a6960595-96e6-47d6-a8d8-833995379cc8" providerId="ADAL" clId="{80648511-05C3-4191-9E0D-5CF06FAD4403}" dt="2024-12-27T08:57:20.076" v="658" actId="47"/>
        <pc:sldMkLst>
          <pc:docMk/>
          <pc:sldMk cId="972492318" sldId="341"/>
        </pc:sldMkLst>
      </pc:sldChg>
      <pc:sldChg chg="add del">
        <pc:chgData name="Rui Cao" userId="a6960595-96e6-47d6-a8d8-833995379cc8" providerId="ADAL" clId="{80648511-05C3-4191-9E0D-5CF06FAD4403}" dt="2024-12-27T08:26:35.107" v="133" actId="47"/>
        <pc:sldMkLst>
          <pc:docMk/>
          <pc:sldMk cId="2503736844" sldId="431"/>
        </pc:sldMkLst>
      </pc:sldChg>
      <pc:sldChg chg="add del">
        <pc:chgData name="Rui Cao" userId="a6960595-96e6-47d6-a8d8-833995379cc8" providerId="ADAL" clId="{80648511-05C3-4191-9E0D-5CF06FAD4403}" dt="2024-12-27T08:26:37.605" v="134" actId="47"/>
        <pc:sldMkLst>
          <pc:docMk/>
          <pc:sldMk cId="2967967790" sldId="433"/>
        </pc:sldMkLst>
      </pc:sldChg>
      <pc:sldChg chg="delSp modSp add del mod">
        <pc:chgData name="Rui Cao" userId="a6960595-96e6-47d6-a8d8-833995379cc8" providerId="ADAL" clId="{80648511-05C3-4191-9E0D-5CF06FAD4403}" dt="2024-12-27T08:28:08.455" v="166" actId="47"/>
        <pc:sldMkLst>
          <pc:docMk/>
          <pc:sldMk cId="48886090" sldId="658"/>
        </pc:sldMkLst>
        <pc:spChg chg="mod">
          <ac:chgData name="Rui Cao" userId="a6960595-96e6-47d6-a8d8-833995379cc8" providerId="ADAL" clId="{80648511-05C3-4191-9E0D-5CF06FAD4403}" dt="2024-12-27T08:11:47.847" v="1" actId="27636"/>
          <ac:spMkLst>
            <pc:docMk/>
            <pc:sldMk cId="48886090" sldId="658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7:36.426" v="155" actId="21"/>
          <ac:picMkLst>
            <pc:docMk/>
            <pc:sldMk cId="48886090" sldId="658"/>
            <ac:picMk id="7" creationId="{6AE12812-466F-54AA-0AD8-71FAFE4A48DC}"/>
          </ac:picMkLst>
        </pc:picChg>
      </pc:sldChg>
      <pc:sldChg chg="add del">
        <pc:chgData name="Rui Cao" userId="a6960595-96e6-47d6-a8d8-833995379cc8" providerId="ADAL" clId="{80648511-05C3-4191-9E0D-5CF06FAD4403}" dt="2024-12-27T08:57:15.561" v="657" actId="47"/>
        <pc:sldMkLst>
          <pc:docMk/>
          <pc:sldMk cId="2559172892" sldId="659"/>
        </pc:sldMkLst>
      </pc:sldChg>
      <pc:sldChg chg="modSp add del mod">
        <pc:chgData name="Rui Cao" userId="a6960595-96e6-47d6-a8d8-833995379cc8" providerId="ADAL" clId="{80648511-05C3-4191-9E0D-5CF06FAD4403}" dt="2024-12-27T08:38:05.044" v="253" actId="47"/>
        <pc:sldMkLst>
          <pc:docMk/>
          <pc:sldMk cId="2564718057" sldId="660"/>
        </pc:sldMkLst>
        <pc:spChg chg="mod">
          <ac:chgData name="Rui Cao" userId="a6960595-96e6-47d6-a8d8-833995379cc8" providerId="ADAL" clId="{80648511-05C3-4191-9E0D-5CF06FAD4403}" dt="2024-12-27T08:11:47.894" v="3" actId="27636"/>
          <ac:spMkLst>
            <pc:docMk/>
            <pc:sldMk cId="2564718057" sldId="660"/>
            <ac:spMk id="3" creationId="{66501680-234B-C65A-F846-8291F451EE12}"/>
          </ac:spMkLst>
        </pc:spChg>
      </pc:sldChg>
      <pc:sldChg chg="delSp modSp add del mod">
        <pc:chgData name="Rui Cao" userId="a6960595-96e6-47d6-a8d8-833995379cc8" providerId="ADAL" clId="{80648511-05C3-4191-9E0D-5CF06FAD4403}" dt="2024-12-27T08:29:12.410" v="189" actId="47"/>
        <pc:sldMkLst>
          <pc:docMk/>
          <pc:sldMk cId="2740726076" sldId="661"/>
        </pc:sldMkLst>
        <pc:spChg chg="mod">
          <ac:chgData name="Rui Cao" userId="a6960595-96e6-47d6-a8d8-833995379cc8" providerId="ADAL" clId="{80648511-05C3-4191-9E0D-5CF06FAD4403}" dt="2024-12-27T08:11:47.863" v="2" actId="27636"/>
          <ac:spMkLst>
            <pc:docMk/>
            <pc:sldMk cId="2740726076" sldId="661"/>
            <ac:spMk id="3" creationId="{66501680-234B-C65A-F846-8291F451EE12}"/>
          </ac:spMkLst>
        </pc:spChg>
        <pc:picChg chg="del">
          <ac:chgData name="Rui Cao" userId="a6960595-96e6-47d6-a8d8-833995379cc8" providerId="ADAL" clId="{80648511-05C3-4191-9E0D-5CF06FAD4403}" dt="2024-12-27T08:29:06.367" v="186" actId="21"/>
          <ac:picMkLst>
            <pc:docMk/>
            <pc:sldMk cId="2740726076" sldId="661"/>
            <ac:picMk id="5" creationId="{E869AAB5-8665-2894-7288-E74E6D4E2085}"/>
          </ac:picMkLst>
        </pc:picChg>
      </pc:sldChg>
      <pc:sldChg chg="add del">
        <pc:chgData name="Rui Cao" userId="a6960595-96e6-47d6-a8d8-833995379cc8" providerId="ADAL" clId="{80648511-05C3-4191-9E0D-5CF06FAD4403}" dt="2024-12-27T08:46:39.981" v="453" actId="47"/>
        <pc:sldMkLst>
          <pc:docMk/>
          <pc:sldMk cId="3490544350" sldId="662"/>
        </pc:sldMkLst>
      </pc:sldChg>
      <pc:sldChg chg="modSp add del mod">
        <pc:chgData name="Rui Cao" userId="a6960595-96e6-47d6-a8d8-833995379cc8" providerId="ADAL" clId="{80648511-05C3-4191-9E0D-5CF06FAD4403}" dt="2024-12-27T08:46:24.166" v="450" actId="47"/>
        <pc:sldMkLst>
          <pc:docMk/>
          <pc:sldMk cId="2970734351" sldId="663"/>
        </pc:sldMkLst>
        <pc:spChg chg="mod">
          <ac:chgData name="Rui Cao" userId="a6960595-96e6-47d6-a8d8-833995379cc8" providerId="ADAL" clId="{80648511-05C3-4191-9E0D-5CF06FAD4403}" dt="2024-12-27T08:11:47.925" v="5" actId="27636"/>
          <ac:spMkLst>
            <pc:docMk/>
            <pc:sldMk cId="2970734351" sldId="663"/>
            <ac:spMk id="3" creationId="{66501680-234B-C65A-F846-8291F451EE12}"/>
          </ac:spMkLst>
        </pc:spChg>
      </pc:sldChg>
      <pc:sldChg chg="add del">
        <pc:chgData name="Rui Cao" userId="a6960595-96e6-47d6-a8d8-833995379cc8" providerId="ADAL" clId="{80648511-05C3-4191-9E0D-5CF06FAD4403}" dt="2024-12-27T08:46:37.294" v="451" actId="47"/>
        <pc:sldMkLst>
          <pc:docMk/>
          <pc:sldMk cId="1716893727" sldId="664"/>
        </pc:sldMkLst>
      </pc:sldChg>
      <pc:sldChg chg="add del">
        <pc:chgData name="Rui Cao" userId="a6960595-96e6-47d6-a8d8-833995379cc8" providerId="ADAL" clId="{80648511-05C3-4191-9E0D-5CF06FAD4403}" dt="2024-12-27T08:46:38.512" v="452" actId="47"/>
        <pc:sldMkLst>
          <pc:docMk/>
          <pc:sldMk cId="4006834681" sldId="665"/>
        </pc:sldMkLst>
      </pc:sldChg>
      <pc:sldChg chg="add del">
        <pc:chgData name="Rui Cao" userId="a6960595-96e6-47d6-a8d8-833995379cc8" providerId="ADAL" clId="{80648511-05C3-4191-9E0D-5CF06FAD4403}" dt="2024-12-27T09:00:22.759" v="791" actId="47"/>
        <pc:sldMkLst>
          <pc:docMk/>
          <pc:sldMk cId="63803048" sldId="666"/>
        </pc:sldMkLst>
      </pc:sldChg>
      <pc:sldChg chg="add del">
        <pc:chgData name="Rui Cao" userId="a6960595-96e6-47d6-a8d8-833995379cc8" providerId="ADAL" clId="{80648511-05C3-4191-9E0D-5CF06FAD4403}" dt="2024-12-27T09:00:24.711" v="792" actId="47"/>
        <pc:sldMkLst>
          <pc:docMk/>
          <pc:sldMk cId="4006551895" sldId="667"/>
        </pc:sldMkLst>
      </pc:sldChg>
      <pc:sldChg chg="add del">
        <pc:chgData name="Rui Cao" userId="a6960595-96e6-47d6-a8d8-833995379cc8" providerId="ADAL" clId="{80648511-05C3-4191-9E0D-5CF06FAD4403}" dt="2024-12-27T08:44:13.524" v="390" actId="47"/>
        <pc:sldMkLst>
          <pc:docMk/>
          <pc:sldMk cId="2294176195" sldId="668"/>
        </pc:sldMkLst>
      </pc:sldChg>
      <pc:sldChg chg="delSp modSp add del mod">
        <pc:chgData name="Rui Cao" userId="a6960595-96e6-47d6-a8d8-833995379cc8" providerId="ADAL" clId="{80648511-05C3-4191-9E0D-5CF06FAD4403}" dt="2024-12-27T08:41:43.431" v="337" actId="47"/>
        <pc:sldMkLst>
          <pc:docMk/>
          <pc:sldMk cId="1658025355" sldId="669"/>
        </pc:sldMkLst>
        <pc:spChg chg="mod">
          <ac:chgData name="Rui Cao" userId="a6960595-96e6-47d6-a8d8-833995379cc8" providerId="ADAL" clId="{80648511-05C3-4191-9E0D-5CF06FAD4403}" dt="2024-12-27T08:11:47.910" v="4" actId="27636"/>
          <ac:spMkLst>
            <pc:docMk/>
            <pc:sldMk cId="1658025355" sldId="669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38:25.851" v="266" actId="21"/>
          <ac:graphicFrameMkLst>
            <pc:docMk/>
            <pc:sldMk cId="1658025355" sldId="669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56:11.778" v="629" actId="47"/>
        <pc:sldMkLst>
          <pc:docMk/>
          <pc:sldMk cId="2437134631" sldId="671"/>
        </pc:sldMkLst>
      </pc:sldChg>
      <pc:sldChg chg="delSp modSp add del mod">
        <pc:chgData name="Rui Cao" userId="a6960595-96e6-47d6-a8d8-833995379cc8" providerId="ADAL" clId="{80648511-05C3-4191-9E0D-5CF06FAD4403}" dt="2024-12-27T08:49:16.514" v="498" actId="47"/>
        <pc:sldMkLst>
          <pc:docMk/>
          <pc:sldMk cId="168789809" sldId="672"/>
        </pc:sldMkLst>
        <pc:spChg chg="mod">
          <ac:chgData name="Rui Cao" userId="a6960595-96e6-47d6-a8d8-833995379cc8" providerId="ADAL" clId="{80648511-05C3-4191-9E0D-5CF06FAD4403}" dt="2024-12-27T08:46:48.294" v="455" actId="21"/>
          <ac:spMkLst>
            <pc:docMk/>
            <pc:sldMk cId="168789809" sldId="672"/>
            <ac:spMk id="2" creationId="{0799186F-A764-9EB5-B3B1-369360190CB2}"/>
          </ac:spMkLst>
        </pc:spChg>
        <pc:spChg chg="mod">
          <ac:chgData name="Rui Cao" userId="a6960595-96e6-47d6-a8d8-833995379cc8" providerId="ADAL" clId="{80648511-05C3-4191-9E0D-5CF06FAD4403}" dt="2024-12-27T08:11:47.956" v="6" actId="27636"/>
          <ac:spMkLst>
            <pc:docMk/>
            <pc:sldMk cId="168789809" sldId="672"/>
            <ac:spMk id="3" creationId="{66501680-234B-C65A-F846-8291F451EE12}"/>
          </ac:spMkLst>
        </pc:spChg>
        <pc:graphicFrameChg chg="del">
          <ac:chgData name="Rui Cao" userId="a6960595-96e6-47d6-a8d8-833995379cc8" providerId="ADAL" clId="{80648511-05C3-4191-9E0D-5CF06FAD4403}" dt="2024-12-27T08:47:31.682" v="482" actId="21"/>
          <ac:graphicFrameMkLst>
            <pc:docMk/>
            <pc:sldMk cId="168789809" sldId="672"/>
            <ac:graphicFrameMk id="4" creationId="{A0AAC74E-8E9A-10A8-CD82-F08E0A075E75}"/>
          </ac:graphicFrameMkLst>
        </pc:graphicFrameChg>
      </pc:sldChg>
      <pc:sldChg chg="add del">
        <pc:chgData name="Rui Cao" userId="a6960595-96e6-47d6-a8d8-833995379cc8" providerId="ADAL" clId="{80648511-05C3-4191-9E0D-5CF06FAD4403}" dt="2024-12-27T08:43:32.141" v="386" actId="47"/>
        <pc:sldMkLst>
          <pc:docMk/>
          <pc:sldMk cId="1882109972" sldId="673"/>
        </pc:sldMkLst>
      </pc:sldChg>
      <pc:sldChg chg="addSp modSp new mod">
        <pc:chgData name="Rui Cao" userId="a6960595-96e6-47d6-a8d8-833995379cc8" providerId="ADAL" clId="{80648511-05C3-4191-9E0D-5CF06FAD4403}" dt="2024-12-27T08:27:49.033" v="164" actId="1035"/>
        <pc:sldMkLst>
          <pc:docMk/>
          <pc:sldMk cId="1201264545" sldId="674"/>
        </pc:sldMkLst>
        <pc:spChg chg="mod">
          <ac:chgData name="Rui Cao" userId="a6960595-96e6-47d6-a8d8-833995379cc8" providerId="ADAL" clId="{80648511-05C3-4191-9E0D-5CF06FAD4403}" dt="2024-12-27T08:26:45.066" v="135"/>
          <ac:spMkLst>
            <pc:docMk/>
            <pc:sldMk cId="1201264545" sldId="674"/>
            <ac:spMk id="2" creationId="{99129147-C4EA-5A11-1B96-27C6242A6E37}"/>
          </ac:spMkLst>
        </pc:spChg>
        <pc:spChg chg="mod">
          <ac:chgData name="Rui Cao" userId="a6960595-96e6-47d6-a8d8-833995379cc8" providerId="ADAL" clId="{80648511-05C3-4191-9E0D-5CF06FAD4403}" dt="2024-12-27T08:27:44.978" v="159" actId="20577"/>
          <ac:spMkLst>
            <pc:docMk/>
            <pc:sldMk cId="1201264545" sldId="674"/>
            <ac:spMk id="3" creationId="{3A9D787D-7133-F780-66BB-E6D4807E26CD}"/>
          </ac:spMkLst>
        </pc:spChg>
        <pc:picChg chg="add mod">
          <ac:chgData name="Rui Cao" userId="a6960595-96e6-47d6-a8d8-833995379cc8" providerId="ADAL" clId="{80648511-05C3-4191-9E0D-5CF06FAD4403}" dt="2024-12-27T08:27:49.033" v="164" actId="1035"/>
          <ac:picMkLst>
            <pc:docMk/>
            <pc:sldMk cId="1201264545" sldId="674"/>
            <ac:picMk id="7" creationId="{6AE12812-466F-54AA-0AD8-71FAFE4A48DC}"/>
          </ac:picMkLst>
        </pc:picChg>
      </pc:sldChg>
      <pc:sldChg chg="addSp modSp new mod">
        <pc:chgData name="Rui Cao" userId="a6960595-96e6-47d6-a8d8-833995379cc8" providerId="ADAL" clId="{80648511-05C3-4191-9E0D-5CF06FAD4403}" dt="2024-12-27T08:29:10.679" v="188" actId="1076"/>
        <pc:sldMkLst>
          <pc:docMk/>
          <pc:sldMk cId="319242310" sldId="675"/>
        </pc:sldMkLst>
        <pc:spChg chg="mod">
          <ac:chgData name="Rui Cao" userId="a6960595-96e6-47d6-a8d8-833995379cc8" providerId="ADAL" clId="{80648511-05C3-4191-9E0D-5CF06FAD4403}" dt="2024-12-27T08:28:15.405" v="167"/>
          <ac:spMkLst>
            <pc:docMk/>
            <pc:sldMk cId="319242310" sldId="675"/>
            <ac:spMk id="2" creationId="{E156228C-E90D-1EA3-912C-08C17572B4E5}"/>
          </ac:spMkLst>
        </pc:spChg>
        <pc:spChg chg="mod">
          <ac:chgData name="Rui Cao" userId="a6960595-96e6-47d6-a8d8-833995379cc8" providerId="ADAL" clId="{80648511-05C3-4191-9E0D-5CF06FAD4403}" dt="2024-12-27T08:29:02.663" v="185" actId="20577"/>
          <ac:spMkLst>
            <pc:docMk/>
            <pc:sldMk cId="319242310" sldId="675"/>
            <ac:spMk id="3" creationId="{6692D251-9226-F6BD-F8E5-AA4638FABF5A}"/>
          </ac:spMkLst>
        </pc:spChg>
        <pc:picChg chg="add mod">
          <ac:chgData name="Rui Cao" userId="a6960595-96e6-47d6-a8d8-833995379cc8" providerId="ADAL" clId="{80648511-05C3-4191-9E0D-5CF06FAD4403}" dt="2024-12-27T08:29:10.679" v="188" actId="1076"/>
          <ac:picMkLst>
            <pc:docMk/>
            <pc:sldMk cId="319242310" sldId="675"/>
            <ac:picMk id="7" creationId="{E869AAB5-8665-2894-7288-E74E6D4E2085}"/>
          </ac:picMkLst>
        </pc:picChg>
      </pc:sldChg>
      <pc:sldChg chg="modSp new add del mod">
        <pc:chgData name="Rui Cao" userId="a6960595-96e6-47d6-a8d8-833995379cc8" providerId="ADAL" clId="{80648511-05C3-4191-9E0D-5CF06FAD4403}" dt="2024-12-28T07:00:37.918" v="1758" actId="20577"/>
        <pc:sldMkLst>
          <pc:docMk/>
          <pc:sldMk cId="4019795024" sldId="676"/>
        </pc:sldMkLst>
        <pc:spChg chg="mod">
          <ac:chgData name="Rui Cao" userId="a6960595-96e6-47d6-a8d8-833995379cc8" providerId="ADAL" clId="{80648511-05C3-4191-9E0D-5CF06FAD4403}" dt="2024-12-27T08:29:22.224" v="191"/>
          <ac:spMkLst>
            <pc:docMk/>
            <pc:sldMk cId="4019795024" sldId="676"/>
            <ac:spMk id="2" creationId="{CDC08DE4-BBFB-E133-2B57-066546AC7AEE}"/>
          </ac:spMkLst>
        </pc:spChg>
        <pc:spChg chg="mod">
          <ac:chgData name="Rui Cao" userId="a6960595-96e6-47d6-a8d8-833995379cc8" providerId="ADAL" clId="{80648511-05C3-4191-9E0D-5CF06FAD4403}" dt="2024-12-28T07:00:37.918" v="1758" actId="20577"/>
          <ac:spMkLst>
            <pc:docMk/>
            <pc:sldMk cId="4019795024" sldId="676"/>
            <ac:spMk id="3" creationId="{ADEF73B3-071A-E6D3-EEF4-291D6617F347}"/>
          </ac:spMkLst>
        </pc:spChg>
      </pc:sldChg>
      <pc:sldChg chg="addSp modSp new mod">
        <pc:chgData name="Rui Cao" userId="a6960595-96e6-47d6-a8d8-833995379cc8" providerId="ADAL" clId="{80648511-05C3-4191-9E0D-5CF06FAD4403}" dt="2024-12-28T07:03:21.959" v="1766" actId="20577"/>
        <pc:sldMkLst>
          <pc:docMk/>
          <pc:sldMk cId="3372386484" sldId="677"/>
        </pc:sldMkLst>
        <pc:spChg chg="mod">
          <ac:chgData name="Rui Cao" userId="a6960595-96e6-47d6-a8d8-833995379cc8" providerId="ADAL" clId="{80648511-05C3-4191-9E0D-5CF06FAD4403}" dt="2024-12-27T08:38:20.918" v="265" actId="20577"/>
          <ac:spMkLst>
            <pc:docMk/>
            <pc:sldMk cId="3372386484" sldId="677"/>
            <ac:spMk id="2" creationId="{FE3EEA73-E7C4-21AB-34E5-1AEE9E79915F}"/>
          </ac:spMkLst>
        </pc:spChg>
        <pc:spChg chg="mod">
          <ac:chgData name="Rui Cao" userId="a6960595-96e6-47d6-a8d8-833995379cc8" providerId="ADAL" clId="{80648511-05C3-4191-9E0D-5CF06FAD4403}" dt="2024-12-28T07:03:21.959" v="1766" actId="20577"/>
          <ac:spMkLst>
            <pc:docMk/>
            <pc:sldMk cId="3372386484" sldId="677"/>
            <ac:spMk id="3" creationId="{65903EF6-B810-8F9D-79C2-D7BF1DB30C4C}"/>
          </ac:spMkLst>
        </pc:spChg>
        <pc:graphicFrameChg chg="add mod modGraphic">
          <ac:chgData name="Rui Cao" userId="a6960595-96e6-47d6-a8d8-833995379cc8" providerId="ADAL" clId="{80648511-05C3-4191-9E0D-5CF06FAD4403}" dt="2024-12-27T08:41:20.999" v="326" actId="1035"/>
          <ac:graphicFrameMkLst>
            <pc:docMk/>
            <pc:sldMk cId="3372386484" sldId="677"/>
            <ac:graphicFrameMk id="7" creationId="{A0AAC74E-8E9A-10A8-CD82-F08E0A075E75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8:43:56.817" v="389" actId="1076"/>
        <pc:sldMkLst>
          <pc:docMk/>
          <pc:sldMk cId="109994256" sldId="678"/>
        </pc:sldMkLst>
        <pc:spChg chg="mod">
          <ac:chgData name="Rui Cao" userId="a6960595-96e6-47d6-a8d8-833995379cc8" providerId="ADAL" clId="{80648511-05C3-4191-9E0D-5CF06FAD4403}" dt="2024-12-27T08:43:25.219" v="385" actId="20577"/>
          <ac:spMkLst>
            <pc:docMk/>
            <pc:sldMk cId="109994256" sldId="678"/>
            <ac:spMk id="2" creationId="{505F82D2-0642-A631-A070-84FE08E411F4}"/>
          </ac:spMkLst>
        </pc:spChg>
        <pc:spChg chg="mod">
          <ac:chgData name="Rui Cao" userId="a6960595-96e6-47d6-a8d8-833995379cc8" providerId="ADAL" clId="{80648511-05C3-4191-9E0D-5CF06FAD4403}" dt="2024-12-27T08:43:56.817" v="389" actId="1076"/>
          <ac:spMkLst>
            <pc:docMk/>
            <pc:sldMk cId="109994256" sldId="678"/>
            <ac:spMk id="3" creationId="{05DE7FCE-C7B0-4A8C-897A-F8611A9C4905}"/>
          </ac:spMkLst>
        </pc:spChg>
      </pc:sldChg>
      <pc:sldChg chg="addSp modSp new mod">
        <pc:chgData name="Rui Cao" userId="a6960595-96e6-47d6-a8d8-833995379cc8" providerId="ADAL" clId="{80648511-05C3-4191-9E0D-5CF06FAD4403}" dt="2024-12-27T08:46:19.006" v="449" actId="1038"/>
        <pc:sldMkLst>
          <pc:docMk/>
          <pc:sldMk cId="1064175275" sldId="679"/>
        </pc:sldMkLst>
        <pc:spChg chg="mod">
          <ac:chgData name="Rui Cao" userId="a6960595-96e6-47d6-a8d8-833995379cc8" providerId="ADAL" clId="{80648511-05C3-4191-9E0D-5CF06FAD4403}" dt="2024-12-27T08:44:29.666" v="408" actId="20577"/>
          <ac:spMkLst>
            <pc:docMk/>
            <pc:sldMk cId="1064175275" sldId="679"/>
            <ac:spMk id="2" creationId="{59421656-3B45-8A5C-393D-88A76882D051}"/>
          </ac:spMkLst>
        </pc:spChg>
        <pc:spChg chg="mod">
          <ac:chgData name="Rui Cao" userId="a6960595-96e6-47d6-a8d8-833995379cc8" providerId="ADAL" clId="{80648511-05C3-4191-9E0D-5CF06FAD4403}" dt="2024-12-27T08:46:12.397" v="442" actId="1076"/>
          <ac:spMkLst>
            <pc:docMk/>
            <pc:sldMk cId="1064175275" sldId="679"/>
            <ac:spMk id="3" creationId="{2DB263AC-FA8E-1E42-BA62-EFC387AC5CD1}"/>
          </ac:spMkLst>
        </pc:spChg>
        <pc:graphicFrameChg chg="add mod modGraphic">
          <ac:chgData name="Rui Cao" userId="a6960595-96e6-47d6-a8d8-833995379cc8" providerId="ADAL" clId="{80648511-05C3-4191-9E0D-5CF06FAD4403}" dt="2024-12-27T08:46:19.006" v="449" actId="1038"/>
          <ac:graphicFrameMkLst>
            <pc:docMk/>
            <pc:sldMk cId="1064175275" sldId="679"/>
            <ac:graphicFrameMk id="7" creationId="{CC15B546-13C8-83EB-8703-C8A5EBCA131F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8T07:06:18.143" v="1777" actId="20577"/>
        <pc:sldMkLst>
          <pc:docMk/>
          <pc:sldMk cId="2956430862" sldId="680"/>
        </pc:sldMkLst>
        <pc:spChg chg="mod">
          <ac:chgData name="Rui Cao" userId="a6960595-96e6-47d6-a8d8-833995379cc8" providerId="ADAL" clId="{80648511-05C3-4191-9E0D-5CF06FAD4403}" dt="2024-12-27T08:46:50.935" v="456"/>
          <ac:spMkLst>
            <pc:docMk/>
            <pc:sldMk cId="2956430862" sldId="680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8T07:06:18.143" v="1777" actId="20577"/>
          <ac:spMkLst>
            <pc:docMk/>
            <pc:sldMk cId="2956430862" sldId="680"/>
            <ac:spMk id="3" creationId="{02644AE9-B5F2-35CE-97A5-057330A34A37}"/>
          </ac:spMkLst>
        </pc:spChg>
        <pc:graphicFrameChg chg="add mod modGraphic">
          <ac:chgData name="Rui Cao" userId="a6960595-96e6-47d6-a8d8-833995379cc8" providerId="ADAL" clId="{80648511-05C3-4191-9E0D-5CF06FAD4403}" dt="2024-12-28T07:05:50.191" v="1774" actId="1076"/>
          <ac:graphicFrameMkLst>
            <pc:docMk/>
            <pc:sldMk cId="2956430862" sldId="680"/>
            <ac:graphicFrameMk id="7" creationId="{A0AAC74E-8E9A-10A8-CD82-F08E0A075E75}"/>
          </ac:graphicFrameMkLst>
        </pc:graphicFrameChg>
      </pc:sldChg>
      <pc:sldChg chg="addSp delSp modSp add mod">
        <pc:chgData name="Rui Cao" userId="a6960595-96e6-47d6-a8d8-833995379cc8" providerId="ADAL" clId="{80648511-05C3-4191-9E0D-5CF06FAD4403}" dt="2024-12-27T08:56:09.276" v="628" actId="1036"/>
        <pc:sldMkLst>
          <pc:docMk/>
          <pc:sldMk cId="499164841" sldId="681"/>
        </pc:sldMkLst>
        <pc:spChg chg="mod">
          <ac:chgData name="Rui Cao" userId="a6960595-96e6-47d6-a8d8-833995379cc8" providerId="ADAL" clId="{80648511-05C3-4191-9E0D-5CF06FAD4403}" dt="2024-12-27T08:49:45.776" v="507" actId="20577"/>
          <ac:spMkLst>
            <pc:docMk/>
            <pc:sldMk cId="499164841" sldId="681"/>
            <ac:spMk id="2" creationId="{16DC1918-253B-B1E4-00D4-1E73BC0129FB}"/>
          </ac:spMkLst>
        </pc:spChg>
        <pc:spChg chg="mod">
          <ac:chgData name="Rui Cao" userId="a6960595-96e6-47d6-a8d8-833995379cc8" providerId="ADAL" clId="{80648511-05C3-4191-9E0D-5CF06FAD4403}" dt="2024-12-27T08:56:09.276" v="628" actId="1036"/>
          <ac:spMkLst>
            <pc:docMk/>
            <pc:sldMk cId="499164841" sldId="681"/>
            <ac:spMk id="3" creationId="{02644AE9-B5F2-35CE-97A5-057330A34A37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4" creationId="{1B2B9EDD-D4E9-CE43-C019-41F4C7D987A3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5" creationId="{CD9A8B67-6E18-FFFD-77EE-7FA3E3C69DEA}"/>
          </ac:spMkLst>
        </pc:spChg>
        <pc:spChg chg="add mod">
          <ac:chgData name="Rui Cao" userId="a6960595-96e6-47d6-a8d8-833995379cc8" providerId="ADAL" clId="{80648511-05C3-4191-9E0D-5CF06FAD4403}" dt="2024-12-27T08:55:55.281" v="622" actId="14100"/>
          <ac:spMkLst>
            <pc:docMk/>
            <pc:sldMk cId="499164841" sldId="681"/>
            <ac:spMk id="16" creationId="{D11F8B41-E0D5-8BF8-D6BD-C4A8E5209FEF}"/>
          </ac:spMkLst>
        </pc:spChg>
        <pc:spChg chg="add mod">
          <ac:chgData name="Rui Cao" userId="a6960595-96e6-47d6-a8d8-833995379cc8" providerId="ADAL" clId="{80648511-05C3-4191-9E0D-5CF06FAD4403}" dt="2024-12-27T08:56:01.829" v="627" actId="1036"/>
          <ac:spMkLst>
            <pc:docMk/>
            <pc:sldMk cId="499164841" sldId="681"/>
            <ac:spMk id="17" creationId="{761F5992-2F1A-6E67-EE71-6031C5BF5636}"/>
          </ac:spMkLst>
        </pc:spChg>
        <pc:graphicFrameChg chg="del">
          <ac:chgData name="Rui Cao" userId="a6960595-96e6-47d6-a8d8-833995379cc8" providerId="ADAL" clId="{80648511-05C3-4191-9E0D-5CF06FAD4403}" dt="2024-12-27T08:51:02.319" v="526" actId="478"/>
          <ac:graphicFrameMkLst>
            <pc:docMk/>
            <pc:sldMk cId="499164841" sldId="681"/>
            <ac:graphicFrameMk id="7" creationId="{A0AAC74E-8E9A-10A8-CD82-F08E0A075E75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40.245" v="621" actId="14100"/>
          <ac:graphicFrameMkLst>
            <pc:docMk/>
            <pc:sldMk cId="499164841" sldId="681"/>
            <ac:graphicFrameMk id="8" creationId="{7A779A1D-48DE-A760-F032-7AC9726E938E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5:00.531" v="616" actId="403"/>
          <ac:graphicFrameMkLst>
            <pc:docMk/>
            <pc:sldMk cId="499164841" sldId="681"/>
            <ac:graphicFrameMk id="9" creationId="{78FA1CD1-1344-F5EF-7F45-8ECD1F61F1E0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0" creationId="{1F1388F4-CC81-7D0C-D9F3-153A4290B3B4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1" creationId="{621CA273-4240-9BB3-817E-5E1870F26C52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2" creationId="{32E4819B-1D5F-A92F-8240-B248ED11C18D}"/>
          </ac:graphicFrameMkLst>
        </pc:graphicFrameChg>
        <pc:graphicFrameChg chg="add mod modGraphic">
          <ac:chgData name="Rui Cao" userId="a6960595-96e6-47d6-a8d8-833995379cc8" providerId="ADAL" clId="{80648511-05C3-4191-9E0D-5CF06FAD4403}" dt="2024-12-27T08:56:01.829" v="627" actId="1036"/>
          <ac:graphicFrameMkLst>
            <pc:docMk/>
            <pc:sldMk cId="499164841" sldId="681"/>
            <ac:graphicFrameMk id="13" creationId="{22707CDA-70EF-AAA6-2694-0F6B79A0066A}"/>
          </ac:graphicFrameMkLst>
        </pc:graphicFrameChg>
      </pc:sldChg>
      <pc:sldChg chg="addSp modSp new mod">
        <pc:chgData name="Rui Cao" userId="a6960595-96e6-47d6-a8d8-833995379cc8" providerId="ADAL" clId="{80648511-05C3-4191-9E0D-5CF06FAD4403}" dt="2024-12-27T09:00:18.551" v="790" actId="14100"/>
        <pc:sldMkLst>
          <pc:docMk/>
          <pc:sldMk cId="286201551" sldId="682"/>
        </pc:sldMkLst>
        <pc:spChg chg="mod">
          <ac:chgData name="Rui Cao" userId="a6960595-96e6-47d6-a8d8-833995379cc8" providerId="ADAL" clId="{80648511-05C3-4191-9E0D-5CF06FAD4403}" dt="2024-12-27T08:56:32.137" v="656" actId="20577"/>
          <ac:spMkLst>
            <pc:docMk/>
            <pc:sldMk cId="286201551" sldId="682"/>
            <ac:spMk id="2" creationId="{3C999E42-7DB2-1F57-87D2-75BF0896A012}"/>
          </ac:spMkLst>
        </pc:spChg>
        <pc:spChg chg="mod">
          <ac:chgData name="Rui Cao" userId="a6960595-96e6-47d6-a8d8-833995379cc8" providerId="ADAL" clId="{80648511-05C3-4191-9E0D-5CF06FAD4403}" dt="2024-12-27T09:00:18.551" v="790" actId="14100"/>
          <ac:spMkLst>
            <pc:docMk/>
            <pc:sldMk cId="286201551" sldId="682"/>
            <ac:spMk id="3" creationId="{CBF038FD-1F76-CFBD-3A56-484BD7D9C548}"/>
          </ac:spMkLst>
        </pc:sp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7" creationId="{ACC85F03-781B-68C8-F2BA-6DE1FC87B65C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03.215" v="787" actId="1076"/>
          <ac:graphicFrameMkLst>
            <pc:docMk/>
            <pc:sldMk cId="286201551" sldId="682"/>
            <ac:graphicFrameMk id="8" creationId="{44E2F005-B5F6-5F85-3282-E560FEA6FDD9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9" creationId="{7006F443-6030-8FB9-9519-880B7968914F}"/>
          </ac:graphicFrameMkLst>
        </pc:graphicFrameChg>
        <pc:graphicFrameChg chg="add mod">
          <ac:chgData name="Rui Cao" userId="a6960595-96e6-47d6-a8d8-833995379cc8" providerId="ADAL" clId="{80648511-05C3-4191-9E0D-5CF06FAD4403}" dt="2024-12-27T09:00:15.685" v="789" actId="1076"/>
          <ac:graphicFrameMkLst>
            <pc:docMk/>
            <pc:sldMk cId="286201551" sldId="682"/>
            <ac:graphicFrameMk id="10" creationId="{E83D36B3-0709-762B-89D2-D3387202D36E}"/>
          </ac:graphicFrameMkLst>
        </pc:graphicFrameChg>
      </pc:sldChg>
      <pc:sldChg chg="modSp new mod">
        <pc:chgData name="Rui Cao" userId="a6960595-96e6-47d6-a8d8-833995379cc8" providerId="ADAL" clId="{80648511-05C3-4191-9E0D-5CF06FAD4403}" dt="2024-12-27T09:00:32.226" v="800" actId="20577"/>
        <pc:sldMkLst>
          <pc:docMk/>
          <pc:sldMk cId="470365338" sldId="683"/>
        </pc:sldMkLst>
        <pc:spChg chg="mod">
          <ac:chgData name="Rui Cao" userId="a6960595-96e6-47d6-a8d8-833995379cc8" providerId="ADAL" clId="{80648511-05C3-4191-9E0D-5CF06FAD4403}" dt="2024-12-27T09:00:32.226" v="800" actId="20577"/>
          <ac:spMkLst>
            <pc:docMk/>
            <pc:sldMk cId="470365338" sldId="683"/>
            <ac:spMk id="2" creationId="{1B227B8F-8E3D-5090-EBEC-3EF1B65CEE42}"/>
          </ac:spMkLst>
        </pc:spChg>
      </pc:sldChg>
      <pc:sldChg chg="modSp add del mod">
        <pc:chgData name="Rui Cao" userId="a6960595-96e6-47d6-a8d8-833995379cc8" providerId="ADAL" clId="{80648511-05C3-4191-9E0D-5CF06FAD4403}" dt="2024-12-27T09:02:48.943" v="917" actId="47"/>
        <pc:sldMkLst>
          <pc:docMk/>
          <pc:sldMk cId="3464699422" sldId="684"/>
        </pc:sldMkLst>
        <pc:spChg chg="mod">
          <ac:chgData name="Rui Cao" userId="a6960595-96e6-47d6-a8d8-833995379cc8" providerId="ADAL" clId="{80648511-05C3-4191-9E0D-5CF06FAD4403}" dt="2024-12-27T09:00:39.229" v="803" actId="20577"/>
          <ac:spMkLst>
            <pc:docMk/>
            <pc:sldMk cId="3464699422" sldId="684"/>
            <ac:spMk id="2" creationId="{1B227B8F-8E3D-5090-EBEC-3EF1B65CEE42}"/>
          </ac:spMkLst>
        </pc:spChg>
        <pc:spChg chg="mod">
          <ac:chgData name="Rui Cao" userId="a6960595-96e6-47d6-a8d8-833995379cc8" providerId="ADAL" clId="{80648511-05C3-4191-9E0D-5CF06FAD4403}" dt="2024-12-27T09:01:26.498" v="841" actId="12"/>
          <ac:spMkLst>
            <pc:docMk/>
            <pc:sldMk cId="3464699422" sldId="684"/>
            <ac:spMk id="3" creationId="{872AD3EF-E5DA-F599-896A-9D4A2D69170E}"/>
          </ac:spMkLst>
        </pc:spChg>
      </pc:sldChg>
      <pc:sldChg chg="addSp delSp modSp new add del mod">
        <pc:chgData name="Rui Cao" userId="a6960595-96e6-47d6-a8d8-833995379cc8" providerId="ADAL" clId="{80648511-05C3-4191-9E0D-5CF06FAD4403}" dt="2024-12-27T09:02:59.679" v="919" actId="2696"/>
        <pc:sldMkLst>
          <pc:docMk/>
          <pc:sldMk cId="1911494966" sldId="685"/>
        </pc:sldMkLst>
        <pc:spChg chg="mod">
          <ac:chgData name="Rui Cao" userId="a6960595-96e6-47d6-a8d8-833995379cc8" providerId="ADAL" clId="{80648511-05C3-4191-9E0D-5CF06FAD4403}" dt="2024-12-27T09:01:31.179" v="844" actId="20577"/>
          <ac:spMkLst>
            <pc:docMk/>
            <pc:sldMk cId="1911494966" sldId="685"/>
            <ac:spMk id="2" creationId="{6715D24D-FCDF-1028-10BE-A9C1E3D6E99A}"/>
          </ac:spMkLst>
        </pc:spChg>
        <pc:spChg chg="mod">
          <ac:chgData name="Rui Cao" userId="a6960595-96e6-47d6-a8d8-833995379cc8" providerId="ADAL" clId="{80648511-05C3-4191-9E0D-5CF06FAD4403}" dt="2024-12-27T09:02:40.718" v="915" actId="20577"/>
          <ac:spMkLst>
            <pc:docMk/>
            <pc:sldMk cId="1911494966" sldId="685"/>
            <ac:spMk id="3" creationId="{8C310D88-DB7B-AA06-7796-8E0DD5553B3F}"/>
          </ac:spMkLst>
        </pc:spChg>
        <pc:graphicFrameChg chg="add del mod">
          <ac:chgData name="Rui Cao" userId="a6960595-96e6-47d6-a8d8-833995379cc8" providerId="ADAL" clId="{80648511-05C3-4191-9E0D-5CF06FAD4403}" dt="2024-12-27T09:02:43.673" v="916" actId="478"/>
          <ac:graphicFrameMkLst>
            <pc:docMk/>
            <pc:sldMk cId="1911494966" sldId="685"/>
            <ac:graphicFrameMk id="7" creationId="{4A2B0B5D-F9AA-D1BC-79B9-4DC0B87FF12B}"/>
          </ac:graphicFrameMkLst>
        </pc:graphicFrameChg>
      </pc:sldChg>
      <pc:sldChg chg="modSp add mod">
        <pc:chgData name="Rui Cao" userId="a6960595-96e6-47d6-a8d8-833995379cc8" providerId="ADAL" clId="{80648511-05C3-4191-9E0D-5CF06FAD4403}" dt="2024-12-27T09:03:29.862" v="990" actId="20577"/>
        <pc:sldMkLst>
          <pc:docMk/>
          <pc:sldMk cId="616719768" sldId="686"/>
        </pc:sldMkLst>
        <pc:spChg chg="mod">
          <ac:chgData name="Rui Cao" userId="a6960595-96e6-47d6-a8d8-833995379cc8" providerId="ADAL" clId="{80648511-05C3-4191-9E0D-5CF06FAD4403}" dt="2024-12-27T09:03:29.862" v="990" actId="20577"/>
          <ac:spMkLst>
            <pc:docMk/>
            <pc:sldMk cId="616719768" sldId="686"/>
            <ac:spMk id="3" creationId="{8C310D88-DB7B-AA06-7796-8E0DD5553B3F}"/>
          </ac:spMkLst>
        </pc:spChg>
      </pc:sldChg>
      <pc:sldChg chg="modSp add mod">
        <pc:chgData name="Rui Cao" userId="a6960595-96e6-47d6-a8d8-833995379cc8" providerId="ADAL" clId="{80648511-05C3-4191-9E0D-5CF06FAD4403}" dt="2024-12-27T09:04:05.300" v="1014" actId="20577"/>
        <pc:sldMkLst>
          <pc:docMk/>
          <pc:sldMk cId="3574414406" sldId="687"/>
        </pc:sldMkLst>
        <pc:spChg chg="mod">
          <ac:chgData name="Rui Cao" userId="a6960595-96e6-47d6-a8d8-833995379cc8" providerId="ADAL" clId="{80648511-05C3-4191-9E0D-5CF06FAD4403}" dt="2024-12-27T09:04:05.300" v="1014" actId="20577"/>
          <ac:spMkLst>
            <pc:docMk/>
            <pc:sldMk cId="3574414406" sldId="687"/>
            <ac:spMk id="3" creationId="{8C310D88-DB7B-AA06-7796-8E0DD5553B3F}"/>
          </ac:spMkLst>
        </pc:spChg>
      </pc:sldChg>
      <pc:sldChg chg="modSp add mod ord">
        <pc:chgData name="Rui Cao" userId="a6960595-96e6-47d6-a8d8-833995379cc8" providerId="ADAL" clId="{80648511-05C3-4191-9E0D-5CF06FAD4403}" dt="2024-12-27T09:05:00.178" v="1126"/>
        <pc:sldMkLst>
          <pc:docMk/>
          <pc:sldMk cId="2932136404" sldId="688"/>
        </pc:sldMkLst>
        <pc:spChg chg="mod">
          <ac:chgData name="Rui Cao" userId="a6960595-96e6-47d6-a8d8-833995379cc8" providerId="ADAL" clId="{80648511-05C3-4191-9E0D-5CF06FAD4403}" dt="2024-12-27T09:04:52.003" v="1124" actId="20577"/>
          <ac:spMkLst>
            <pc:docMk/>
            <pc:sldMk cId="2932136404" sldId="688"/>
            <ac:spMk id="3" creationId="{8C310D88-DB7B-AA06-7796-8E0DD5553B3F}"/>
          </ac:spMkLst>
        </pc:spChg>
      </pc:sldChg>
      <pc:sldChg chg="modSp new del mod ord">
        <pc:chgData name="Rui Cao" userId="a6960595-96e6-47d6-a8d8-833995379cc8" providerId="ADAL" clId="{80648511-05C3-4191-9E0D-5CF06FAD4403}" dt="2024-12-28T06:47:44.081" v="1323" actId="47"/>
        <pc:sldMkLst>
          <pc:docMk/>
          <pc:sldMk cId="432207329" sldId="689"/>
        </pc:sldMkLst>
        <pc:spChg chg="mod">
          <ac:chgData name="Rui Cao" userId="a6960595-96e6-47d6-a8d8-833995379cc8" providerId="ADAL" clId="{80648511-05C3-4191-9E0D-5CF06FAD4403}" dt="2024-12-28T06:42:21.612" v="1148" actId="20577"/>
          <ac:spMkLst>
            <pc:docMk/>
            <pc:sldMk cId="432207329" sldId="689"/>
            <ac:spMk id="2" creationId="{E005652B-1642-214F-B9E8-283FBD76FAF0}"/>
          </ac:spMkLst>
        </pc:spChg>
        <pc:spChg chg="mod">
          <ac:chgData name="Rui Cao" userId="a6960595-96e6-47d6-a8d8-833995379cc8" providerId="ADAL" clId="{80648511-05C3-4191-9E0D-5CF06FAD4403}" dt="2024-12-28T06:47:00.507" v="1316" actId="20577"/>
          <ac:spMkLst>
            <pc:docMk/>
            <pc:sldMk cId="432207329" sldId="689"/>
            <ac:spMk id="3" creationId="{13CC5D22-27E5-6C18-5D26-A8131998CDB1}"/>
          </ac:spMkLst>
        </pc:spChg>
      </pc:sldChg>
      <pc:sldChg chg="modSp new mod ord">
        <pc:chgData name="Rui Cao" userId="a6960595-96e6-47d6-a8d8-833995379cc8" providerId="ADAL" clId="{80648511-05C3-4191-9E0D-5CF06FAD4403}" dt="2024-12-28T06:55:14.941" v="1663" actId="20577"/>
        <pc:sldMkLst>
          <pc:docMk/>
          <pc:sldMk cId="3080692360" sldId="689"/>
        </pc:sldMkLst>
        <pc:spChg chg="mod">
          <ac:chgData name="Rui Cao" userId="a6960595-96e6-47d6-a8d8-833995379cc8" providerId="ADAL" clId="{80648511-05C3-4191-9E0D-5CF06FAD4403}" dt="2024-12-28T06:53:15.840" v="1579" actId="20577"/>
          <ac:spMkLst>
            <pc:docMk/>
            <pc:sldMk cId="3080692360" sldId="689"/>
            <ac:spMk id="2" creationId="{0EDC38E3-904E-9BFA-AE1C-920AAB687FFD}"/>
          </ac:spMkLst>
        </pc:spChg>
        <pc:spChg chg="mod">
          <ac:chgData name="Rui Cao" userId="a6960595-96e6-47d6-a8d8-833995379cc8" providerId="ADAL" clId="{80648511-05C3-4191-9E0D-5CF06FAD4403}" dt="2024-12-28T06:55:14.941" v="1663" actId="20577"/>
          <ac:spMkLst>
            <pc:docMk/>
            <pc:sldMk cId="3080692360" sldId="689"/>
            <ac:spMk id="3" creationId="{8D25D67E-D122-D31D-C452-4EF2A4AD1C74}"/>
          </ac:spMkLst>
        </pc:spChg>
      </pc:sldChg>
      <pc:sldMasterChg chg="delSldLayout">
        <pc:chgData name="Rui Cao" userId="a6960595-96e6-47d6-a8d8-833995379cc8" providerId="ADAL" clId="{80648511-05C3-4191-9E0D-5CF06FAD4403}" dt="2024-12-27T09:00:24.711" v="792" actId="47"/>
        <pc:sldMasterMkLst>
          <pc:docMk/>
          <pc:sldMasterMk cId="0" sldId="2147483648"/>
        </pc:sldMasterMkLst>
        <pc:sldLayoutChg chg="del">
          <pc:chgData name="Rui Cao" userId="a6960595-96e6-47d6-a8d8-833995379cc8" providerId="ADAL" clId="{80648511-05C3-4191-9E0D-5CF06FAD4403}" dt="2024-12-27T09:00:24.711" v="792" actId="47"/>
          <pc:sldLayoutMkLst>
            <pc:docMk/>
            <pc:sldMasterMk cId="0" sldId="2147483648"/>
            <pc:sldLayoutMk cId="3150353237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0360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IMMW PPDU Format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C6A2F74-188E-F0F2-A859-C5CFC9A6C0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600809"/>
              </p:ext>
            </p:extLst>
          </p:nvPr>
        </p:nvGraphicFramePr>
        <p:xfrm>
          <a:off x="830263" y="3667125"/>
          <a:ext cx="7786687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37570" imgH="1672868" progId="Word.Document.8">
                  <p:embed/>
                </p:oleObj>
              </mc:Choice>
              <mc:Fallback>
                <p:oleObj name="Document" r:id="rId3" imgW="5537570" imgH="1672868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C6A2F74-188E-F0F2-A859-C5CFC9A6C0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667125"/>
                        <a:ext cx="7786687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C1918-253B-B1E4-00D4-1E73BC01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DUP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44AE9-B5F2-35CE-97A5-057330A3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76600"/>
            <a:ext cx="7770813" cy="2817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PPDU for MAC control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Needed for devices with different bandwidth can decode the control frame, e.g. (MU-)RTS/CTS/BA/ACK/NDPA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IMMW-SIG may be skipped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07BC4-2FCE-B262-7364-AC7C4429B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31E14-6137-8539-F0CB-BFDF1D522E0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96236A-DC66-6DEB-E7A8-33A1E11A2F9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AAC74E-8E9A-10A8-CD82-F08E0A07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447334"/>
              </p:ext>
            </p:extLst>
          </p:nvPr>
        </p:nvGraphicFramePr>
        <p:xfrm>
          <a:off x="1087616" y="1624914"/>
          <a:ext cx="6738579" cy="1449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96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7443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2423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52560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2876593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6782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54294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7014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59915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  <a:latin typeface="+mj-lt"/>
                        </a:rPr>
                        <a:t>…</a:t>
                      </a:r>
                      <a:endParaRPr lang="en-US" sz="240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  <a:latin typeface="+mj-lt"/>
                        </a:rPr>
                        <a:t>…</a:t>
                      </a:r>
                      <a:endParaRPr lang="en-US" sz="240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…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…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643130"/>
                  </a:ext>
                </a:extLst>
              </a:tr>
              <a:tr h="36503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LSTF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LLTF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U-SIG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IMMW SIG</a:t>
                      </a:r>
                      <a:endParaRPr lang="en-US" sz="2400" dirty="0">
                        <a:latin typeface="+mj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698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430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C1918-253B-B1E4-00D4-1E73BC01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NDP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44AE9-B5F2-35CE-97A5-057330A3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029" y="1632204"/>
            <a:ext cx="8633771" cy="2100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NDP can serve the purpose of both analogue beam training (e.g. SLS, BRP) and digital beamforming channel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IMMW NDP is a variant of SU PPDU without data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TRN field is used for channel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TRN fields to be included for beam training</a:t>
            </a:r>
          </a:p>
          <a:p>
            <a:pPr marL="0" indent="0"/>
            <a:endParaRPr lang="en-US" b="0" dirty="0"/>
          </a:p>
          <a:p>
            <a:pPr lvl="1"/>
            <a:endParaRPr lang="en-US" sz="24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07BC4-2FCE-B262-7364-AC7C4429B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31E14-6137-8539-F0CB-BFDF1D522E0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96236A-DC66-6DEB-E7A8-33A1E11A2F9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779A1D-48DE-A760-F032-7AC9726E9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907667"/>
              </p:ext>
            </p:extLst>
          </p:nvPr>
        </p:nvGraphicFramePr>
        <p:xfrm>
          <a:off x="3555022" y="5072032"/>
          <a:ext cx="4843759" cy="999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688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948173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937704">
                  <a:extLst>
                    <a:ext uri="{9D8B030D-6E8A-4147-A177-3AD203B41FA5}">
                      <a16:colId xmlns:a16="http://schemas.microsoft.com/office/drawing/2014/main" val="3993742271"/>
                    </a:ext>
                  </a:extLst>
                </a:gridCol>
                <a:gridCol w="933260">
                  <a:extLst>
                    <a:ext uri="{9D8B030D-6E8A-4147-A177-3AD203B41FA5}">
                      <a16:colId xmlns:a16="http://schemas.microsoft.com/office/drawing/2014/main" val="1630862334"/>
                    </a:ext>
                  </a:extLst>
                </a:gridCol>
                <a:gridCol w="355079">
                  <a:extLst>
                    <a:ext uri="{9D8B030D-6E8A-4147-A177-3AD203B41FA5}">
                      <a16:colId xmlns:a16="http://schemas.microsoft.com/office/drawing/2014/main" val="1533679116"/>
                    </a:ext>
                  </a:extLst>
                </a:gridCol>
                <a:gridCol w="336972">
                  <a:extLst>
                    <a:ext uri="{9D8B030D-6E8A-4147-A177-3AD203B41FA5}">
                      <a16:colId xmlns:a16="http://schemas.microsoft.com/office/drawing/2014/main" val="2024442267"/>
                    </a:ext>
                  </a:extLst>
                </a:gridCol>
                <a:gridCol w="379883">
                  <a:extLst>
                    <a:ext uri="{9D8B030D-6E8A-4147-A177-3AD203B41FA5}">
                      <a16:colId xmlns:a16="http://schemas.microsoft.com/office/drawing/2014/main" val="1954027682"/>
                    </a:ext>
                  </a:extLst>
                </a:gridCol>
              </a:tblGrid>
              <a:tr h="999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8FA1CD1-1344-F5EF-7F45-8ECD1F61F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604302"/>
              </p:ext>
            </p:extLst>
          </p:nvPr>
        </p:nvGraphicFramePr>
        <p:xfrm>
          <a:off x="692395" y="5072033"/>
          <a:ext cx="28513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463">
                  <a:extLst>
                    <a:ext uri="{9D8B030D-6E8A-4147-A177-3AD203B41FA5}">
                      <a16:colId xmlns:a16="http://schemas.microsoft.com/office/drawing/2014/main" val="4160893877"/>
                    </a:ext>
                  </a:extLst>
                </a:gridCol>
                <a:gridCol w="514936">
                  <a:extLst>
                    <a:ext uri="{9D8B030D-6E8A-4147-A177-3AD203B41FA5}">
                      <a16:colId xmlns:a16="http://schemas.microsoft.com/office/drawing/2014/main" val="301717039"/>
                    </a:ext>
                  </a:extLst>
                </a:gridCol>
                <a:gridCol w="580072">
                  <a:extLst>
                    <a:ext uri="{9D8B030D-6E8A-4147-A177-3AD203B41FA5}">
                      <a16:colId xmlns:a16="http://schemas.microsoft.com/office/drawing/2014/main" val="3512191768"/>
                    </a:ext>
                  </a:extLst>
                </a:gridCol>
                <a:gridCol w="1246836">
                  <a:extLst>
                    <a:ext uri="{9D8B030D-6E8A-4147-A177-3AD203B41FA5}">
                      <a16:colId xmlns:a16="http://schemas.microsoft.com/office/drawing/2014/main" val="4222584228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189472"/>
                  </a:ext>
                </a:extLst>
              </a:tr>
              <a:tr h="22026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1221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36147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3968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E4819B-1D5F-A92F-8240-B248ED11C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096"/>
              </p:ext>
            </p:extLst>
          </p:nvPr>
        </p:nvGraphicFramePr>
        <p:xfrm>
          <a:off x="3505200" y="4207426"/>
          <a:ext cx="4923480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704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933260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937704">
                  <a:extLst>
                    <a:ext uri="{9D8B030D-6E8A-4147-A177-3AD203B41FA5}">
                      <a16:colId xmlns:a16="http://schemas.microsoft.com/office/drawing/2014/main" val="3993742271"/>
                    </a:ext>
                  </a:extLst>
                </a:gridCol>
                <a:gridCol w="933260">
                  <a:extLst>
                    <a:ext uri="{9D8B030D-6E8A-4147-A177-3AD203B41FA5}">
                      <a16:colId xmlns:a16="http://schemas.microsoft.com/office/drawing/2014/main" val="3123890990"/>
                    </a:ext>
                  </a:extLst>
                </a:gridCol>
                <a:gridCol w="393850">
                  <a:extLst>
                    <a:ext uri="{9D8B030D-6E8A-4147-A177-3AD203B41FA5}">
                      <a16:colId xmlns:a16="http://schemas.microsoft.com/office/drawing/2014/main" val="4130490658"/>
                    </a:ext>
                  </a:extLst>
                </a:gridCol>
                <a:gridCol w="393852">
                  <a:extLst>
                    <a:ext uri="{9D8B030D-6E8A-4147-A177-3AD203B41FA5}">
                      <a16:colId xmlns:a16="http://schemas.microsoft.com/office/drawing/2014/main" val="1128749284"/>
                    </a:ext>
                  </a:extLst>
                </a:gridCol>
                <a:gridCol w="393850">
                  <a:extLst>
                    <a:ext uri="{9D8B030D-6E8A-4147-A177-3AD203B41FA5}">
                      <a16:colId xmlns:a16="http://schemas.microsoft.com/office/drawing/2014/main" val="3575618318"/>
                    </a:ext>
                  </a:extLst>
                </a:gridCol>
              </a:tblGrid>
              <a:tr h="2498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707CDA-70EF-AAA6-2694-0F6B79A00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82949"/>
              </p:ext>
            </p:extLst>
          </p:nvPr>
        </p:nvGraphicFramePr>
        <p:xfrm>
          <a:off x="691091" y="4207426"/>
          <a:ext cx="2814109" cy="25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539">
                  <a:extLst>
                    <a:ext uri="{9D8B030D-6E8A-4147-A177-3AD203B41FA5}">
                      <a16:colId xmlns:a16="http://schemas.microsoft.com/office/drawing/2014/main" val="4160893877"/>
                    </a:ext>
                  </a:extLst>
                </a:gridCol>
                <a:gridCol w="522631">
                  <a:extLst>
                    <a:ext uri="{9D8B030D-6E8A-4147-A177-3AD203B41FA5}">
                      <a16:colId xmlns:a16="http://schemas.microsoft.com/office/drawing/2014/main" val="301717039"/>
                    </a:ext>
                  </a:extLst>
                </a:gridCol>
                <a:gridCol w="553424">
                  <a:extLst>
                    <a:ext uri="{9D8B030D-6E8A-4147-A177-3AD203B41FA5}">
                      <a16:colId xmlns:a16="http://schemas.microsoft.com/office/drawing/2014/main" val="3512191768"/>
                    </a:ext>
                  </a:extLst>
                </a:gridCol>
                <a:gridCol w="1202515">
                  <a:extLst>
                    <a:ext uri="{9D8B030D-6E8A-4147-A177-3AD203B41FA5}">
                      <a16:colId xmlns:a16="http://schemas.microsoft.com/office/drawing/2014/main" val="4222584228"/>
                    </a:ext>
                  </a:extLst>
                </a:gridCol>
              </a:tblGrid>
              <a:tr h="24988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39681"/>
                  </a:ext>
                </a:extLst>
              </a:tr>
            </a:tbl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B2B9EDD-D4E9-CE43-C019-41F4C7D987A3}"/>
              </a:ext>
            </a:extLst>
          </p:cNvPr>
          <p:cNvSpPr/>
          <p:nvPr/>
        </p:nvSpPr>
        <p:spPr>
          <a:xfrm>
            <a:off x="4419600" y="3887787"/>
            <a:ext cx="970395" cy="601041"/>
          </a:xfrm>
          <a:prstGeom prst="round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9A8B67-6E18-FFFD-77EE-7FA3E3C69DEA}"/>
              </a:ext>
            </a:extLst>
          </p:cNvPr>
          <p:cNvSpPr txBox="1"/>
          <p:nvPr/>
        </p:nvSpPr>
        <p:spPr>
          <a:xfrm>
            <a:off x="4671338" y="3913297"/>
            <a:ext cx="501162" cy="242378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1F8B41-E0D5-8BF8-D6BD-C4A8E5209FEF}"/>
              </a:ext>
            </a:extLst>
          </p:cNvPr>
          <p:cNvSpPr/>
          <p:nvPr/>
        </p:nvSpPr>
        <p:spPr>
          <a:xfrm>
            <a:off x="4486399" y="4760530"/>
            <a:ext cx="970395" cy="1411670"/>
          </a:xfrm>
          <a:prstGeom prst="roundRect">
            <a:avLst/>
          </a:prstGeom>
          <a:noFill/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1F5992-2F1A-6E67-EE71-6031C5BF5636}"/>
              </a:ext>
            </a:extLst>
          </p:cNvPr>
          <p:cNvSpPr txBox="1"/>
          <p:nvPr/>
        </p:nvSpPr>
        <p:spPr>
          <a:xfrm>
            <a:off x="4721015" y="4771519"/>
            <a:ext cx="501162" cy="242378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TRN</a:t>
            </a:r>
          </a:p>
        </p:txBody>
      </p:sp>
    </p:spTree>
    <p:extLst>
      <p:ext uri="{BB962C8B-B14F-4D97-AF65-F5344CB8AC3E}">
        <p14:creationId xmlns:p14="http://schemas.microsoft.com/office/powerpoint/2010/main" val="49916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99E42-7DB2-1F57-87D2-75BF0896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of Extended Range PPDU?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038FD-1F76-CFBD-3A56-484BD7D9C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382000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the uplink link budget to increase the data exchange range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BRP training range: no control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Legacy preamble is steered with SLS beam (or current beam)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Bridge the gap between optimal SLS beam and optimal BRP beam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No IMMW ER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training range with SLS optimal beam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the smallest BW PPDU for beam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Simple design with similar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extend by ~3dB with pre-amble power boost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 the purpose to bridge the gap between SLS and BRP range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8D025-9254-BE20-7D28-7BB65C0A1E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79ED6-F908-FA31-FAB8-86350345001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21A790-087E-DCCE-F510-00CDB1EBF7C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0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7B8F-8E3D-5090-EBEC-3EF1B65C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AD3EF-E5DA-F599-896A-9D4A2D691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87" y="1752600"/>
            <a:ext cx="7778751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about high-level IMMW PHY scope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 should be reused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to SU and 2ss 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to 64QAM and 1.28GHz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control PHY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IMMW PPDU design philosophy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PPDU format detection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generation interoperability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PPDU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 SU PPDU, IMMW DUP PPDU, IMMW NDP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Discussed about potential IMMW ER PPDU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1DCC6-3431-4678-16CC-6BAAA7D6EE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B0A39-24BC-6772-E462-9B2FC2B98B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3626B5-968D-545F-5D01-521BFF80AEA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36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0C9A-54EF-8830-F745-2CEAB0B5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9944-949C-0048-EE2D-D844712E0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1981200"/>
            <a:ext cx="8323634" cy="4503941"/>
          </a:xfrm>
        </p:spPr>
        <p:txBody>
          <a:bodyPr/>
          <a:lstStyle/>
          <a:p>
            <a:r>
              <a:rPr lang="en-US" altLang="zh-CN" sz="2000" b="0" dirty="0"/>
              <a:t>[1] </a:t>
            </a:r>
            <a:r>
              <a:rPr lang="en-US" sz="2000" b="0" dirty="0"/>
              <a:t>P802.11bq_PAR, https://www.ieee802.org/11/PARs/P802.11bq_PAR.pdf</a:t>
            </a:r>
          </a:p>
          <a:p>
            <a:r>
              <a:rPr lang="en-US" altLang="zh-CN" sz="2000" b="0" dirty="0"/>
              <a:t>[2] 11-22-0046-01-0wng-next-generation-after-802-11be</a:t>
            </a:r>
          </a:p>
          <a:p>
            <a:r>
              <a:rPr lang="en-US" altLang="zh-CN" sz="2000" b="0" dirty="0"/>
              <a:t>[3] 11-22-0729-01-0wng-next-generation-after-802-11be-follow-up</a:t>
            </a:r>
          </a:p>
          <a:p>
            <a:r>
              <a:rPr lang="en-US" altLang="zh-CN" sz="2000" b="0" dirty="0"/>
              <a:t>[4] 11-22-1872-00-0uhr-considerations-on-phy-designs-for-mmwave-band</a:t>
            </a:r>
          </a:p>
          <a:p>
            <a:r>
              <a:rPr lang="en-US" altLang="zh-CN" sz="2000" b="0" dirty="0"/>
              <a:t>[5] 11-22-1395-00-0uhr-thoughts-on-high-frequency-band</a:t>
            </a:r>
          </a:p>
          <a:p>
            <a:r>
              <a:rPr lang="en-US" altLang="zh-CN" sz="2000" b="0" dirty="0"/>
              <a:t>[6]11-23-0066-02-0uhr-thoughts-on-utiliizing-mmwave</a:t>
            </a:r>
          </a:p>
          <a:p>
            <a:r>
              <a:rPr lang="en-US" sz="2000" b="0" dirty="0"/>
              <a:t>[7] 11-23-1878-01-immw-high-level-design-considerations-of-immw</a:t>
            </a:r>
          </a:p>
          <a:p>
            <a:r>
              <a:rPr lang="en-US" sz="2000" b="0" dirty="0"/>
              <a:t>[8] 11-23-1968-00-immw-discussion-on-general-direction-of-integrated-mmwave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83B43-858C-3C8A-78DB-72D12C55D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71357-93ED-E3BF-DC79-779628981C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86C9AC-B373-E7D6-8862-B5E00E60E3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48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IMMW defines three PPDU formats: SU PPDU, DUP PPDU and NDP PPDU?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NDP </a:t>
            </a:r>
            <a:r>
              <a:rPr lang="en-US"/>
              <a:t>PPDU can be </a:t>
            </a:r>
            <a:r>
              <a:rPr lang="en-US" dirty="0"/>
              <a:t>a variant of SU PPDU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36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IMMW PPDU preamble uses mixed format, starting with L-STF, L-LTF and U-SIG?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4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legacy portion of the wide BW IMMW PPDU preamble is duplicated in frequency domain?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41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919150-D445-EDD0-4D1B-E45D6FD8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Integrated mmWave (IMMW) PAR [1] defines the scope to leverage or reuse existing 802.11 OFDM PHY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share high-level thoughts on IMMW PHY design and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Achieves better efficiency, design simplification and supports beam training/tracking.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38E3-904E-9BFA-AE1C-920AAB68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IMMW PHY Scope [2-8]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5D67E-D122-D31D-C452-4EF2A4AD1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4582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MIMO: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to single user (SU) OFDM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Digital MIMO limit to 2 spatial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Modulation and Coding: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existing modulation and coding combinations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Modulation limits to 64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Coding limits to LDPC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sub-7GHz tone plan with upclocking, e.g. VHT with 8x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BW: max 1.28GHz, min 160MHz or 320MHz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 PHY preamble no need to be decodable by DMG/EDMG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2D119-5171-D7E2-4ACF-97EFA75401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27B7A-AD34-4ED7-7F8C-E216F395D0C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5970F7-27EB-DA81-B2A4-48A33A4C7F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69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7B66-FBBE-7FFB-816B-0CF00E3E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Recap: sub-7GHz PPDU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918A1-D214-4E1A-3F56-E609A2AC95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6BBF2-5D6C-C0E5-A7C8-8B5C238728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2F147A-9D2C-BE31-2D95-00EE0888A19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8" name="Rounded Rectangle 56">
            <a:extLst>
              <a:ext uri="{FF2B5EF4-FFF2-40B4-BE49-F238E27FC236}">
                <a16:creationId xmlns:a16="http://schemas.microsoft.com/office/drawing/2014/main" id="{1C87939E-0FB7-01FC-4812-811957258210}"/>
              </a:ext>
            </a:extLst>
          </p:cNvPr>
          <p:cNvSpPr/>
          <p:nvPr/>
        </p:nvSpPr>
        <p:spPr bwMode="auto">
          <a:xfrm>
            <a:off x="2437595" y="1676400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" name="Rounded Rectangle 53">
            <a:extLst>
              <a:ext uri="{FF2B5EF4-FFF2-40B4-BE49-F238E27FC236}">
                <a16:creationId xmlns:a16="http://schemas.microsoft.com/office/drawing/2014/main" id="{CD54292E-33D4-E728-6B8B-C1C36A7A5378}"/>
              </a:ext>
            </a:extLst>
          </p:cNvPr>
          <p:cNvSpPr/>
          <p:nvPr/>
        </p:nvSpPr>
        <p:spPr bwMode="auto">
          <a:xfrm>
            <a:off x="3123395" y="1676400"/>
            <a:ext cx="5486400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539D23-F941-1694-87AB-B2EF2F34C381}"/>
              </a:ext>
            </a:extLst>
          </p:cNvPr>
          <p:cNvSpPr txBox="1"/>
          <p:nvPr/>
        </p:nvSpPr>
        <p:spPr>
          <a:xfrm>
            <a:off x="488594" y="1726752"/>
            <a:ext cx="5350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11a/g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151279-2CF6-B31F-3FE9-EE6EFECDDD8A}"/>
              </a:ext>
            </a:extLst>
          </p:cNvPr>
          <p:cNvSpPr txBox="1"/>
          <p:nvPr/>
        </p:nvSpPr>
        <p:spPr>
          <a:xfrm>
            <a:off x="2264623" y="3005157"/>
            <a:ext cx="1056379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0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F0DE21BE-0215-043A-9F1A-F649E2A86A5C}"/>
              </a:ext>
            </a:extLst>
          </p:cNvPr>
          <p:cNvSpPr/>
          <p:nvPr/>
        </p:nvSpPr>
        <p:spPr bwMode="auto">
          <a:xfrm>
            <a:off x="1751795" y="1676400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" name="Rounded Rectangle 56">
            <a:extLst>
              <a:ext uri="{FF2B5EF4-FFF2-40B4-BE49-F238E27FC236}">
                <a16:creationId xmlns:a16="http://schemas.microsoft.com/office/drawing/2014/main" id="{249111EA-F17D-5976-79F7-436F9101C348}"/>
              </a:ext>
            </a:extLst>
          </p:cNvPr>
          <p:cNvSpPr/>
          <p:nvPr/>
        </p:nvSpPr>
        <p:spPr bwMode="auto">
          <a:xfrm>
            <a:off x="1065995" y="1676400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0" name="Rounded Rectangle 56">
            <a:extLst>
              <a:ext uri="{FF2B5EF4-FFF2-40B4-BE49-F238E27FC236}">
                <a16:creationId xmlns:a16="http://schemas.microsoft.com/office/drawing/2014/main" id="{AD315118-A866-68C3-289E-95C3ADA2F887}"/>
              </a:ext>
            </a:extLst>
          </p:cNvPr>
          <p:cNvSpPr/>
          <p:nvPr/>
        </p:nvSpPr>
        <p:spPr bwMode="auto">
          <a:xfrm>
            <a:off x="2437595" y="2120495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2" name="Rounded Rectangle 71">
            <a:extLst>
              <a:ext uri="{FF2B5EF4-FFF2-40B4-BE49-F238E27FC236}">
                <a16:creationId xmlns:a16="http://schemas.microsoft.com/office/drawing/2014/main" id="{2B93EFF1-F52D-207E-456C-BA98D742BE02}"/>
              </a:ext>
            </a:extLst>
          </p:cNvPr>
          <p:cNvSpPr/>
          <p:nvPr/>
        </p:nvSpPr>
        <p:spPr bwMode="auto">
          <a:xfrm>
            <a:off x="3123395" y="2120495"/>
            <a:ext cx="685800" cy="308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3" name="Rounded Rectangle 53">
            <a:extLst>
              <a:ext uri="{FF2B5EF4-FFF2-40B4-BE49-F238E27FC236}">
                <a16:creationId xmlns:a16="http://schemas.microsoft.com/office/drawing/2014/main" id="{A94BD830-3B38-6A4F-6751-2576783801BB}"/>
              </a:ext>
            </a:extLst>
          </p:cNvPr>
          <p:cNvSpPr/>
          <p:nvPr/>
        </p:nvSpPr>
        <p:spPr bwMode="auto">
          <a:xfrm>
            <a:off x="4494995" y="2120495"/>
            <a:ext cx="4112833" cy="31586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HT-STF/LTF/Data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7457EB5B-4B5D-60EB-2F8A-1F5CDF64331F}"/>
              </a:ext>
            </a:extLst>
          </p:cNvPr>
          <p:cNvSpPr/>
          <p:nvPr/>
        </p:nvSpPr>
        <p:spPr bwMode="auto">
          <a:xfrm>
            <a:off x="1751795" y="21204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5" name="Rounded Rectangle 56">
            <a:extLst>
              <a:ext uri="{FF2B5EF4-FFF2-40B4-BE49-F238E27FC236}">
                <a16:creationId xmlns:a16="http://schemas.microsoft.com/office/drawing/2014/main" id="{5D3E7661-AFAC-6542-AC60-E96EB8A54E53}"/>
              </a:ext>
            </a:extLst>
          </p:cNvPr>
          <p:cNvSpPr/>
          <p:nvPr/>
        </p:nvSpPr>
        <p:spPr bwMode="auto">
          <a:xfrm>
            <a:off x="1065995" y="21204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6" name="Rounded Rectangle 71">
            <a:extLst>
              <a:ext uri="{FF2B5EF4-FFF2-40B4-BE49-F238E27FC236}">
                <a16:creationId xmlns:a16="http://schemas.microsoft.com/office/drawing/2014/main" id="{321553ED-6029-4485-89C2-46EC368DA453}"/>
              </a:ext>
            </a:extLst>
          </p:cNvPr>
          <p:cNvSpPr/>
          <p:nvPr/>
        </p:nvSpPr>
        <p:spPr bwMode="auto">
          <a:xfrm>
            <a:off x="3809195" y="2120495"/>
            <a:ext cx="685800" cy="308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8" name="Rounded Rectangle 56">
            <a:extLst>
              <a:ext uri="{FF2B5EF4-FFF2-40B4-BE49-F238E27FC236}">
                <a16:creationId xmlns:a16="http://schemas.microsoft.com/office/drawing/2014/main" id="{ADD540D9-E943-B9A4-627F-3F9C7DBEE85D}"/>
              </a:ext>
            </a:extLst>
          </p:cNvPr>
          <p:cNvSpPr/>
          <p:nvPr/>
        </p:nvSpPr>
        <p:spPr bwMode="auto">
          <a:xfrm>
            <a:off x="2437595" y="2661445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0" name="Rounded Rectangle 71">
            <a:extLst>
              <a:ext uri="{FF2B5EF4-FFF2-40B4-BE49-F238E27FC236}">
                <a16:creationId xmlns:a16="http://schemas.microsoft.com/office/drawing/2014/main" id="{129F2782-8D6B-2F2E-3D6D-F0FB80C66CEA}"/>
              </a:ext>
            </a:extLst>
          </p:cNvPr>
          <p:cNvSpPr/>
          <p:nvPr/>
        </p:nvSpPr>
        <p:spPr bwMode="auto">
          <a:xfrm>
            <a:off x="3123395" y="266144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VHT-SIGA1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6B0C5BDD-0A1E-9751-708F-56993DF20BE2}"/>
              </a:ext>
            </a:extLst>
          </p:cNvPr>
          <p:cNvSpPr/>
          <p:nvPr/>
        </p:nvSpPr>
        <p:spPr bwMode="auto">
          <a:xfrm>
            <a:off x="1751795" y="266144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2" name="Rounded Rectangle 56">
            <a:extLst>
              <a:ext uri="{FF2B5EF4-FFF2-40B4-BE49-F238E27FC236}">
                <a16:creationId xmlns:a16="http://schemas.microsoft.com/office/drawing/2014/main" id="{AA5BDFE5-76D4-A168-A3F5-A710B2CDB2F3}"/>
              </a:ext>
            </a:extLst>
          </p:cNvPr>
          <p:cNvSpPr/>
          <p:nvPr/>
        </p:nvSpPr>
        <p:spPr bwMode="auto">
          <a:xfrm>
            <a:off x="1065995" y="266144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3" name="Rounded Rectangle 71">
            <a:extLst>
              <a:ext uri="{FF2B5EF4-FFF2-40B4-BE49-F238E27FC236}">
                <a16:creationId xmlns:a16="http://schemas.microsoft.com/office/drawing/2014/main" id="{DC35D304-5B21-85A1-DF8D-206C62A4940B}"/>
              </a:ext>
            </a:extLst>
          </p:cNvPr>
          <p:cNvSpPr/>
          <p:nvPr/>
        </p:nvSpPr>
        <p:spPr bwMode="auto">
          <a:xfrm>
            <a:off x="3809195" y="2661445"/>
            <a:ext cx="685800" cy="308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VHT-SIGA2</a:t>
            </a:r>
          </a:p>
        </p:txBody>
      </p:sp>
      <p:sp>
        <p:nvSpPr>
          <p:cNvPr id="34" name="Rounded Rectangle 56">
            <a:extLst>
              <a:ext uri="{FF2B5EF4-FFF2-40B4-BE49-F238E27FC236}">
                <a16:creationId xmlns:a16="http://schemas.microsoft.com/office/drawing/2014/main" id="{0C3420F6-DCC0-72D8-E279-4569434D9C9F}"/>
              </a:ext>
            </a:extLst>
          </p:cNvPr>
          <p:cNvSpPr/>
          <p:nvPr/>
        </p:nvSpPr>
        <p:spPr bwMode="auto">
          <a:xfrm>
            <a:off x="2437595" y="3448095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6" name="Rounded Rectangle 63">
            <a:extLst>
              <a:ext uri="{FF2B5EF4-FFF2-40B4-BE49-F238E27FC236}">
                <a16:creationId xmlns:a16="http://schemas.microsoft.com/office/drawing/2014/main" id="{8F41C671-1D24-BF61-B09D-074942C15A0D}"/>
              </a:ext>
            </a:extLst>
          </p:cNvPr>
          <p:cNvSpPr/>
          <p:nvPr/>
        </p:nvSpPr>
        <p:spPr bwMode="auto">
          <a:xfrm>
            <a:off x="3123395" y="34480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7" name="Rounded Rectangle 71">
            <a:extLst>
              <a:ext uri="{FF2B5EF4-FFF2-40B4-BE49-F238E27FC236}">
                <a16:creationId xmlns:a16="http://schemas.microsoft.com/office/drawing/2014/main" id="{5AF9A399-E0D5-A921-A249-EE87DA41E1A5}"/>
              </a:ext>
            </a:extLst>
          </p:cNvPr>
          <p:cNvSpPr/>
          <p:nvPr/>
        </p:nvSpPr>
        <p:spPr bwMode="auto">
          <a:xfrm>
            <a:off x="3809195" y="34480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HE-SIGA1</a:t>
            </a:r>
          </a:p>
        </p:txBody>
      </p:sp>
      <p:sp>
        <p:nvSpPr>
          <p:cNvPr id="38" name="Rounded Rectangle 68">
            <a:extLst>
              <a:ext uri="{FF2B5EF4-FFF2-40B4-BE49-F238E27FC236}">
                <a16:creationId xmlns:a16="http://schemas.microsoft.com/office/drawing/2014/main" id="{E8FB87C9-E2BA-59FC-3679-16E30EB1EB64}"/>
              </a:ext>
            </a:extLst>
          </p:cNvPr>
          <p:cNvSpPr/>
          <p:nvPr/>
        </p:nvSpPr>
        <p:spPr bwMode="auto">
          <a:xfrm>
            <a:off x="4494995" y="34480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HE-SIGA2</a:t>
            </a:r>
          </a:p>
        </p:txBody>
      </p:sp>
      <p:sp>
        <p:nvSpPr>
          <p:cNvPr id="39" name="Rounded Rectangle 53">
            <a:extLst>
              <a:ext uri="{FF2B5EF4-FFF2-40B4-BE49-F238E27FC236}">
                <a16:creationId xmlns:a16="http://schemas.microsoft.com/office/drawing/2014/main" id="{E2F162D0-D06B-60F5-267F-87728E75B260}"/>
              </a:ext>
            </a:extLst>
          </p:cNvPr>
          <p:cNvSpPr/>
          <p:nvPr/>
        </p:nvSpPr>
        <p:spPr bwMode="auto">
          <a:xfrm>
            <a:off x="5180794" y="3448095"/>
            <a:ext cx="3429001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HE-STF/LTF/Data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2F3AFFD0-A8D9-44C2-343E-72F07E9AF7BA}"/>
              </a:ext>
            </a:extLst>
          </p:cNvPr>
          <p:cNvSpPr/>
          <p:nvPr/>
        </p:nvSpPr>
        <p:spPr bwMode="auto">
          <a:xfrm>
            <a:off x="1751795" y="34480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1" name="Rounded Rectangle 56">
            <a:extLst>
              <a:ext uri="{FF2B5EF4-FFF2-40B4-BE49-F238E27FC236}">
                <a16:creationId xmlns:a16="http://schemas.microsoft.com/office/drawing/2014/main" id="{07CA4E00-A0CB-8EE3-5144-2025B0055985}"/>
              </a:ext>
            </a:extLst>
          </p:cNvPr>
          <p:cNvSpPr/>
          <p:nvPr/>
        </p:nvSpPr>
        <p:spPr bwMode="auto">
          <a:xfrm>
            <a:off x="1065995" y="34480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776818-92CA-CDB5-5608-6A30F7B3AFBE}"/>
              </a:ext>
            </a:extLst>
          </p:cNvPr>
          <p:cNvSpPr txBox="1"/>
          <p:nvPr/>
        </p:nvSpPr>
        <p:spPr>
          <a:xfrm>
            <a:off x="2282257" y="2462029"/>
            <a:ext cx="1021113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849DC4-3547-E5F9-E791-DB16077B56A2}"/>
              </a:ext>
            </a:extLst>
          </p:cNvPr>
          <p:cNvSpPr txBox="1"/>
          <p:nvPr/>
        </p:nvSpPr>
        <p:spPr>
          <a:xfrm>
            <a:off x="2264623" y="3767157"/>
            <a:ext cx="1056379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1</a:t>
            </a:r>
          </a:p>
        </p:txBody>
      </p:sp>
      <p:sp>
        <p:nvSpPr>
          <p:cNvPr id="45" name="Rounded Rectangle 56">
            <a:extLst>
              <a:ext uri="{FF2B5EF4-FFF2-40B4-BE49-F238E27FC236}">
                <a16:creationId xmlns:a16="http://schemas.microsoft.com/office/drawing/2014/main" id="{BE9D7EDE-12A3-CD8C-1443-3669AAE2AF8D}"/>
              </a:ext>
            </a:extLst>
          </p:cNvPr>
          <p:cNvSpPr/>
          <p:nvPr/>
        </p:nvSpPr>
        <p:spPr bwMode="auto">
          <a:xfrm>
            <a:off x="2437595" y="3943395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7" name="Rounded Rectangle 63">
            <a:extLst>
              <a:ext uri="{FF2B5EF4-FFF2-40B4-BE49-F238E27FC236}">
                <a16:creationId xmlns:a16="http://schemas.microsoft.com/office/drawing/2014/main" id="{495D38F6-91B1-FCC0-E3A5-0E9F9DA51443}"/>
              </a:ext>
            </a:extLst>
          </p:cNvPr>
          <p:cNvSpPr/>
          <p:nvPr/>
        </p:nvSpPr>
        <p:spPr bwMode="auto">
          <a:xfrm>
            <a:off x="3123395" y="39433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8" name="Rounded Rectangle 71">
            <a:extLst>
              <a:ext uri="{FF2B5EF4-FFF2-40B4-BE49-F238E27FC236}">
                <a16:creationId xmlns:a16="http://schemas.microsoft.com/office/drawing/2014/main" id="{1E01A1AD-B05B-5232-9CC9-E05F3E89502F}"/>
              </a:ext>
            </a:extLst>
          </p:cNvPr>
          <p:cNvSpPr/>
          <p:nvPr/>
        </p:nvSpPr>
        <p:spPr bwMode="auto">
          <a:xfrm>
            <a:off x="3809195" y="39433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HE-SIGA1</a:t>
            </a:r>
          </a:p>
        </p:txBody>
      </p:sp>
      <p:sp>
        <p:nvSpPr>
          <p:cNvPr id="49" name="Rounded Rectangle 68">
            <a:extLst>
              <a:ext uri="{FF2B5EF4-FFF2-40B4-BE49-F238E27FC236}">
                <a16:creationId xmlns:a16="http://schemas.microsoft.com/office/drawing/2014/main" id="{C756668E-C0C3-3375-5AB9-1ADB104CBC19}"/>
              </a:ext>
            </a:extLst>
          </p:cNvPr>
          <p:cNvSpPr/>
          <p:nvPr/>
        </p:nvSpPr>
        <p:spPr bwMode="auto">
          <a:xfrm>
            <a:off x="4494995" y="39433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HE-SIGA2</a:t>
            </a:r>
          </a:p>
        </p:txBody>
      </p:sp>
      <p:sp>
        <p:nvSpPr>
          <p:cNvPr id="50" name="Rounded Rectangle 53">
            <a:extLst>
              <a:ext uri="{FF2B5EF4-FFF2-40B4-BE49-F238E27FC236}">
                <a16:creationId xmlns:a16="http://schemas.microsoft.com/office/drawing/2014/main" id="{948D5CF2-FB2C-A712-ED50-6E4AD422EA78}"/>
              </a:ext>
            </a:extLst>
          </p:cNvPr>
          <p:cNvSpPr/>
          <p:nvPr/>
        </p:nvSpPr>
        <p:spPr bwMode="auto">
          <a:xfrm>
            <a:off x="5864628" y="3943395"/>
            <a:ext cx="2745167" cy="298029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HE-STF/LTF/Data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FF7D788-1495-3471-B3BC-AB5341220466}"/>
              </a:ext>
            </a:extLst>
          </p:cNvPr>
          <p:cNvSpPr/>
          <p:nvPr/>
        </p:nvSpPr>
        <p:spPr bwMode="auto">
          <a:xfrm>
            <a:off x="1751795" y="39433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2" name="Rounded Rectangle 56">
            <a:extLst>
              <a:ext uri="{FF2B5EF4-FFF2-40B4-BE49-F238E27FC236}">
                <a16:creationId xmlns:a16="http://schemas.microsoft.com/office/drawing/2014/main" id="{5A9876CC-C4F3-B4E4-47A0-245E332A4932}"/>
              </a:ext>
            </a:extLst>
          </p:cNvPr>
          <p:cNvSpPr/>
          <p:nvPr/>
        </p:nvSpPr>
        <p:spPr bwMode="auto">
          <a:xfrm>
            <a:off x="1065995" y="394339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98F87D-AE1F-D299-4AC8-1DFE6A8BB288}"/>
              </a:ext>
            </a:extLst>
          </p:cNvPr>
          <p:cNvSpPr txBox="1"/>
          <p:nvPr/>
        </p:nvSpPr>
        <p:spPr>
          <a:xfrm>
            <a:off x="2264623" y="4279233"/>
            <a:ext cx="1056379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2</a:t>
            </a:r>
          </a:p>
        </p:txBody>
      </p:sp>
      <p:sp>
        <p:nvSpPr>
          <p:cNvPr id="55" name="Rounded Rectangle 60">
            <a:extLst>
              <a:ext uri="{FF2B5EF4-FFF2-40B4-BE49-F238E27FC236}">
                <a16:creationId xmlns:a16="http://schemas.microsoft.com/office/drawing/2014/main" id="{1662635C-5191-A853-CD28-DD33321DD50C}"/>
              </a:ext>
            </a:extLst>
          </p:cNvPr>
          <p:cNvSpPr/>
          <p:nvPr/>
        </p:nvSpPr>
        <p:spPr bwMode="auto">
          <a:xfrm>
            <a:off x="5180795" y="3943395"/>
            <a:ext cx="685800" cy="308145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HE-SIGB</a:t>
            </a:r>
          </a:p>
        </p:txBody>
      </p:sp>
      <p:sp>
        <p:nvSpPr>
          <p:cNvPr id="56" name="Rounded Rectangle 56">
            <a:extLst>
              <a:ext uri="{FF2B5EF4-FFF2-40B4-BE49-F238E27FC236}">
                <a16:creationId xmlns:a16="http://schemas.microsoft.com/office/drawing/2014/main" id="{BBEB748F-A2BB-E989-52BB-D36D7A3028B1}"/>
              </a:ext>
            </a:extLst>
          </p:cNvPr>
          <p:cNvSpPr/>
          <p:nvPr/>
        </p:nvSpPr>
        <p:spPr bwMode="auto">
          <a:xfrm>
            <a:off x="2437595" y="4416255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7" name="Rounded Rectangle 60">
            <a:extLst>
              <a:ext uri="{FF2B5EF4-FFF2-40B4-BE49-F238E27FC236}">
                <a16:creationId xmlns:a16="http://schemas.microsoft.com/office/drawing/2014/main" id="{7EA6C1B2-F1E1-C2A1-B102-10CFB1A2183A}"/>
              </a:ext>
            </a:extLst>
          </p:cNvPr>
          <p:cNvSpPr/>
          <p:nvPr/>
        </p:nvSpPr>
        <p:spPr bwMode="auto">
          <a:xfrm>
            <a:off x="6552395" y="4416255"/>
            <a:ext cx="2055432" cy="308145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HE-STF/LTF/Data</a:t>
            </a:r>
          </a:p>
        </p:txBody>
      </p:sp>
      <p:sp>
        <p:nvSpPr>
          <p:cNvPr id="58" name="Rounded Rectangle 63">
            <a:extLst>
              <a:ext uri="{FF2B5EF4-FFF2-40B4-BE49-F238E27FC236}">
                <a16:creationId xmlns:a16="http://schemas.microsoft.com/office/drawing/2014/main" id="{9D143A2A-8319-A89D-9F0E-ABE2AF03F34F}"/>
              </a:ext>
            </a:extLst>
          </p:cNvPr>
          <p:cNvSpPr/>
          <p:nvPr/>
        </p:nvSpPr>
        <p:spPr bwMode="auto">
          <a:xfrm>
            <a:off x="31233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9" name="Rounded Rectangle 71">
            <a:extLst>
              <a:ext uri="{FF2B5EF4-FFF2-40B4-BE49-F238E27FC236}">
                <a16:creationId xmlns:a16="http://schemas.microsoft.com/office/drawing/2014/main" id="{A9DE3452-2BB6-D0D2-E43B-9DE1B2BFB9F8}"/>
              </a:ext>
            </a:extLst>
          </p:cNvPr>
          <p:cNvSpPr/>
          <p:nvPr/>
        </p:nvSpPr>
        <p:spPr bwMode="auto">
          <a:xfrm>
            <a:off x="38091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HE-SIGA1</a:t>
            </a:r>
          </a:p>
        </p:txBody>
      </p:sp>
      <p:sp>
        <p:nvSpPr>
          <p:cNvPr id="60" name="Rounded Rectangle 68">
            <a:extLst>
              <a:ext uri="{FF2B5EF4-FFF2-40B4-BE49-F238E27FC236}">
                <a16:creationId xmlns:a16="http://schemas.microsoft.com/office/drawing/2014/main" id="{535B19AC-B766-4433-51CB-310B4D89D26C}"/>
              </a:ext>
            </a:extLst>
          </p:cNvPr>
          <p:cNvSpPr/>
          <p:nvPr/>
        </p:nvSpPr>
        <p:spPr bwMode="auto">
          <a:xfrm>
            <a:off x="4494995" y="4416255"/>
            <a:ext cx="685800" cy="308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HE-SIGA2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24FEC5B7-87BC-9C23-E414-D6C22A83671D}"/>
              </a:ext>
            </a:extLst>
          </p:cNvPr>
          <p:cNvSpPr/>
          <p:nvPr/>
        </p:nvSpPr>
        <p:spPr bwMode="auto">
          <a:xfrm>
            <a:off x="17517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3" name="Rounded Rectangle 56">
            <a:extLst>
              <a:ext uri="{FF2B5EF4-FFF2-40B4-BE49-F238E27FC236}">
                <a16:creationId xmlns:a16="http://schemas.microsoft.com/office/drawing/2014/main" id="{48D91D86-2043-8596-1FE6-1D69B829C38B}"/>
              </a:ext>
            </a:extLst>
          </p:cNvPr>
          <p:cNvSpPr/>
          <p:nvPr/>
        </p:nvSpPr>
        <p:spPr bwMode="auto">
          <a:xfrm>
            <a:off x="10659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6" name="Rounded Rectangle 71">
            <a:extLst>
              <a:ext uri="{FF2B5EF4-FFF2-40B4-BE49-F238E27FC236}">
                <a16:creationId xmlns:a16="http://schemas.microsoft.com/office/drawing/2014/main" id="{6206BCA9-E073-F1DF-2155-FDF27E3EE8A4}"/>
              </a:ext>
            </a:extLst>
          </p:cNvPr>
          <p:cNvSpPr/>
          <p:nvPr/>
        </p:nvSpPr>
        <p:spPr bwMode="auto">
          <a:xfrm>
            <a:off x="51807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HE-SIGA3</a:t>
            </a:r>
          </a:p>
        </p:txBody>
      </p:sp>
      <p:sp>
        <p:nvSpPr>
          <p:cNvPr id="67" name="Rounded Rectangle 68">
            <a:extLst>
              <a:ext uri="{FF2B5EF4-FFF2-40B4-BE49-F238E27FC236}">
                <a16:creationId xmlns:a16="http://schemas.microsoft.com/office/drawing/2014/main" id="{B593FE77-9528-7C32-710B-67E6D4D3845E}"/>
              </a:ext>
            </a:extLst>
          </p:cNvPr>
          <p:cNvSpPr/>
          <p:nvPr/>
        </p:nvSpPr>
        <p:spPr bwMode="auto">
          <a:xfrm>
            <a:off x="5866595" y="4416255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35CA773-EB36-AA2A-9FD6-BDF2978F8715}"/>
              </a:ext>
            </a:extLst>
          </p:cNvPr>
          <p:cNvSpPr txBox="1"/>
          <p:nvPr/>
        </p:nvSpPr>
        <p:spPr>
          <a:xfrm>
            <a:off x="488594" y="2207568"/>
            <a:ext cx="577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 MF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B408592-3B72-9F97-026F-0E1A1315B13F}"/>
              </a:ext>
            </a:extLst>
          </p:cNvPr>
          <p:cNvSpPr txBox="1"/>
          <p:nvPr/>
        </p:nvSpPr>
        <p:spPr>
          <a:xfrm>
            <a:off x="594291" y="275324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7C73179-E91C-4AD3-642A-CD3859301478}"/>
              </a:ext>
            </a:extLst>
          </p:cNvPr>
          <p:cNvSpPr txBox="1"/>
          <p:nvPr/>
        </p:nvSpPr>
        <p:spPr>
          <a:xfrm>
            <a:off x="340713" y="3500728"/>
            <a:ext cx="7825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SU/TB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D20FBA0-EEC7-9DBE-E208-ADCE10027D73}"/>
              </a:ext>
            </a:extLst>
          </p:cNvPr>
          <p:cNvSpPr txBox="1"/>
          <p:nvPr/>
        </p:nvSpPr>
        <p:spPr>
          <a:xfrm>
            <a:off x="401929" y="4010592"/>
            <a:ext cx="6335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 MU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2771C2C-C71E-3A63-6133-AD4F46A2C836}"/>
              </a:ext>
            </a:extLst>
          </p:cNvPr>
          <p:cNvSpPr txBox="1"/>
          <p:nvPr/>
        </p:nvSpPr>
        <p:spPr>
          <a:xfrm>
            <a:off x="297608" y="4478314"/>
            <a:ext cx="7889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ER SU</a:t>
            </a:r>
          </a:p>
        </p:txBody>
      </p:sp>
      <p:sp>
        <p:nvSpPr>
          <p:cNvPr id="97" name="Rounded Rectangle 56">
            <a:extLst>
              <a:ext uri="{FF2B5EF4-FFF2-40B4-BE49-F238E27FC236}">
                <a16:creationId xmlns:a16="http://schemas.microsoft.com/office/drawing/2014/main" id="{3044CE54-C754-19A3-4567-9931E52B9FF8}"/>
              </a:ext>
            </a:extLst>
          </p:cNvPr>
          <p:cNvSpPr/>
          <p:nvPr/>
        </p:nvSpPr>
        <p:spPr bwMode="auto">
          <a:xfrm>
            <a:off x="2437595" y="5066292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8" name="Rounded Rectangle 63">
            <a:extLst>
              <a:ext uri="{FF2B5EF4-FFF2-40B4-BE49-F238E27FC236}">
                <a16:creationId xmlns:a16="http://schemas.microsoft.com/office/drawing/2014/main" id="{229A9FA8-5513-9FA2-9AC2-B490D82B6DA0}"/>
              </a:ext>
            </a:extLst>
          </p:cNvPr>
          <p:cNvSpPr/>
          <p:nvPr/>
        </p:nvSpPr>
        <p:spPr bwMode="auto">
          <a:xfrm>
            <a:off x="3123395" y="5066292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9" name="Rounded Rectangle 71">
            <a:extLst>
              <a:ext uri="{FF2B5EF4-FFF2-40B4-BE49-F238E27FC236}">
                <a16:creationId xmlns:a16="http://schemas.microsoft.com/office/drawing/2014/main" id="{CF8A5FBA-4AA7-0B79-7E51-8BAB0DFEA8BA}"/>
              </a:ext>
            </a:extLst>
          </p:cNvPr>
          <p:cNvSpPr/>
          <p:nvPr/>
        </p:nvSpPr>
        <p:spPr bwMode="auto">
          <a:xfrm>
            <a:off x="3809195" y="5066292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00" name="Rounded Rectangle 68">
            <a:extLst>
              <a:ext uri="{FF2B5EF4-FFF2-40B4-BE49-F238E27FC236}">
                <a16:creationId xmlns:a16="http://schemas.microsoft.com/office/drawing/2014/main" id="{0A3D64FD-456B-349A-3AFA-4F77CD67204E}"/>
              </a:ext>
            </a:extLst>
          </p:cNvPr>
          <p:cNvSpPr/>
          <p:nvPr/>
        </p:nvSpPr>
        <p:spPr bwMode="auto">
          <a:xfrm>
            <a:off x="4494995" y="5066292"/>
            <a:ext cx="685800" cy="308145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92A054E2-1F27-67FF-D75E-E9C7FC6A0AF1}"/>
              </a:ext>
            </a:extLst>
          </p:cNvPr>
          <p:cNvSpPr/>
          <p:nvPr/>
        </p:nvSpPr>
        <p:spPr bwMode="auto">
          <a:xfrm>
            <a:off x="1751795" y="5066292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3" name="Rounded Rectangle 56">
            <a:extLst>
              <a:ext uri="{FF2B5EF4-FFF2-40B4-BE49-F238E27FC236}">
                <a16:creationId xmlns:a16="http://schemas.microsoft.com/office/drawing/2014/main" id="{EF9D12A8-4693-783A-6F1D-13F04A7BFE51}"/>
              </a:ext>
            </a:extLst>
          </p:cNvPr>
          <p:cNvSpPr/>
          <p:nvPr/>
        </p:nvSpPr>
        <p:spPr bwMode="auto">
          <a:xfrm>
            <a:off x="1065995" y="5066292"/>
            <a:ext cx="685800" cy="30814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E529D92-16FA-3ECF-D9F4-DC3D4BC80E85}"/>
              </a:ext>
            </a:extLst>
          </p:cNvPr>
          <p:cNvSpPr txBox="1"/>
          <p:nvPr/>
        </p:nvSpPr>
        <p:spPr>
          <a:xfrm>
            <a:off x="2264623" y="5409349"/>
            <a:ext cx="1056379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0</a:t>
            </a:r>
          </a:p>
        </p:txBody>
      </p:sp>
      <p:sp>
        <p:nvSpPr>
          <p:cNvPr id="106" name="Rounded Rectangle 60">
            <a:extLst>
              <a:ext uri="{FF2B5EF4-FFF2-40B4-BE49-F238E27FC236}">
                <a16:creationId xmlns:a16="http://schemas.microsoft.com/office/drawing/2014/main" id="{44333E35-1D6A-94F3-3F10-AE3780653650}"/>
              </a:ext>
            </a:extLst>
          </p:cNvPr>
          <p:cNvSpPr/>
          <p:nvPr/>
        </p:nvSpPr>
        <p:spPr bwMode="auto">
          <a:xfrm>
            <a:off x="5180794" y="5066292"/>
            <a:ext cx="3427033" cy="308145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EHT-STF/LTF/Data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20CA4C8-207D-EA5F-E91D-D143DB07B591}"/>
              </a:ext>
            </a:extLst>
          </p:cNvPr>
          <p:cNvSpPr txBox="1"/>
          <p:nvPr/>
        </p:nvSpPr>
        <p:spPr>
          <a:xfrm>
            <a:off x="172300" y="5104948"/>
            <a:ext cx="8835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 MU/TB</a:t>
            </a:r>
          </a:p>
        </p:txBody>
      </p:sp>
      <p:sp>
        <p:nvSpPr>
          <p:cNvPr id="109" name="Rounded Rectangle 53">
            <a:extLst>
              <a:ext uri="{FF2B5EF4-FFF2-40B4-BE49-F238E27FC236}">
                <a16:creationId xmlns:a16="http://schemas.microsoft.com/office/drawing/2014/main" id="{2C6A7290-9CE7-BF5C-B47E-8292D8D1C39D}"/>
              </a:ext>
            </a:extLst>
          </p:cNvPr>
          <p:cNvSpPr/>
          <p:nvPr/>
        </p:nvSpPr>
        <p:spPr bwMode="auto">
          <a:xfrm>
            <a:off x="4487302" y="2661445"/>
            <a:ext cx="4120526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VHT-STF/LTF/Data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A2016522-7C64-E316-3B97-2E9CD6A68587}"/>
              </a:ext>
            </a:extLst>
          </p:cNvPr>
          <p:cNvSpPr/>
          <p:nvPr/>
        </p:nvSpPr>
        <p:spPr bwMode="auto">
          <a:xfrm>
            <a:off x="8609795" y="4416255"/>
            <a:ext cx="285912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97E14F-3581-EDB1-4559-CCC618385EE6}"/>
              </a:ext>
            </a:extLst>
          </p:cNvPr>
          <p:cNvSpPr/>
          <p:nvPr/>
        </p:nvSpPr>
        <p:spPr bwMode="auto">
          <a:xfrm>
            <a:off x="8609795" y="3448095"/>
            <a:ext cx="285912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156EC4A2-C11D-B719-1441-12AE1F411E7A}"/>
              </a:ext>
            </a:extLst>
          </p:cNvPr>
          <p:cNvSpPr/>
          <p:nvPr/>
        </p:nvSpPr>
        <p:spPr bwMode="auto">
          <a:xfrm>
            <a:off x="8609794" y="3943395"/>
            <a:ext cx="285913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53">
            <a:extLst>
              <a:ext uri="{FF2B5EF4-FFF2-40B4-BE49-F238E27FC236}">
                <a16:creationId xmlns:a16="http://schemas.microsoft.com/office/drawing/2014/main" id="{17A67382-FFC4-F719-D9FB-085F71ACA713}"/>
              </a:ext>
            </a:extLst>
          </p:cNvPr>
          <p:cNvSpPr/>
          <p:nvPr/>
        </p:nvSpPr>
        <p:spPr bwMode="auto">
          <a:xfrm>
            <a:off x="8609795" y="5062933"/>
            <a:ext cx="285914" cy="308145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750B7D8-2524-D77F-F873-81A4F6561EA5}"/>
              </a:ext>
            </a:extLst>
          </p:cNvPr>
          <p:cNvSpPr txBox="1"/>
          <p:nvPr/>
        </p:nvSpPr>
        <p:spPr>
          <a:xfrm>
            <a:off x="76200" y="5776448"/>
            <a:ext cx="989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UHR MU/TB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E409AE3-BF10-18B9-1A8A-BDA2DF234700}"/>
              </a:ext>
            </a:extLst>
          </p:cNvPr>
          <p:cNvSpPr txBox="1"/>
          <p:nvPr/>
        </p:nvSpPr>
        <p:spPr>
          <a:xfrm>
            <a:off x="3791988" y="5395448"/>
            <a:ext cx="1104024" cy="2492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 version = 0</a:t>
            </a:r>
            <a:b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EC35195-0B47-EB6B-7419-46E306CB1852}"/>
              </a:ext>
            </a:extLst>
          </p:cNvPr>
          <p:cNvGrpSpPr/>
          <p:nvPr/>
        </p:nvGrpSpPr>
        <p:grpSpPr>
          <a:xfrm>
            <a:off x="1068646" y="5715587"/>
            <a:ext cx="2746118" cy="348862"/>
            <a:chOff x="1757532" y="2082408"/>
            <a:chExt cx="3645592" cy="187975"/>
          </a:xfrm>
          <a:solidFill>
            <a:schemeClr val="accent3">
              <a:lumMod val="85000"/>
            </a:schemeClr>
          </a:solidFill>
        </p:grpSpPr>
        <p:sp>
          <p:nvSpPr>
            <p:cNvPr id="149" name="Rounded Rectangle 56">
              <a:extLst>
                <a:ext uri="{FF2B5EF4-FFF2-40B4-BE49-F238E27FC236}">
                  <a16:creationId xmlns:a16="http://schemas.microsoft.com/office/drawing/2014/main" id="{04F6DB53-A3DE-DE9E-E65F-1E147688B99D}"/>
                </a:ext>
              </a:extLst>
            </p:cNvPr>
            <p:cNvSpPr/>
            <p:nvPr/>
          </p:nvSpPr>
          <p:spPr bwMode="auto">
            <a:xfrm>
              <a:off x="3578555" y="2082500"/>
              <a:ext cx="912283" cy="187883"/>
            </a:xfrm>
            <a:prstGeom prst="roundRect">
              <a:avLst/>
            </a:prstGeom>
            <a:grp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L-SIG</a:t>
              </a:r>
            </a:p>
          </p:txBody>
        </p:sp>
        <p:sp>
          <p:nvSpPr>
            <p:cNvPr id="150" name="Rounded Rectangle 63">
              <a:extLst>
                <a:ext uri="{FF2B5EF4-FFF2-40B4-BE49-F238E27FC236}">
                  <a16:creationId xmlns:a16="http://schemas.microsoft.com/office/drawing/2014/main" id="{3F163A1D-D515-3EA6-F60B-1BAD9C8C06D0}"/>
                </a:ext>
              </a:extLst>
            </p:cNvPr>
            <p:cNvSpPr/>
            <p:nvPr/>
          </p:nvSpPr>
          <p:spPr bwMode="auto">
            <a:xfrm>
              <a:off x="4490841" y="2082408"/>
              <a:ext cx="912283" cy="18516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RL-SIG</a:t>
              </a:r>
            </a:p>
          </p:txBody>
        </p:sp>
        <p:sp>
          <p:nvSpPr>
            <p:cNvPr id="151" name="Rounded Rectangle 56">
              <a:extLst>
                <a:ext uri="{FF2B5EF4-FFF2-40B4-BE49-F238E27FC236}">
                  <a16:creationId xmlns:a16="http://schemas.microsoft.com/office/drawing/2014/main" id="{517F36E9-44D3-A506-3220-B5CD89BDD6CB}"/>
                </a:ext>
              </a:extLst>
            </p:cNvPr>
            <p:cNvSpPr/>
            <p:nvPr/>
          </p:nvSpPr>
          <p:spPr bwMode="auto">
            <a:xfrm>
              <a:off x="2666266" y="2082500"/>
              <a:ext cx="912286" cy="18507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L-LTF</a:t>
              </a:r>
            </a:p>
          </p:txBody>
        </p:sp>
        <p:sp>
          <p:nvSpPr>
            <p:cNvPr id="152" name="Rounded Rectangle 56">
              <a:extLst>
                <a:ext uri="{FF2B5EF4-FFF2-40B4-BE49-F238E27FC236}">
                  <a16:creationId xmlns:a16="http://schemas.microsoft.com/office/drawing/2014/main" id="{6348D226-D88F-AE1F-6713-064C83D87653}"/>
                </a:ext>
              </a:extLst>
            </p:cNvPr>
            <p:cNvSpPr/>
            <p:nvPr/>
          </p:nvSpPr>
          <p:spPr bwMode="auto">
            <a:xfrm>
              <a:off x="1757532" y="2082500"/>
              <a:ext cx="908730" cy="18507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L-STF</a:t>
              </a:r>
            </a:p>
          </p:txBody>
        </p:sp>
      </p:grpSp>
      <p:sp>
        <p:nvSpPr>
          <p:cNvPr id="154" name="Rounded Rectangle 71">
            <a:extLst>
              <a:ext uri="{FF2B5EF4-FFF2-40B4-BE49-F238E27FC236}">
                <a16:creationId xmlns:a16="http://schemas.microsoft.com/office/drawing/2014/main" id="{9F8A5AAE-3E98-ABD5-D8F0-7C55DE6D0343}"/>
              </a:ext>
            </a:extLst>
          </p:cNvPr>
          <p:cNvSpPr/>
          <p:nvPr/>
        </p:nvSpPr>
        <p:spPr bwMode="auto">
          <a:xfrm>
            <a:off x="3810516" y="5729652"/>
            <a:ext cx="680234" cy="332469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55" name="Rounded Rectangle 68">
            <a:extLst>
              <a:ext uri="{FF2B5EF4-FFF2-40B4-BE49-F238E27FC236}">
                <a16:creationId xmlns:a16="http://schemas.microsoft.com/office/drawing/2014/main" id="{28BDA073-F7A6-1596-0103-0EB1F89B4636}"/>
              </a:ext>
            </a:extLst>
          </p:cNvPr>
          <p:cNvSpPr/>
          <p:nvPr/>
        </p:nvSpPr>
        <p:spPr bwMode="auto">
          <a:xfrm>
            <a:off x="4487302" y="5721781"/>
            <a:ext cx="685800" cy="337688"/>
          </a:xfrm>
          <a:prstGeom prst="round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D84BE406-9FE2-9838-72FC-AB0ECF7908DA}"/>
              </a:ext>
            </a:extLst>
          </p:cNvPr>
          <p:cNvSpPr txBox="1"/>
          <p:nvPr/>
        </p:nvSpPr>
        <p:spPr>
          <a:xfrm>
            <a:off x="3762093" y="6123750"/>
            <a:ext cx="875240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 version =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616D0B-E9EB-AEB1-E824-45031CD2B26B}"/>
              </a:ext>
            </a:extLst>
          </p:cNvPr>
          <p:cNvSpPr txBox="1"/>
          <p:nvPr/>
        </p:nvSpPr>
        <p:spPr>
          <a:xfrm>
            <a:off x="2296421" y="6095149"/>
            <a:ext cx="1056379" cy="1384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LENGHTH%3 = 0</a:t>
            </a:r>
          </a:p>
        </p:txBody>
      </p:sp>
      <p:sp>
        <p:nvSpPr>
          <p:cNvPr id="15" name="Rounded Rectangle 60">
            <a:extLst>
              <a:ext uri="{FF2B5EF4-FFF2-40B4-BE49-F238E27FC236}">
                <a16:creationId xmlns:a16="http://schemas.microsoft.com/office/drawing/2014/main" id="{824425F8-10CE-2D32-404D-407721091082}"/>
              </a:ext>
            </a:extLst>
          </p:cNvPr>
          <p:cNvSpPr/>
          <p:nvPr/>
        </p:nvSpPr>
        <p:spPr bwMode="auto">
          <a:xfrm>
            <a:off x="5181030" y="5706631"/>
            <a:ext cx="3426798" cy="355161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UHR-STF/LTF/Data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ABF7D28E-D8CF-FE01-FB17-9570108A46A1}"/>
              </a:ext>
            </a:extLst>
          </p:cNvPr>
          <p:cNvSpPr/>
          <p:nvPr/>
        </p:nvSpPr>
        <p:spPr bwMode="auto">
          <a:xfrm>
            <a:off x="8610030" y="5703272"/>
            <a:ext cx="285914" cy="355161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59297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IMMW PHY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919150-D445-EDD0-4D1B-E45D6FD8D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8220075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IMMW PPDU design should inherit the merits of latest EHT/UHR PPDU definition in sub-7GHz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can be simplified without legacy burden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Unified explicit PPDU format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interoperability including future generation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SU transmission, but ready to extend to advanced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NDP format can be expanded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digital channel sounding,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analogue beam training/tracking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Control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160MHz SU MCS0 is the range</a:t>
            </a:r>
          </a:p>
        </p:txBody>
      </p:sp>
    </p:spTree>
    <p:extLst>
      <p:ext uri="{BB962C8B-B14F-4D97-AF65-F5344CB8AC3E}">
        <p14:creationId xmlns:p14="http://schemas.microsoft.com/office/powerpoint/2010/main" val="318093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08DE4-BBFB-E133-2B57-066546AC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PPDU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F73B3-071A-E6D3-EEF4-291D6617F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PPDU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 SU PPDU: data payload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 DUP PPDU: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 NDP PPDU: variant of SU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beam training, channel sounding, beacon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83CA6-D396-2C67-40A0-08F8DF1D1F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16AD7-1FDA-3C19-46C0-4AE883E0440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6ADF46-6E54-A5EE-1559-D7FF3D81041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79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EEA73-E7C4-21AB-34E5-1AEE9E799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SU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03EF6-B810-8F9D-79C2-D7BF1DB3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2362200"/>
            <a:ext cx="8534400" cy="4038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portion (L-STF/LLTF): same as sub-7GHz mixed format OFDM PPDU, and reuse the same packet detection logic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Upclocked from 20MHz tone plan, e.g. 8x upclock to 160MHz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U-SIG: directly to indicate the forward compatibility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U-SIG replaces old L-SIG: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Better CRC protection: One-bit parity in L-SIG causes false trigger issues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More coex information can be signaled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Version independent fields: fixed definition for future generations [2].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e.g. </a:t>
            </a:r>
            <a:r>
              <a:rPr lang="en-US" dirty="0" err="1"/>
              <a:t>PHY_version_identifier</a:t>
            </a:r>
            <a:r>
              <a:rPr lang="en-US" dirty="0"/>
              <a:t>, BSS Color, TXOP, DL/UL, BW, etc.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Add </a:t>
            </a:r>
            <a:r>
              <a:rPr lang="en-US" b="1" u="sng" dirty="0"/>
              <a:t>LENGTH</a:t>
            </a:r>
            <a:r>
              <a:rPr lang="en-US" dirty="0"/>
              <a:t> field to indicate duration of the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May further include version dependent fields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e.g. IMMW-SIG symbols, IMMW-SIG MCS, PPDU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6B882-9185-0C34-9D5F-662D1F213A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5AF0-BC1F-36B5-33BF-6AA1730EB7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19B2DF-5FDF-828B-1719-F8A1FB3E1A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AAC74E-8E9A-10A8-CD82-F08E0A07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24703"/>
              </p:ext>
            </p:extLst>
          </p:nvPr>
        </p:nvGraphicFramePr>
        <p:xfrm>
          <a:off x="827642" y="1752600"/>
          <a:ext cx="7923213" cy="43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25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63696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879119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655484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686330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78618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685873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606968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0602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386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82D2-0642-A631-A070-84FE08E4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SU PPDU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E7FCE-C7B0-4A8C-897A-F8611A9C4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24" y="1751013"/>
            <a:ext cx="84582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IMMW-SIG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bits needed to decode or parse the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user specific information (MCS, </a:t>
            </a:r>
            <a:r>
              <a:rPr lang="en-US" dirty="0" err="1"/>
              <a:t>Nss</a:t>
            </a:r>
            <a:r>
              <a:rPr lang="en-US" dirty="0"/>
              <a:t>, coding,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Beam training (TRN) field parameters: NDP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IMMW STF/LTF: gain and channel refinement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portion can reuse 11ac/11ax OFDM tone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PE: packet extension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provide extra time for receiver to turnaround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 may be reused for beam refinement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0F5ED-9597-852D-2E92-18B39F804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5977B-0097-0A1A-4D3E-94E4D2123BF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5B2DD7-4C1C-F05F-1250-FFB65A5CC2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9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1656-3B45-8A5C-393D-88A76882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PPDU: Wide BW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263AC-FA8E-1E42-BA62-EFC387AC5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93" y="3076575"/>
            <a:ext cx="8202907" cy="3198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WideBW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IMMW may define multiple PPDU BW, e.g. 160MHz, 320MHz, 640MHz, 1280MHz,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Leverage the design in sub-7GHz OFDM, WideBW is extended from base BW for better coex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L-STF to IMMW-SIG: FD duplicated from base BW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IMMW-STF/LTF/Data/PE: use new wideBW tone plan, e.g. sub-7GHz 40MHz/80MHz/160MHz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154F6-D154-BF0B-01F7-5D55851264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8E22A-6127-D868-39CE-17E04E9FC55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E55F2A-1DDA-1810-6ABA-049E91F8B2C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C15B546-13C8-83EB-8703-C8A5EBCA13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22133"/>
              </p:ext>
            </p:extLst>
          </p:nvPr>
        </p:nvGraphicFramePr>
        <p:xfrm>
          <a:off x="614272" y="1662212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175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1363f016-912c-4f92-b029-a14e17a248b6"/>
    <ds:schemaRef ds:uri="e58053ba-c818-4db6-bb11-374128f3102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1414</Words>
  <Application>Microsoft Office PowerPoint</Application>
  <PresentationFormat>On-screen Show (4:3)</PresentationFormat>
  <Paragraphs>336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Office Theme</vt:lpstr>
      <vt:lpstr>Document</vt:lpstr>
      <vt:lpstr>IMMW PPDU Format</vt:lpstr>
      <vt:lpstr>Introduction</vt:lpstr>
      <vt:lpstr>IMMW PHY Scope [2-8]</vt:lpstr>
      <vt:lpstr>Recap: sub-7GHz PPDU format</vt:lpstr>
      <vt:lpstr>IMMW PHY PPDU</vt:lpstr>
      <vt:lpstr>IMMW PPDU Format</vt:lpstr>
      <vt:lpstr>IMMW SU PPDU</vt:lpstr>
      <vt:lpstr>IMMW SU PPDU (Cont.)</vt:lpstr>
      <vt:lpstr>IMMW PPDU: Wide BW</vt:lpstr>
      <vt:lpstr>IMMW DUP PPDU</vt:lpstr>
      <vt:lpstr>IMMW NDP</vt:lpstr>
      <vt:lpstr>Need of Extended Range PPDU?</vt:lpstr>
      <vt:lpstr>Summary</vt:lpstr>
      <vt:lpstr>Reference</vt:lpstr>
      <vt:lpstr>SP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2245</cp:revision>
  <cp:lastPrinted>1601-01-01T00:00:00Z</cp:lastPrinted>
  <dcterms:created xsi:type="dcterms:W3CDTF">2015-10-31T00:33:08Z</dcterms:created>
  <dcterms:modified xsi:type="dcterms:W3CDTF">2025-03-11T16:21:34Z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