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270" r:id="rId5"/>
    <p:sldId id="141169865" r:id="rId6"/>
    <p:sldId id="141169841" r:id="rId7"/>
    <p:sldId id="141169878" r:id="rId8"/>
    <p:sldId id="141169879" r:id="rId9"/>
    <p:sldId id="141169852" r:id="rId10"/>
    <p:sldId id="141169880"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EA9D14-EF9D-B8B2-DC05-A878C4E2E7C8}" name="Sanket Kalamkar" initials="SK" userId="S::sankal@qti.qualcomm.com::9f7da7a1-a53a-443e-9c41-71048af38d86" providerId="AD"/>
  <p188:author id="{B4753D28-6F3D-2291-C442-34C9018A370C}" name="Abdel Karim Ajami" initials="AA" userId="S::aajami@qti.qualcomm.com::52d54957-2a0e-4b01-bea4-4ee51dbbefc4" providerId="AD"/>
  <p188:author id="{3246D32B-4B6F-2604-2325-B28595D84A3A}" name="r1a" initials="r1a" userId="r1a" providerId="None"/>
  <p188:author id="{F7A3D13D-5DB4-1CDE-6627-6D2DBF8DD2C8}" name="Abhishek Patil" initials="AP" userId="S::appatil@qti.qualcomm.com::4a57f103-40b4-4474-a113-d3340a5396d8" providerId="AD"/>
  <p188:author id="{338CFF47-243A-9C8D-F54C-0DCF5877AB99}" name="Giovanni Chisci" initials="GC" userId="Giovanni Chisci" providerId="None"/>
  <p188:author id="{B85AEE9A-3021-74FA-AD4F-86B4D2912F36}" name="Reviewer" initials="Reviewer" userId="Reviewer" providerId="None"/>
  <p188:author id="{6A23C2B9-0C50-A134-54C3-FD051D555190}" name="Yanjun Sun" initials="YS" userId="S::yanjuns@qti.qualcomm.com::b36047ec-8c33-4551-bc74-961d47fe2da9" providerId="AD"/>
  <p188:author id="{D4A0ACBF-DAA3-83BE-30AB-1D08DB8A93CD}" name="r0" initials="r0" userId="r0" providerId="None"/>
  <p188:author id="{B8A0F8D8-7F6F-9B55-996F-D74EED080FD8}" name="George Cherian" initials="GC" userId="S::gcherian@qti.qualcomm.com::dada1bfa-cc74-4c98-a5c1-f67cff5c19f3" providerId="AD"/>
  <p188:author id="{225760E0-6E0C-0D1E-1C39-1244750F4B33}" name="r1" initials="r1" userId="r1"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C498FE"/>
    <a:srgbClr val="C9D0F1"/>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5746F7-F45F-4784-B6E1-3BEBE9619082}" v="4" dt="2025-03-06T18:15:54.0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22" autoAdjust="0"/>
    <p:restoredTop sz="94660"/>
  </p:normalViewPr>
  <p:slideViewPr>
    <p:cSldViewPr snapToGrid="0">
      <p:cViewPr varScale="1">
        <p:scale>
          <a:sx n="59" d="100"/>
          <a:sy n="59" d="100"/>
        </p:scale>
        <p:origin x="1856" y="5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ket Kalamkar" userId="9f7da7a1-a53a-443e-9c41-71048af38d86" providerId="ADAL" clId="{B55746F7-F45F-4784-B6E1-3BEBE9619082}"/>
    <pc:docChg chg="undo custSel addSld delSld modSld modMainMaster">
      <pc:chgData name="Sanket Kalamkar" userId="9f7da7a1-a53a-443e-9c41-71048af38d86" providerId="ADAL" clId="{B55746F7-F45F-4784-B6E1-3BEBE9619082}" dt="2025-03-12T02:35:03.910" v="3342" actId="20577"/>
      <pc:docMkLst>
        <pc:docMk/>
      </pc:docMkLst>
      <pc:sldChg chg="modSp mod">
        <pc:chgData name="Sanket Kalamkar" userId="9f7da7a1-a53a-443e-9c41-71048af38d86" providerId="ADAL" clId="{B55746F7-F45F-4784-B6E1-3BEBE9619082}" dt="2025-03-03T17:32:58.674" v="29" actId="20577"/>
        <pc:sldMkLst>
          <pc:docMk/>
          <pc:sldMk cId="1089148663" sldId="270"/>
        </pc:sldMkLst>
        <pc:spChg chg="mod">
          <ac:chgData name="Sanket Kalamkar" userId="9f7da7a1-a53a-443e-9c41-71048af38d86" providerId="ADAL" clId="{B55746F7-F45F-4784-B6E1-3BEBE9619082}" dt="2025-03-03T17:32:58.674" v="29" actId="20577"/>
          <ac:spMkLst>
            <pc:docMk/>
            <pc:sldMk cId="1089148663" sldId="270"/>
            <ac:spMk id="2" creationId="{00000000-0000-0000-0000-000000000000}"/>
          </ac:spMkLst>
        </pc:spChg>
        <pc:spChg chg="mod">
          <ac:chgData name="Sanket Kalamkar" userId="9f7da7a1-a53a-443e-9c41-71048af38d86" providerId="ADAL" clId="{B55746F7-F45F-4784-B6E1-3BEBE9619082}" dt="2025-03-03T17:32:54.707" v="22" actId="20577"/>
          <ac:spMkLst>
            <pc:docMk/>
            <pc:sldMk cId="1089148663" sldId="270"/>
            <ac:spMk id="5" creationId="{B89C2EB6-BDD9-F39E-B3DB-80458050AA60}"/>
          </ac:spMkLst>
        </pc:spChg>
      </pc:sldChg>
      <pc:sldChg chg="modSp mod">
        <pc:chgData name="Sanket Kalamkar" userId="9f7da7a1-a53a-443e-9c41-71048af38d86" providerId="ADAL" clId="{B55746F7-F45F-4784-B6E1-3BEBE9619082}" dt="2025-03-03T19:30:09.420" v="2846" actId="20577"/>
        <pc:sldMkLst>
          <pc:docMk/>
          <pc:sldMk cId="375608006" sldId="141169841"/>
        </pc:sldMkLst>
        <pc:spChg chg="mod">
          <ac:chgData name="Sanket Kalamkar" userId="9f7da7a1-a53a-443e-9c41-71048af38d86" providerId="ADAL" clId="{B55746F7-F45F-4784-B6E1-3BEBE9619082}" dt="2025-03-03T19:30:09.420" v="2846" actId="20577"/>
          <ac:spMkLst>
            <pc:docMk/>
            <pc:sldMk cId="375608006" sldId="141169841"/>
            <ac:spMk id="3" creationId="{CF23B097-DDB4-5D4F-15BA-C3158C49D03B}"/>
          </ac:spMkLst>
        </pc:spChg>
      </pc:sldChg>
      <pc:sldChg chg="modSp mod">
        <pc:chgData name="Sanket Kalamkar" userId="9f7da7a1-a53a-443e-9c41-71048af38d86" providerId="ADAL" clId="{B55746F7-F45F-4784-B6E1-3BEBE9619082}" dt="2025-03-03T19:29:41.356" v="2839" actId="20577"/>
        <pc:sldMkLst>
          <pc:docMk/>
          <pc:sldMk cId="2420029580" sldId="141169852"/>
        </pc:sldMkLst>
        <pc:spChg chg="mod">
          <ac:chgData name="Sanket Kalamkar" userId="9f7da7a1-a53a-443e-9c41-71048af38d86" providerId="ADAL" clId="{B55746F7-F45F-4784-B6E1-3BEBE9619082}" dt="2025-03-03T19:29:41.356" v="2839" actId="20577"/>
          <ac:spMkLst>
            <pc:docMk/>
            <pc:sldMk cId="2420029580" sldId="141169852"/>
            <ac:spMk id="2" creationId="{0421976F-076B-BDA6-F72E-9D9A71339591}"/>
          </ac:spMkLst>
        </pc:spChg>
      </pc:sldChg>
      <pc:sldChg chg="modSp mod">
        <pc:chgData name="Sanket Kalamkar" userId="9f7da7a1-a53a-443e-9c41-71048af38d86" providerId="ADAL" clId="{B55746F7-F45F-4784-B6E1-3BEBE9619082}" dt="2025-03-06T18:11:39.241" v="2974" actId="20577"/>
        <pc:sldMkLst>
          <pc:docMk/>
          <pc:sldMk cId="3075053723" sldId="141169865"/>
        </pc:sldMkLst>
        <pc:spChg chg="mod">
          <ac:chgData name="Sanket Kalamkar" userId="9f7da7a1-a53a-443e-9c41-71048af38d86" providerId="ADAL" clId="{B55746F7-F45F-4784-B6E1-3BEBE9619082}" dt="2025-03-06T18:11:39.241" v="2974" actId="20577"/>
          <ac:spMkLst>
            <pc:docMk/>
            <pc:sldMk cId="3075053723" sldId="141169865"/>
            <ac:spMk id="2" creationId="{130D3921-EDD9-B396-CB3E-6C41C5C6CCDB}"/>
          </ac:spMkLst>
        </pc:spChg>
      </pc:sldChg>
      <pc:sldChg chg="del">
        <pc:chgData name="Sanket Kalamkar" userId="9f7da7a1-a53a-443e-9c41-71048af38d86" providerId="ADAL" clId="{B55746F7-F45F-4784-B6E1-3BEBE9619082}" dt="2025-03-03T19:23:22.145" v="2561" actId="47"/>
        <pc:sldMkLst>
          <pc:docMk/>
          <pc:sldMk cId="1161280154" sldId="141169866"/>
        </pc:sldMkLst>
      </pc:sldChg>
      <pc:sldChg chg="del">
        <pc:chgData name="Sanket Kalamkar" userId="9f7da7a1-a53a-443e-9c41-71048af38d86" providerId="ADAL" clId="{B55746F7-F45F-4784-B6E1-3BEBE9619082}" dt="2025-03-03T18:34:36.811" v="1411" actId="47"/>
        <pc:sldMkLst>
          <pc:docMk/>
          <pc:sldMk cId="641757732" sldId="141169867"/>
        </pc:sldMkLst>
      </pc:sldChg>
      <pc:sldChg chg="del">
        <pc:chgData name="Sanket Kalamkar" userId="9f7da7a1-a53a-443e-9c41-71048af38d86" providerId="ADAL" clId="{B55746F7-F45F-4784-B6E1-3BEBE9619082}" dt="2025-03-03T18:34:39.289" v="1413" actId="47"/>
        <pc:sldMkLst>
          <pc:docMk/>
          <pc:sldMk cId="4207323206" sldId="141169868"/>
        </pc:sldMkLst>
      </pc:sldChg>
      <pc:sldChg chg="del">
        <pc:chgData name="Sanket Kalamkar" userId="9f7da7a1-a53a-443e-9c41-71048af38d86" providerId="ADAL" clId="{B55746F7-F45F-4784-B6E1-3BEBE9619082}" dt="2025-03-03T18:34:37.824" v="1412" actId="47"/>
        <pc:sldMkLst>
          <pc:docMk/>
          <pc:sldMk cId="2073966262" sldId="141169869"/>
        </pc:sldMkLst>
      </pc:sldChg>
      <pc:sldChg chg="del">
        <pc:chgData name="Sanket Kalamkar" userId="9f7da7a1-a53a-443e-9c41-71048af38d86" providerId="ADAL" clId="{B55746F7-F45F-4784-B6E1-3BEBE9619082}" dt="2025-03-03T18:34:40.805" v="1414" actId="47"/>
        <pc:sldMkLst>
          <pc:docMk/>
          <pc:sldMk cId="1930570374" sldId="141169870"/>
        </pc:sldMkLst>
      </pc:sldChg>
      <pc:sldChg chg="del">
        <pc:chgData name="Sanket Kalamkar" userId="9f7da7a1-a53a-443e-9c41-71048af38d86" providerId="ADAL" clId="{B55746F7-F45F-4784-B6E1-3BEBE9619082}" dt="2025-03-03T18:34:44.042" v="1415" actId="47"/>
        <pc:sldMkLst>
          <pc:docMk/>
          <pc:sldMk cId="4257715485" sldId="141169874"/>
        </pc:sldMkLst>
      </pc:sldChg>
      <pc:sldChg chg="del">
        <pc:chgData name="Sanket Kalamkar" userId="9f7da7a1-a53a-443e-9c41-71048af38d86" providerId="ADAL" clId="{B55746F7-F45F-4784-B6E1-3BEBE9619082}" dt="2025-03-03T19:25:19.264" v="2565" actId="47"/>
        <pc:sldMkLst>
          <pc:docMk/>
          <pc:sldMk cId="2853071925" sldId="141169875"/>
        </pc:sldMkLst>
      </pc:sldChg>
      <pc:sldChg chg="del">
        <pc:chgData name="Sanket Kalamkar" userId="9f7da7a1-a53a-443e-9c41-71048af38d86" providerId="ADAL" clId="{B55746F7-F45F-4784-B6E1-3BEBE9619082}" dt="2025-03-03T19:25:13.620" v="2563" actId="47"/>
        <pc:sldMkLst>
          <pc:docMk/>
          <pc:sldMk cId="3758203661" sldId="141169876"/>
        </pc:sldMkLst>
      </pc:sldChg>
      <pc:sldChg chg="del">
        <pc:chgData name="Sanket Kalamkar" userId="9f7da7a1-a53a-443e-9c41-71048af38d86" providerId="ADAL" clId="{B55746F7-F45F-4784-B6E1-3BEBE9619082}" dt="2025-03-03T19:25:18.014" v="2564" actId="47"/>
        <pc:sldMkLst>
          <pc:docMk/>
          <pc:sldMk cId="3248853447" sldId="141169877"/>
        </pc:sldMkLst>
      </pc:sldChg>
      <pc:sldChg chg="modSp new mod">
        <pc:chgData name="Sanket Kalamkar" userId="9f7da7a1-a53a-443e-9c41-71048af38d86" providerId="ADAL" clId="{B55746F7-F45F-4784-B6E1-3BEBE9619082}" dt="2025-03-03T19:31:14.944" v="2888" actId="20577"/>
        <pc:sldMkLst>
          <pc:docMk/>
          <pc:sldMk cId="1638234823" sldId="141169878"/>
        </pc:sldMkLst>
        <pc:spChg chg="mod">
          <ac:chgData name="Sanket Kalamkar" userId="9f7da7a1-a53a-443e-9c41-71048af38d86" providerId="ADAL" clId="{B55746F7-F45F-4784-B6E1-3BEBE9619082}" dt="2025-03-03T19:31:14.944" v="2888" actId="20577"/>
          <ac:spMkLst>
            <pc:docMk/>
            <pc:sldMk cId="1638234823" sldId="141169878"/>
            <ac:spMk id="2" creationId="{32DD5CB5-8DCE-5719-84FC-5F350672BD68}"/>
          </ac:spMkLst>
        </pc:spChg>
        <pc:spChg chg="mod">
          <ac:chgData name="Sanket Kalamkar" userId="9f7da7a1-a53a-443e-9c41-71048af38d86" providerId="ADAL" clId="{B55746F7-F45F-4784-B6E1-3BEBE9619082}" dt="2025-03-03T18:29:39.342" v="1328" actId="6549"/>
          <ac:spMkLst>
            <pc:docMk/>
            <pc:sldMk cId="1638234823" sldId="141169878"/>
            <ac:spMk id="3" creationId="{59022A64-10B4-296A-79FB-F289C5D431BD}"/>
          </ac:spMkLst>
        </pc:spChg>
      </pc:sldChg>
      <pc:sldChg chg="modSp new mod">
        <pc:chgData name="Sanket Kalamkar" userId="9f7da7a1-a53a-443e-9c41-71048af38d86" providerId="ADAL" clId="{B55746F7-F45F-4784-B6E1-3BEBE9619082}" dt="2025-03-06T18:14:40.514" v="3089" actId="20577"/>
        <pc:sldMkLst>
          <pc:docMk/>
          <pc:sldMk cId="1909491982" sldId="141169879"/>
        </pc:sldMkLst>
        <pc:spChg chg="mod">
          <ac:chgData name="Sanket Kalamkar" userId="9f7da7a1-a53a-443e-9c41-71048af38d86" providerId="ADAL" clId="{B55746F7-F45F-4784-B6E1-3BEBE9619082}" dt="2025-03-06T18:14:40.514" v="3089" actId="20577"/>
          <ac:spMkLst>
            <pc:docMk/>
            <pc:sldMk cId="1909491982" sldId="141169879"/>
            <ac:spMk id="2" creationId="{DD9A3AFE-3C3F-2238-1228-302DE9961BCB}"/>
          </ac:spMkLst>
        </pc:spChg>
        <pc:spChg chg="mod">
          <ac:chgData name="Sanket Kalamkar" userId="9f7da7a1-a53a-443e-9c41-71048af38d86" providerId="ADAL" clId="{B55746F7-F45F-4784-B6E1-3BEBE9619082}" dt="2025-03-03T19:28:41.980" v="2787" actId="20577"/>
          <ac:spMkLst>
            <pc:docMk/>
            <pc:sldMk cId="1909491982" sldId="141169879"/>
            <ac:spMk id="3" creationId="{1D3C7848-B71C-6D2B-080C-F2C107DEDF5A}"/>
          </ac:spMkLst>
        </pc:spChg>
      </pc:sldChg>
      <pc:sldChg chg="modSp new del mod">
        <pc:chgData name="Sanket Kalamkar" userId="9f7da7a1-a53a-443e-9c41-71048af38d86" providerId="ADAL" clId="{B55746F7-F45F-4784-B6E1-3BEBE9619082}" dt="2025-03-03T18:34:09.897" v="1410" actId="47"/>
        <pc:sldMkLst>
          <pc:docMk/>
          <pc:sldMk cId="2339305393" sldId="141169879"/>
        </pc:sldMkLst>
      </pc:sldChg>
      <pc:sldChg chg="modSp new mod">
        <pc:chgData name="Sanket Kalamkar" userId="9f7da7a1-a53a-443e-9c41-71048af38d86" providerId="ADAL" clId="{B55746F7-F45F-4784-B6E1-3BEBE9619082}" dt="2025-03-12T02:33:52.479" v="3338" actId="20577"/>
        <pc:sldMkLst>
          <pc:docMk/>
          <pc:sldMk cId="2348727837" sldId="141169880"/>
        </pc:sldMkLst>
        <pc:spChg chg="mod">
          <ac:chgData name="Sanket Kalamkar" userId="9f7da7a1-a53a-443e-9c41-71048af38d86" providerId="ADAL" clId="{B55746F7-F45F-4784-B6E1-3BEBE9619082}" dt="2025-03-12T02:33:52.479" v="3338" actId="20577"/>
          <ac:spMkLst>
            <pc:docMk/>
            <pc:sldMk cId="2348727837" sldId="141169880"/>
            <ac:spMk id="2" creationId="{0AA7007B-E3A4-21F0-AD89-029543CCC37D}"/>
          </ac:spMkLst>
        </pc:spChg>
        <pc:spChg chg="mod">
          <ac:chgData name="Sanket Kalamkar" userId="9f7da7a1-a53a-443e-9c41-71048af38d86" providerId="ADAL" clId="{B55746F7-F45F-4784-B6E1-3BEBE9619082}" dt="2025-03-12T02:32:03.456" v="3092" actId="20577"/>
          <ac:spMkLst>
            <pc:docMk/>
            <pc:sldMk cId="2348727837" sldId="141169880"/>
            <ac:spMk id="3" creationId="{63B402C2-FCE3-8819-124E-0C51EDFE7900}"/>
          </ac:spMkLst>
        </pc:spChg>
      </pc:sldChg>
      <pc:sldMasterChg chg="modSldLayout">
        <pc:chgData name="Sanket Kalamkar" userId="9f7da7a1-a53a-443e-9c41-71048af38d86" providerId="ADAL" clId="{B55746F7-F45F-4784-B6E1-3BEBE9619082}" dt="2025-03-12T02:35:03.910" v="3342" actId="20577"/>
        <pc:sldMasterMkLst>
          <pc:docMk/>
          <pc:sldMasterMk cId="0" sldId="2147483648"/>
        </pc:sldMasterMkLst>
        <pc:sldLayoutChg chg="modSp mod">
          <pc:chgData name="Sanket Kalamkar" userId="9f7da7a1-a53a-443e-9c41-71048af38d86" providerId="ADAL" clId="{B55746F7-F45F-4784-B6E1-3BEBE9619082}" dt="2025-03-12T02:35:03.910" v="3342" actId="20577"/>
          <pc:sldLayoutMkLst>
            <pc:docMk/>
            <pc:sldMasterMk cId="0" sldId="2147483648"/>
            <pc:sldLayoutMk cId="0" sldId="2147483650"/>
          </pc:sldLayoutMkLst>
          <pc:spChg chg="mod">
            <ac:chgData name="Sanket Kalamkar" userId="9f7da7a1-a53a-443e-9c41-71048af38d86" providerId="ADAL" clId="{B55746F7-F45F-4784-B6E1-3BEBE9619082}" dt="2025-03-03T17:32:19.174" v="7" actId="20577"/>
            <ac:spMkLst>
              <pc:docMk/>
              <pc:sldMasterMk cId="0" sldId="2147483648"/>
              <pc:sldLayoutMk cId="0" sldId="2147483650"/>
              <ac:spMk id="5" creationId="{EA9AD854-999C-455A-9EE2-FCE9289AD5AB}"/>
            </ac:spMkLst>
          </pc:spChg>
          <pc:spChg chg="mod">
            <ac:chgData name="Sanket Kalamkar" userId="9f7da7a1-a53a-443e-9c41-71048af38d86" providerId="ADAL" clId="{B55746F7-F45F-4784-B6E1-3BEBE9619082}" dt="2025-03-12T02:35:03.910" v="3342" actId="20577"/>
            <ac:spMkLst>
              <pc:docMk/>
              <pc:sldMasterMk cId="0" sldId="2147483648"/>
              <pc:sldLayoutMk cId="0" sldId="2147483650"/>
              <ac:spMk id="8" creationId="{335537E5-1268-448B-2958-DB94A9CC7BA8}"/>
            </ac:spMkLst>
          </pc:spChg>
        </pc:sldLayoutChg>
      </pc:sldMasterChg>
    </pc:docChg>
  </pc:docChgLst>
  <pc:docChgLst>
    <pc:chgData name="Sanket Kalamkar" userId="9f7da7a1-a53a-443e-9c41-71048af38d86" providerId="ADAL" clId="{B61CB5DA-54F7-483F-9163-C4B7BDA96E3E}"/>
    <pc:docChg chg="undo custSel addSld modSld sldOrd modMainMaster">
      <pc:chgData name="Sanket Kalamkar" userId="9f7da7a1-a53a-443e-9c41-71048af38d86" providerId="ADAL" clId="{B61CB5DA-54F7-483F-9163-C4B7BDA96E3E}" dt="2025-01-14T08:02:33.135" v="736" actId="123"/>
      <pc:docMkLst>
        <pc:docMk/>
      </pc:docMkLst>
      <pc:sldChg chg="modSp mod">
        <pc:chgData name="Sanket Kalamkar" userId="9f7da7a1-a53a-443e-9c41-71048af38d86" providerId="ADAL" clId="{B61CB5DA-54F7-483F-9163-C4B7BDA96E3E}" dt="2025-01-08T18:12:48.294" v="8" actId="115"/>
        <pc:sldMkLst>
          <pc:docMk/>
          <pc:sldMk cId="3075053723" sldId="141169865"/>
        </pc:sldMkLst>
        <pc:spChg chg="mod">
          <ac:chgData name="Sanket Kalamkar" userId="9f7da7a1-a53a-443e-9c41-71048af38d86" providerId="ADAL" clId="{B61CB5DA-54F7-483F-9163-C4B7BDA96E3E}" dt="2025-01-08T18:12:48.294" v="8" actId="115"/>
          <ac:spMkLst>
            <pc:docMk/>
            <pc:sldMk cId="3075053723" sldId="141169865"/>
            <ac:spMk id="2" creationId="{130D3921-EDD9-B396-CB3E-6C41C5C6CCDB}"/>
          </ac:spMkLst>
        </pc:spChg>
      </pc:sldChg>
      <pc:sldChg chg="modSp mod">
        <pc:chgData name="Sanket Kalamkar" userId="9f7da7a1-a53a-443e-9c41-71048af38d86" providerId="ADAL" clId="{B61CB5DA-54F7-483F-9163-C4B7BDA96E3E}" dt="2025-01-08T18:12:39.897" v="5" actId="115"/>
        <pc:sldMkLst>
          <pc:docMk/>
          <pc:sldMk cId="641757732" sldId="141169867"/>
        </pc:sldMkLst>
      </pc:sldChg>
      <pc:sldChg chg="modSp mod">
        <pc:chgData name="Sanket Kalamkar" userId="9f7da7a1-a53a-443e-9c41-71048af38d86" providerId="ADAL" clId="{B61CB5DA-54F7-483F-9163-C4B7BDA96E3E}" dt="2025-01-08T18:12:31.658" v="2" actId="115"/>
        <pc:sldMkLst>
          <pc:docMk/>
          <pc:sldMk cId="1930570374" sldId="141169870"/>
        </pc:sldMkLst>
      </pc:sldChg>
      <pc:sldChg chg="modSp new mod">
        <pc:chgData name="Sanket Kalamkar" userId="9f7da7a1-a53a-443e-9c41-71048af38d86" providerId="ADAL" clId="{B61CB5DA-54F7-483F-9163-C4B7BDA96E3E}" dt="2025-01-14T08:02:33.135" v="736" actId="123"/>
        <pc:sldMkLst>
          <pc:docMk/>
          <pc:sldMk cId="2853071925" sldId="141169875"/>
        </pc:sldMkLst>
      </pc:sldChg>
      <pc:sldChg chg="modSp add mod ord">
        <pc:chgData name="Sanket Kalamkar" userId="9f7da7a1-a53a-443e-9c41-71048af38d86" providerId="ADAL" clId="{B61CB5DA-54F7-483F-9163-C4B7BDA96E3E}" dt="2025-01-14T08:00:11.989" v="734" actId="403"/>
        <pc:sldMkLst>
          <pc:docMk/>
          <pc:sldMk cId="3758203661" sldId="141169876"/>
        </pc:sldMkLst>
      </pc:sldChg>
      <pc:sldChg chg="modSp add mod">
        <pc:chgData name="Sanket Kalamkar" userId="9f7da7a1-a53a-443e-9c41-71048af38d86" providerId="ADAL" clId="{B61CB5DA-54F7-483F-9163-C4B7BDA96E3E}" dt="2025-01-14T08:02:17.766" v="735" actId="123"/>
        <pc:sldMkLst>
          <pc:docMk/>
          <pc:sldMk cId="3248853447" sldId="141169877"/>
        </pc:sldMkLst>
      </pc:sldChg>
      <pc:sldMasterChg chg="modSldLayout">
        <pc:chgData name="Sanket Kalamkar" userId="9f7da7a1-a53a-443e-9c41-71048af38d86" providerId="ADAL" clId="{B61CB5DA-54F7-483F-9163-C4B7BDA96E3E}" dt="2025-01-08T18:13:29.658" v="10" actId="20577"/>
        <pc:sldMasterMkLst>
          <pc:docMk/>
          <pc:sldMasterMk cId="0" sldId="2147483648"/>
        </pc:sldMasterMkLst>
        <pc:sldLayoutChg chg="modSp mod">
          <pc:chgData name="Sanket Kalamkar" userId="9f7da7a1-a53a-443e-9c41-71048af38d86" providerId="ADAL" clId="{B61CB5DA-54F7-483F-9163-C4B7BDA96E3E}" dt="2025-01-08T18:13:29.658" v="10" actId="20577"/>
          <pc:sldLayoutMkLst>
            <pc:docMk/>
            <pc:sldMasterMk cId="0" sldId="2147483648"/>
            <pc:sldLayoutMk cId="0" sldId="2147483650"/>
          </pc:sldLayoutMkLst>
          <pc:spChg chg="mod">
            <ac:chgData name="Sanket Kalamkar" userId="9f7da7a1-a53a-443e-9c41-71048af38d86" providerId="ADAL" clId="{B61CB5DA-54F7-483F-9163-C4B7BDA96E3E}" dt="2025-01-08T18:13:29.658" v="10" actId="20577"/>
            <ac:spMkLst>
              <pc:docMk/>
              <pc:sldMasterMk cId="0" sldId="2147483648"/>
              <pc:sldLayoutMk cId="0" sldId="2147483650"/>
              <ac:spMk id="8" creationId="{335537E5-1268-448B-2958-DB94A9CC7BA8}"/>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1"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54BB993B-BF3F-4D96-ADAC-D4E1F0DF6F22}"/>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EA9AD854-999C-455A-9EE2-FCE9289AD5AB}"/>
              </a:ext>
            </a:extLst>
          </p:cNvPr>
          <p:cNvSpPr>
            <a:spLocks noGrp="1"/>
          </p:cNvSpPr>
          <p:nvPr>
            <p:ph type="dt" sz="half" idx="10"/>
          </p:nvPr>
        </p:nvSpPr>
        <p:spPr>
          <a:xfrm>
            <a:off x="696913" y="332601"/>
            <a:ext cx="1182055" cy="276999"/>
          </a:xfrm>
        </p:spPr>
        <p:txBody>
          <a:bodyPr/>
          <a:lstStyle/>
          <a:p>
            <a:pPr>
              <a:defRPr/>
            </a:pPr>
            <a:r>
              <a:rPr lang="en-US"/>
              <a:t>March 2025</a:t>
            </a:r>
            <a:endParaRPr lang="en-US" dirty="0"/>
          </a:p>
        </p:txBody>
      </p:sp>
      <p:sp>
        <p:nvSpPr>
          <p:cNvPr id="6" name="Footer Placeholder 5">
            <a:extLst>
              <a:ext uri="{FF2B5EF4-FFF2-40B4-BE49-F238E27FC236}">
                <a16:creationId xmlns:a16="http://schemas.microsoft.com/office/drawing/2014/main" id="{3313FEDC-1839-4714-8A42-4A01E187F49C}"/>
              </a:ext>
            </a:extLst>
          </p:cNvPr>
          <p:cNvSpPr>
            <a:spLocks noGrp="1"/>
          </p:cNvSpPr>
          <p:nvPr>
            <p:ph type="ftr" sz="quarter" idx="11"/>
          </p:nvPr>
        </p:nvSpPr>
        <p:spPr>
          <a:xfrm>
            <a:off x="6445337" y="6475413"/>
            <a:ext cx="2098588" cy="184666"/>
          </a:xfrm>
        </p:spPr>
        <p:txBody>
          <a:bodyPr/>
          <a:lstStyle/>
          <a:p>
            <a:pPr>
              <a:defRPr/>
            </a:pPr>
            <a:r>
              <a:rPr lang="en-US" altLang="ko-KR"/>
              <a:t>Sanket Kalamkar et al., Qualcomm Inc.</a:t>
            </a:r>
          </a:p>
        </p:txBody>
      </p:sp>
      <p:sp>
        <p:nvSpPr>
          <p:cNvPr id="7" name="Slide Number Placeholder 6">
            <a:extLst>
              <a:ext uri="{FF2B5EF4-FFF2-40B4-BE49-F238E27FC236}">
                <a16:creationId xmlns:a16="http://schemas.microsoft.com/office/drawing/2014/main" id="{5024FA9F-9408-4964-B963-02593343BD1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cxnSp>
        <p:nvCxnSpPr>
          <p:cNvPr id="9" name="Straight Connector 8">
            <a:extLst>
              <a:ext uri="{FF2B5EF4-FFF2-40B4-BE49-F238E27FC236}">
                <a16:creationId xmlns:a16="http://schemas.microsoft.com/office/drawing/2014/main" id="{B0FD37DB-D4FA-422D-830E-FB20A6F75C56}"/>
              </a:ext>
            </a:extLst>
          </p:cNvPr>
          <p:cNvCxnSpPr/>
          <p:nvPr userDrawn="1"/>
        </p:nvCxnSpPr>
        <p:spPr bwMode="auto">
          <a:xfrm>
            <a:off x="685800" y="609600"/>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276FF6C6-403D-47F2-B8B3-68A6D6FB0AED}"/>
              </a:ext>
            </a:extLst>
          </p:cNvPr>
          <p:cNvCxnSpPr/>
          <p:nvPr userDrawn="1"/>
        </p:nvCxnSpPr>
        <p:spPr bwMode="auto">
          <a:xfrm>
            <a:off x="685800" y="6475413"/>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Footer Placeholder 5">
            <a:extLst>
              <a:ext uri="{FF2B5EF4-FFF2-40B4-BE49-F238E27FC236}">
                <a16:creationId xmlns:a16="http://schemas.microsoft.com/office/drawing/2014/main" id="{4614FC39-4BED-45E0-8FC9-522FFA09DD2D}"/>
              </a:ext>
            </a:extLst>
          </p:cNvPr>
          <p:cNvSpPr txBox="1">
            <a:spLocks/>
          </p:cNvSpPr>
          <p:nvPr userDrawn="1"/>
        </p:nvSpPr>
        <p:spPr bwMode="auto">
          <a:xfrm>
            <a:off x="681824" y="6474362"/>
            <a:ext cx="71814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Submission</a:t>
            </a:r>
          </a:p>
        </p:txBody>
      </p:sp>
      <p:sp>
        <p:nvSpPr>
          <p:cNvPr id="8" name="Rectangle 7">
            <a:extLst>
              <a:ext uri="{FF2B5EF4-FFF2-40B4-BE49-F238E27FC236}">
                <a16:creationId xmlns:a16="http://schemas.microsoft.com/office/drawing/2014/main" id="{335537E5-1268-448B-2958-DB94A9CC7BA8}"/>
              </a:ext>
            </a:extLst>
          </p:cNvPr>
          <p:cNvSpPr>
            <a:spLocks noChangeArrowheads="1"/>
          </p:cNvSpPr>
          <p:nvPr userDrawn="1"/>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802.11-25/0353r0</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
        <p:nvSpPr>
          <p:cNvPr id="1029"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a:solidFill>
                  <a:schemeClr val="tx1"/>
                </a:solidFill>
                <a:cs typeface="+mn-cs"/>
              </a:rPr>
              <a:t>doc.: IEEE 802.11-23/1895r2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954083"/>
            <a:ext cx="7772400" cy="391886"/>
          </a:xfrm>
        </p:spPr>
        <p:txBody>
          <a:bodyPr/>
          <a:lstStyle/>
          <a:p>
            <a:r>
              <a:rPr lang="en-US" sz="3600" dirty="0"/>
              <a:t>Simple UL Access for AMP Clients</a:t>
            </a:r>
            <a:endParaRPr lang="en-US" sz="3600" dirty="0">
              <a:solidFill>
                <a:schemeClr val="tx1"/>
              </a:solidFill>
              <a:cs typeface="Times New Roman"/>
            </a:endParaRPr>
          </a:p>
        </p:txBody>
      </p:sp>
      <p:sp>
        <p:nvSpPr>
          <p:cNvPr id="4" name="Date Placeholder 3"/>
          <p:cNvSpPr>
            <a:spLocks noGrp="1"/>
          </p:cNvSpPr>
          <p:nvPr>
            <p:ph type="dt" sz="half" idx="10"/>
          </p:nvPr>
        </p:nvSpPr>
        <p:spPr>
          <a:xfrm>
            <a:off x="696913" y="332601"/>
            <a:ext cx="1224694" cy="276999"/>
          </a:xfrm>
        </p:spPr>
        <p:txBody>
          <a:bodyPr/>
          <a:lstStyle/>
          <a:p>
            <a:pPr>
              <a:spcAft>
                <a:spcPts val="600"/>
              </a:spcAft>
              <a:defRPr/>
            </a:pPr>
            <a:r>
              <a:rPr lang="en-US" dirty="0"/>
              <a:t>March 2025</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8" name="Rectangle 12"/>
          <p:cNvSpPr>
            <a:spLocks noChangeArrowheads="1"/>
          </p:cNvSpPr>
          <p:nvPr/>
        </p:nvSpPr>
        <p:spPr bwMode="auto">
          <a:xfrm>
            <a:off x="696913" y="2286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11"/>
          </p:nvPr>
        </p:nvSpPr>
        <p:spPr>
          <a:xfrm>
            <a:off x="6216364" y="6475413"/>
            <a:ext cx="2327561" cy="184666"/>
          </a:xfrm>
        </p:spPr>
        <p:txBody>
          <a:bodyPr/>
          <a:lstStyle/>
          <a:p>
            <a:pPr>
              <a:defRPr/>
            </a:pPr>
            <a:r>
              <a:rPr lang="en-US" altLang="ko-KR"/>
              <a:t>Sanket Kalamkar et al., Qualcomm Inc.</a:t>
            </a:r>
          </a:p>
        </p:txBody>
      </p:sp>
      <p:sp>
        <p:nvSpPr>
          <p:cNvPr id="5" name="Rectangle 2">
            <a:extLst>
              <a:ext uri="{FF2B5EF4-FFF2-40B4-BE49-F238E27FC236}">
                <a16:creationId xmlns:a16="http://schemas.microsoft.com/office/drawing/2014/main" id="{B89C2EB6-BDD9-F39E-B3DB-80458050AA60}"/>
              </a:ext>
            </a:extLst>
          </p:cNvPr>
          <p:cNvSpPr txBox="1">
            <a:spLocks noChangeArrowheads="1"/>
          </p:cNvSpPr>
          <p:nvPr/>
        </p:nvSpPr>
        <p:spPr bwMode="auto">
          <a:xfrm>
            <a:off x="199708" y="1690452"/>
            <a:ext cx="8290560" cy="42333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33"/>
              </a:spcBef>
              <a:buFontTx/>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b="1" kern="0" dirty="0"/>
              <a:t>Date</a:t>
            </a:r>
            <a:r>
              <a:rPr lang="en-GB" sz="1800" kern="0" dirty="0"/>
              <a:t>: 2025-03-03</a:t>
            </a:r>
          </a:p>
        </p:txBody>
      </p:sp>
      <p:graphicFrame>
        <p:nvGraphicFramePr>
          <p:cNvPr id="3" name="Table 12">
            <a:extLst>
              <a:ext uri="{FF2B5EF4-FFF2-40B4-BE49-F238E27FC236}">
                <a16:creationId xmlns:a16="http://schemas.microsoft.com/office/drawing/2014/main" id="{A69697D9-7396-CFED-B0BE-B191A4E27B4E}"/>
              </a:ext>
            </a:extLst>
          </p:cNvPr>
          <p:cNvGraphicFramePr>
            <a:graphicFrameLocks noGrp="1"/>
          </p:cNvGraphicFramePr>
          <p:nvPr>
            <p:extLst>
              <p:ext uri="{D42A27DB-BD31-4B8C-83A1-F6EECF244321}">
                <p14:modId xmlns:p14="http://schemas.microsoft.com/office/powerpoint/2010/main" val="2081455475"/>
              </p:ext>
            </p:extLst>
          </p:nvPr>
        </p:nvGraphicFramePr>
        <p:xfrm>
          <a:off x="791070" y="2673434"/>
          <a:ext cx="7334250" cy="1182980"/>
        </p:xfrm>
        <a:graphic>
          <a:graphicData uri="http://schemas.openxmlformats.org/drawingml/2006/table">
            <a:tbl>
              <a:tblPr firstRow="1" bandRow="1">
                <a:tableStyleId>{F5AB1C69-6EDB-4FF4-983F-18BD219EF322}</a:tableStyleId>
              </a:tblPr>
              <a:tblGrid>
                <a:gridCol w="1466850">
                  <a:extLst>
                    <a:ext uri="{9D8B030D-6E8A-4147-A177-3AD203B41FA5}">
                      <a16:colId xmlns:a16="http://schemas.microsoft.com/office/drawing/2014/main" val="20000"/>
                    </a:ext>
                  </a:extLst>
                </a:gridCol>
                <a:gridCol w="1562966">
                  <a:extLst>
                    <a:ext uri="{9D8B030D-6E8A-4147-A177-3AD203B41FA5}">
                      <a16:colId xmlns:a16="http://schemas.microsoft.com/office/drawing/2014/main" val="20001"/>
                    </a:ext>
                  </a:extLst>
                </a:gridCol>
                <a:gridCol w="1216329">
                  <a:extLst>
                    <a:ext uri="{9D8B030D-6E8A-4147-A177-3AD203B41FA5}">
                      <a16:colId xmlns:a16="http://schemas.microsoft.com/office/drawing/2014/main" val="20002"/>
                    </a:ext>
                  </a:extLst>
                </a:gridCol>
                <a:gridCol w="1312445">
                  <a:extLst>
                    <a:ext uri="{9D8B030D-6E8A-4147-A177-3AD203B41FA5}">
                      <a16:colId xmlns:a16="http://schemas.microsoft.com/office/drawing/2014/main" val="20003"/>
                    </a:ext>
                  </a:extLst>
                </a:gridCol>
                <a:gridCol w="1775660">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a:solidFill>
                            <a:schemeClr val="tx1"/>
                          </a:solidFill>
                          <a:effectLst/>
                          <a:latin typeface="Times New Roman" panose="02020603050405020304" pitchFamily="18" charset="0"/>
                        </a:rPr>
                        <a:t>Name</a:t>
                      </a:r>
                      <a:endParaRPr lang="en-US" sz="700" b="1" kern="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1"/>
                          </a:solidFill>
                          <a:latin typeface="+mn-lt"/>
                          <a:ea typeface="+mn-ea"/>
                          <a:cs typeface="+mn-cs"/>
                        </a:rPr>
                        <a:t>Sanket Kalamkar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en-US" sz="1400">
                          <a:solidFill>
                            <a:schemeClr val="tx1"/>
                          </a:solidFill>
                        </a:rPr>
                        <a:t>Qualcomm Technologies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kern="120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latin typeface="Times New Roman"/>
                          <a:ea typeface="Times New Roman"/>
                          <a:cs typeface="Arial"/>
                        </a:rPr>
                        <a:t>sankal@qti.qualcomm.com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7403906"/>
                  </a:ext>
                </a:extLst>
              </a:tr>
              <a:tr h="2112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698570"/>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30D3921-EDD9-B396-CB3E-6C41C5C6CCDB}"/>
              </a:ext>
            </a:extLst>
          </p:cNvPr>
          <p:cNvSpPr>
            <a:spLocks noGrp="1"/>
          </p:cNvSpPr>
          <p:nvPr>
            <p:ph idx="1"/>
          </p:nvPr>
        </p:nvSpPr>
        <p:spPr/>
        <p:txBody>
          <a:bodyPr>
            <a:normAutofit/>
          </a:bodyPr>
          <a:lstStyle/>
          <a:p>
            <a:pPr>
              <a:spcBef>
                <a:spcPts val="0"/>
              </a:spcBef>
              <a:tabLst>
                <a:tab pos="457200" algn="l"/>
              </a:tabLst>
            </a:pPr>
            <a:r>
              <a:rPr lang="en-US" sz="2000" b="1" dirty="0">
                <a:effectLst/>
                <a:latin typeface="+mn-lt"/>
                <a:ea typeface="Aptos" panose="020B0004020202020204" pitchFamily="34" charset="0"/>
                <a:cs typeface="Aptos" panose="020B0004020202020204" pitchFamily="34" charset="0"/>
              </a:rPr>
              <a:t>This contribution proposes a simple channel access scheme that:</a:t>
            </a:r>
          </a:p>
          <a:p>
            <a:pPr lvl="1">
              <a:spcBef>
                <a:spcPts val="0"/>
              </a:spcBef>
              <a:tabLst>
                <a:tab pos="457200" algn="l"/>
              </a:tabLst>
            </a:pPr>
            <a:r>
              <a:rPr lang="en-US" dirty="0">
                <a:ea typeface="Aptos" panose="020B0004020202020204" pitchFamily="34" charset="0"/>
                <a:cs typeface="Aptos" panose="020B0004020202020204" pitchFamily="34" charset="0"/>
              </a:rPr>
              <a:t>Considers the limitations of AMP clients (Active Tx, Backscatter clients)</a:t>
            </a:r>
          </a:p>
          <a:p>
            <a:pPr lvl="2"/>
            <a:r>
              <a:rPr lang="en-US" dirty="0">
                <a:latin typeface="+mn-lt"/>
              </a:rPr>
              <a:t>Limited energy availability</a:t>
            </a:r>
          </a:p>
          <a:p>
            <a:pPr lvl="2"/>
            <a:r>
              <a:rPr lang="en-US" dirty="0"/>
              <a:t>Minimal to no persistent memory</a:t>
            </a:r>
          </a:p>
          <a:p>
            <a:pPr lvl="2"/>
            <a:r>
              <a:rPr lang="en-US" dirty="0">
                <a:latin typeface="+mn-lt"/>
              </a:rPr>
              <a:t>High clock drift</a:t>
            </a:r>
          </a:p>
          <a:p>
            <a:pPr lvl="1">
              <a:spcBef>
                <a:spcPts val="0"/>
              </a:spcBef>
              <a:tabLst>
                <a:tab pos="457200" algn="l"/>
              </a:tabLst>
            </a:pPr>
            <a:r>
              <a:rPr lang="en-US" dirty="0">
                <a:ea typeface="Aptos" panose="020B0004020202020204" pitchFamily="34" charset="0"/>
                <a:cs typeface="Aptos" panose="020B0004020202020204" pitchFamily="34" charset="0"/>
              </a:rPr>
              <a:t>Supports both unicast and multicast/broadcast cases</a:t>
            </a:r>
          </a:p>
          <a:p>
            <a:pPr>
              <a:spcBef>
                <a:spcPts val="0"/>
              </a:spcBef>
              <a:tabLst>
                <a:tab pos="457200" algn="l"/>
              </a:tabLst>
            </a:pPr>
            <a:endParaRPr lang="en-US" dirty="0">
              <a:ea typeface="Aptos" panose="020B0004020202020204" pitchFamily="34" charset="0"/>
              <a:cs typeface="Aptos" panose="020B0004020202020204" pitchFamily="34" charset="0"/>
            </a:endParaRPr>
          </a:p>
          <a:p>
            <a:pPr lvl="1">
              <a:spcBef>
                <a:spcPts val="0"/>
              </a:spcBef>
              <a:tabLst>
                <a:tab pos="457200" algn="l"/>
              </a:tabLst>
            </a:pPr>
            <a:endParaRPr lang="en-US" dirty="0">
              <a:ea typeface="Aptos" panose="020B0004020202020204" pitchFamily="34" charset="0"/>
              <a:cs typeface="Aptos" panose="020B0004020202020204" pitchFamily="34" charset="0"/>
            </a:endParaRPr>
          </a:p>
          <a:p>
            <a:pPr>
              <a:spcBef>
                <a:spcPts val="0"/>
              </a:spcBef>
              <a:tabLst>
                <a:tab pos="457200" algn="l"/>
              </a:tabLst>
            </a:pPr>
            <a:r>
              <a:rPr lang="en-US" dirty="0">
                <a:ea typeface="Aptos" panose="020B0004020202020204" pitchFamily="34" charset="0"/>
                <a:cs typeface="Aptos" panose="020B0004020202020204" pitchFamily="34" charset="0"/>
              </a:rPr>
              <a:t>Simple protocol for UL channel access</a:t>
            </a:r>
          </a:p>
          <a:p>
            <a:pPr lvl="1">
              <a:spcBef>
                <a:spcPts val="0"/>
              </a:spcBef>
              <a:tabLst>
                <a:tab pos="457200" algn="l"/>
              </a:tabLst>
            </a:pPr>
            <a:r>
              <a:rPr lang="en-US" dirty="0">
                <a:ea typeface="Aptos" panose="020B0004020202020204" pitchFamily="34" charset="0"/>
                <a:cs typeface="Aptos" panose="020B0004020202020204" pitchFamily="34" charset="0"/>
              </a:rPr>
              <a:t>Assumes no timing synchronization</a:t>
            </a:r>
          </a:p>
        </p:txBody>
      </p:sp>
      <p:sp>
        <p:nvSpPr>
          <p:cNvPr id="3" name="Title 2">
            <a:extLst>
              <a:ext uri="{FF2B5EF4-FFF2-40B4-BE49-F238E27FC236}">
                <a16:creationId xmlns:a16="http://schemas.microsoft.com/office/drawing/2014/main" id="{4607E663-3640-5069-351A-91166B3A212B}"/>
              </a:ext>
            </a:extLst>
          </p:cNvPr>
          <p:cNvSpPr>
            <a:spLocks noGrp="1"/>
          </p:cNvSpPr>
          <p:nvPr>
            <p:ph type="title"/>
          </p:nvPr>
        </p:nvSpPr>
        <p:spPr/>
        <p:txBody>
          <a:bodyPr/>
          <a:lstStyle/>
          <a:p>
            <a:r>
              <a:rPr lang="en-US"/>
              <a:t>Proposal</a:t>
            </a:r>
          </a:p>
        </p:txBody>
      </p:sp>
      <p:sp>
        <p:nvSpPr>
          <p:cNvPr id="4" name="Date Placeholder 3">
            <a:extLst>
              <a:ext uri="{FF2B5EF4-FFF2-40B4-BE49-F238E27FC236}">
                <a16:creationId xmlns:a16="http://schemas.microsoft.com/office/drawing/2014/main" id="{2F1C2FA3-AF08-F085-9C5F-EE8F19D97B08}"/>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7802E015-AB14-B9C5-E87E-A7D63A7F3FD1}"/>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EB2A453A-C462-A12F-C4E6-0C7962690F32}"/>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Tree>
    <p:extLst>
      <p:ext uri="{BB962C8B-B14F-4D97-AF65-F5344CB8AC3E}">
        <p14:creationId xmlns:p14="http://schemas.microsoft.com/office/powerpoint/2010/main" val="3075053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F23B097-DDB4-5D4F-15BA-C3158C49D03B}"/>
              </a:ext>
            </a:extLst>
          </p:cNvPr>
          <p:cNvSpPr>
            <a:spLocks noGrp="1"/>
          </p:cNvSpPr>
          <p:nvPr>
            <p:ph type="title"/>
          </p:nvPr>
        </p:nvSpPr>
        <p:spPr/>
        <p:txBody>
          <a:bodyPr/>
          <a:lstStyle/>
          <a:p>
            <a:r>
              <a:rPr lang="en-US" dirty="0"/>
              <a:t>Recap: E2E View of AMP Operation</a:t>
            </a:r>
          </a:p>
        </p:txBody>
      </p:sp>
      <p:sp>
        <p:nvSpPr>
          <p:cNvPr id="4" name="Date Placeholder 3">
            <a:extLst>
              <a:ext uri="{FF2B5EF4-FFF2-40B4-BE49-F238E27FC236}">
                <a16:creationId xmlns:a16="http://schemas.microsoft.com/office/drawing/2014/main" id="{4FC813C5-50CF-3D38-6312-55FEFF539BB4}"/>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1B98794C-902D-E8E1-27B8-E1592E911B02}"/>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C14D2C1C-5733-1879-9C56-EF98FC54AC17}"/>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sp>
        <p:nvSpPr>
          <p:cNvPr id="10" name="Content Placeholder 9">
            <a:extLst>
              <a:ext uri="{FF2B5EF4-FFF2-40B4-BE49-F238E27FC236}">
                <a16:creationId xmlns:a16="http://schemas.microsoft.com/office/drawing/2014/main" id="{DC990A5D-821C-C3CC-9A24-AB58B43264F1}"/>
              </a:ext>
            </a:extLst>
          </p:cNvPr>
          <p:cNvSpPr>
            <a:spLocks noGrp="1"/>
          </p:cNvSpPr>
          <p:nvPr>
            <p:ph idx="1"/>
          </p:nvPr>
        </p:nvSpPr>
        <p:spPr>
          <a:xfrm>
            <a:off x="642257" y="2732313"/>
            <a:ext cx="7772400" cy="3799115"/>
          </a:xfrm>
        </p:spPr>
        <p:txBody>
          <a:bodyPr>
            <a:normAutofit fontScale="70000" lnSpcReduction="20000"/>
          </a:bodyPr>
          <a:lstStyle/>
          <a:p>
            <a:r>
              <a:rPr lang="en-US" b="1" dirty="0"/>
              <a:t>Offline Onboarding</a:t>
            </a:r>
          </a:p>
          <a:p>
            <a:pPr lvl="1"/>
            <a:r>
              <a:rPr lang="en-US" dirty="0"/>
              <a:t>E.g., password setting</a:t>
            </a:r>
          </a:p>
          <a:p>
            <a:pPr lvl="1"/>
            <a:r>
              <a:rPr lang="en-US" dirty="0"/>
              <a:t>Optional: May be outside IEEE scope</a:t>
            </a:r>
            <a:br>
              <a:rPr lang="en-US" dirty="0"/>
            </a:br>
            <a:endParaRPr lang="en-US" dirty="0"/>
          </a:p>
          <a:p>
            <a:r>
              <a:rPr lang="en-US" b="1" dirty="0"/>
              <a:t>Initial Info Exchange (Discovery)</a:t>
            </a:r>
          </a:p>
          <a:p>
            <a:pPr lvl="1"/>
            <a:r>
              <a:rPr lang="en-US" dirty="0"/>
              <a:t>AP and AMP clients exchange basic information, e.g., MAC addresses</a:t>
            </a:r>
          </a:p>
          <a:p>
            <a:pPr lvl="2"/>
            <a:r>
              <a:rPr lang="en-US" dirty="0"/>
              <a:t>May happen post-onboarding or when the AP needs to verify if the client remains within its range</a:t>
            </a:r>
          </a:p>
          <a:p>
            <a:pPr lvl="1"/>
            <a:r>
              <a:rPr lang="en-US" dirty="0"/>
              <a:t>AP uses this mode to determine the presence of active AMP clients</a:t>
            </a:r>
            <a:br>
              <a:rPr lang="en-US" dirty="0"/>
            </a:br>
            <a:endParaRPr lang="en-US" dirty="0"/>
          </a:p>
          <a:p>
            <a:r>
              <a:rPr lang="en-US" b="1" dirty="0"/>
              <a:t>AMP Operation Mode Information Exchange</a:t>
            </a:r>
          </a:p>
          <a:p>
            <a:pPr lvl="1"/>
            <a:r>
              <a:rPr lang="en-US" dirty="0"/>
              <a:t>AP requests the client’s operation capabilities</a:t>
            </a:r>
          </a:p>
          <a:p>
            <a:pPr lvl="1"/>
            <a:r>
              <a:rPr lang="en-US" dirty="0"/>
              <a:t>The client provides capability and schedule-related information to the AP </a:t>
            </a:r>
          </a:p>
          <a:p>
            <a:pPr lvl="2"/>
            <a:r>
              <a:rPr lang="en-US" dirty="0"/>
              <a:t>E.g., schedule information, power budget, energy harvesting capabilities</a:t>
            </a:r>
          </a:p>
          <a:p>
            <a:pPr lvl="1"/>
            <a:r>
              <a:rPr lang="en-US" dirty="0"/>
              <a:t>AP uses this mode to determine the Tx/Rx parameters to reach AMP clients</a:t>
            </a:r>
            <a:br>
              <a:rPr lang="en-US" dirty="0"/>
            </a:br>
            <a:endParaRPr lang="en-US" b="1" dirty="0"/>
          </a:p>
          <a:p>
            <a:r>
              <a:rPr lang="en-US" b="1" dirty="0"/>
              <a:t>AMP Poll (Trigger)/UL Response</a:t>
            </a:r>
          </a:p>
          <a:p>
            <a:pPr lvl="1"/>
            <a:r>
              <a:rPr lang="en-US" dirty="0"/>
              <a:t>AP requests client for uplink (UL) transmissions; client sends UL transmissions</a:t>
            </a:r>
          </a:p>
          <a:p>
            <a:pPr lvl="1"/>
            <a:r>
              <a:rPr lang="en-US" dirty="0"/>
              <a:t>Happens Per schedule/On-demand</a:t>
            </a:r>
          </a:p>
        </p:txBody>
      </p:sp>
      <p:grpSp>
        <p:nvGrpSpPr>
          <p:cNvPr id="119" name="Group 118">
            <a:extLst>
              <a:ext uri="{FF2B5EF4-FFF2-40B4-BE49-F238E27FC236}">
                <a16:creationId xmlns:a16="http://schemas.microsoft.com/office/drawing/2014/main" id="{FAD1C57E-4C56-8AB1-D737-50F84860FEBB}"/>
              </a:ext>
            </a:extLst>
          </p:cNvPr>
          <p:cNvGrpSpPr/>
          <p:nvPr/>
        </p:nvGrpSpPr>
        <p:grpSpPr>
          <a:xfrm>
            <a:off x="1024471" y="1422400"/>
            <a:ext cx="7259556" cy="1174449"/>
            <a:chOff x="1064385" y="3883780"/>
            <a:chExt cx="7259556" cy="1174449"/>
          </a:xfrm>
        </p:grpSpPr>
        <p:grpSp>
          <p:nvGrpSpPr>
            <p:cNvPr id="120" name="Group 119">
              <a:extLst>
                <a:ext uri="{FF2B5EF4-FFF2-40B4-BE49-F238E27FC236}">
                  <a16:creationId xmlns:a16="http://schemas.microsoft.com/office/drawing/2014/main" id="{90D422C5-943F-4AB1-DCA2-C2E2E63D6604}"/>
                </a:ext>
              </a:extLst>
            </p:cNvPr>
            <p:cNvGrpSpPr/>
            <p:nvPr/>
          </p:nvGrpSpPr>
          <p:grpSpPr>
            <a:xfrm>
              <a:off x="1064385" y="4391783"/>
              <a:ext cx="7224484" cy="666446"/>
              <a:chOff x="657985" y="4315583"/>
              <a:chExt cx="7224484" cy="666446"/>
            </a:xfrm>
          </p:grpSpPr>
          <p:sp>
            <p:nvSpPr>
              <p:cNvPr id="125" name="Rectangle: Rounded Corners 124">
                <a:extLst>
                  <a:ext uri="{FF2B5EF4-FFF2-40B4-BE49-F238E27FC236}">
                    <a16:creationId xmlns:a16="http://schemas.microsoft.com/office/drawing/2014/main" id="{CB219EA9-2C69-E725-5A0B-F42C2D3F7652}"/>
                  </a:ext>
                </a:extLst>
              </p:cNvPr>
              <p:cNvSpPr/>
              <p:nvPr/>
            </p:nvSpPr>
            <p:spPr bwMode="auto">
              <a:xfrm>
                <a:off x="2579917" y="4315583"/>
                <a:ext cx="1247019" cy="664029"/>
              </a:xfrm>
              <a:prstGeom prst="round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a:ln>
                      <a:noFill/>
                    </a:ln>
                    <a:effectLst/>
                    <a:latin typeface="Times New Roman" pitchFamily="18" charset="0"/>
                  </a:rPr>
                  <a:t>Initial Info Exchange</a:t>
                </a:r>
              </a:p>
            </p:txBody>
          </p:sp>
          <p:sp>
            <p:nvSpPr>
              <p:cNvPr id="126" name="Rectangle: Rounded Corners 125">
                <a:extLst>
                  <a:ext uri="{FF2B5EF4-FFF2-40B4-BE49-F238E27FC236}">
                    <a16:creationId xmlns:a16="http://schemas.microsoft.com/office/drawing/2014/main" id="{8F090700-71FF-7AEF-B6F1-F6E8694AAD76}"/>
                  </a:ext>
                </a:extLst>
              </p:cNvPr>
              <p:cNvSpPr/>
              <p:nvPr/>
            </p:nvSpPr>
            <p:spPr bwMode="auto">
              <a:xfrm>
                <a:off x="6591904" y="4318000"/>
                <a:ext cx="1290565" cy="664029"/>
              </a:xfrm>
              <a:prstGeom prst="round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a:ln>
                      <a:noFill/>
                    </a:ln>
                    <a:effectLst/>
                    <a:latin typeface="Times New Roman" pitchFamily="18" charset="0"/>
                  </a:rPr>
                  <a:t>AMP Trigger/</a:t>
                </a:r>
                <a:br>
                  <a:rPr kumimoji="0" lang="en-US" sz="1400" b="0" i="0" u="none" strike="noStrike" cap="none" normalizeH="0" baseline="0">
                    <a:ln>
                      <a:noFill/>
                    </a:ln>
                    <a:effectLst/>
                    <a:latin typeface="Times New Roman" pitchFamily="18" charset="0"/>
                  </a:rPr>
                </a:br>
                <a:r>
                  <a:rPr kumimoji="0" lang="en-US" sz="1400" b="0" i="0" u="none" strike="noStrike" cap="none" normalizeH="0" baseline="0">
                    <a:ln>
                      <a:noFill/>
                    </a:ln>
                    <a:effectLst/>
                    <a:latin typeface="Times New Roman" pitchFamily="18" charset="0"/>
                  </a:rPr>
                  <a:t>UL Response</a:t>
                </a:r>
              </a:p>
            </p:txBody>
          </p:sp>
          <p:sp>
            <p:nvSpPr>
              <p:cNvPr id="127" name="Rectangle: Rounded Corners 126">
                <a:extLst>
                  <a:ext uri="{FF2B5EF4-FFF2-40B4-BE49-F238E27FC236}">
                    <a16:creationId xmlns:a16="http://schemas.microsoft.com/office/drawing/2014/main" id="{3500E29F-727D-C909-AB3A-12B64F250CEE}"/>
                  </a:ext>
                </a:extLst>
              </p:cNvPr>
              <p:cNvSpPr/>
              <p:nvPr/>
            </p:nvSpPr>
            <p:spPr bwMode="auto">
              <a:xfrm>
                <a:off x="4530880" y="4315583"/>
                <a:ext cx="1412723" cy="664029"/>
              </a:xfrm>
              <a:prstGeom prst="round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a:ln>
                      <a:noFill/>
                    </a:ln>
                    <a:effectLst/>
                    <a:latin typeface="Times New Roman" pitchFamily="18" charset="0"/>
                  </a:rPr>
                  <a:t>AMP Operation Mode Information Exchange</a:t>
                </a:r>
              </a:p>
            </p:txBody>
          </p:sp>
          <p:cxnSp>
            <p:nvCxnSpPr>
              <p:cNvPr id="128" name="Straight Arrow Connector 127">
                <a:extLst>
                  <a:ext uri="{FF2B5EF4-FFF2-40B4-BE49-F238E27FC236}">
                    <a16:creationId xmlns:a16="http://schemas.microsoft.com/office/drawing/2014/main" id="{081FD13E-2A71-2771-26B9-0EE6B6584EA9}"/>
                  </a:ext>
                </a:extLst>
              </p:cNvPr>
              <p:cNvCxnSpPr>
                <a:cxnSpLocks/>
                <a:stCxn id="125" idx="3"/>
                <a:endCxn id="127" idx="1"/>
              </p:cNvCxnSpPr>
              <p:nvPr/>
            </p:nvCxnSpPr>
            <p:spPr bwMode="auto">
              <a:xfrm>
                <a:off x="3826936" y="4647598"/>
                <a:ext cx="703944" cy="0"/>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cxnSp>
            <p:nvCxnSpPr>
              <p:cNvPr id="129" name="Straight Arrow Connector 128">
                <a:extLst>
                  <a:ext uri="{FF2B5EF4-FFF2-40B4-BE49-F238E27FC236}">
                    <a16:creationId xmlns:a16="http://schemas.microsoft.com/office/drawing/2014/main" id="{623100D9-C102-3BE5-A3A5-DBE62B282055}"/>
                  </a:ext>
                </a:extLst>
              </p:cNvPr>
              <p:cNvCxnSpPr>
                <a:cxnSpLocks/>
                <a:stCxn id="127" idx="3"/>
                <a:endCxn id="126" idx="1"/>
              </p:cNvCxnSpPr>
              <p:nvPr/>
            </p:nvCxnSpPr>
            <p:spPr bwMode="auto">
              <a:xfrm>
                <a:off x="5943603" y="4647598"/>
                <a:ext cx="648301" cy="2417"/>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sp>
            <p:nvSpPr>
              <p:cNvPr id="130" name="Rectangle: Rounded Corners 129">
                <a:extLst>
                  <a:ext uri="{FF2B5EF4-FFF2-40B4-BE49-F238E27FC236}">
                    <a16:creationId xmlns:a16="http://schemas.microsoft.com/office/drawing/2014/main" id="{90830A92-061F-063E-D994-DE4FB4396CD3}"/>
                  </a:ext>
                </a:extLst>
              </p:cNvPr>
              <p:cNvSpPr/>
              <p:nvPr/>
            </p:nvSpPr>
            <p:spPr bwMode="auto">
              <a:xfrm>
                <a:off x="657985" y="4315583"/>
                <a:ext cx="1196218" cy="664029"/>
              </a:xfrm>
              <a:prstGeom prst="roundRect">
                <a:avLst/>
              </a:prstGeom>
              <a:noFill/>
              <a:ln w="1905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a:ln>
                      <a:noFill/>
                    </a:ln>
                    <a:effectLst/>
                    <a:latin typeface="Times New Roman" pitchFamily="18" charset="0"/>
                  </a:rPr>
                  <a:t>Offline </a:t>
                </a:r>
                <a:br>
                  <a:rPr kumimoji="0" lang="en-US" sz="1400" b="0" i="0" u="none" strike="noStrike" cap="none" normalizeH="0" baseline="0">
                    <a:ln>
                      <a:noFill/>
                    </a:ln>
                    <a:effectLst/>
                    <a:latin typeface="Times New Roman" pitchFamily="18" charset="0"/>
                  </a:rPr>
                </a:br>
                <a:r>
                  <a:rPr kumimoji="0" lang="en-US" sz="1400" b="0" i="0" u="none" strike="noStrike" cap="none" normalizeH="0" baseline="0">
                    <a:ln>
                      <a:noFill/>
                    </a:ln>
                    <a:effectLst/>
                    <a:latin typeface="Times New Roman" pitchFamily="18" charset="0"/>
                  </a:rPr>
                  <a:t>Onboarding</a:t>
                </a:r>
              </a:p>
            </p:txBody>
          </p:sp>
          <p:cxnSp>
            <p:nvCxnSpPr>
              <p:cNvPr id="131" name="Straight Arrow Connector 130">
                <a:extLst>
                  <a:ext uri="{FF2B5EF4-FFF2-40B4-BE49-F238E27FC236}">
                    <a16:creationId xmlns:a16="http://schemas.microsoft.com/office/drawing/2014/main" id="{7098539D-C6DC-045D-4BDC-DDCFDB5D432E}"/>
                  </a:ext>
                </a:extLst>
              </p:cNvPr>
              <p:cNvCxnSpPr>
                <a:cxnSpLocks/>
                <a:stCxn id="130" idx="3"/>
                <a:endCxn id="125" idx="1"/>
              </p:cNvCxnSpPr>
              <p:nvPr/>
            </p:nvCxnSpPr>
            <p:spPr bwMode="auto">
              <a:xfrm>
                <a:off x="1854203" y="4647598"/>
                <a:ext cx="725714" cy="0"/>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grpSp>
        <p:sp>
          <p:nvSpPr>
            <p:cNvPr id="121" name="TextBox 120">
              <a:extLst>
                <a:ext uri="{FF2B5EF4-FFF2-40B4-BE49-F238E27FC236}">
                  <a16:creationId xmlns:a16="http://schemas.microsoft.com/office/drawing/2014/main" id="{D866D7A9-B24E-45AD-073E-998CDC4D75B2}"/>
                </a:ext>
              </a:extLst>
            </p:cNvPr>
            <p:cNvSpPr txBox="1"/>
            <p:nvPr/>
          </p:nvSpPr>
          <p:spPr>
            <a:xfrm>
              <a:off x="1312333" y="4097867"/>
              <a:ext cx="762000" cy="307777"/>
            </a:xfrm>
            <a:prstGeom prst="rect">
              <a:avLst/>
            </a:prstGeom>
            <a:noFill/>
          </p:spPr>
          <p:txBody>
            <a:bodyPr wrap="square" rtlCol="0">
              <a:spAutoFit/>
            </a:bodyPr>
            <a:lstStyle/>
            <a:p>
              <a:pPr algn="ctr"/>
              <a:r>
                <a:rPr lang="en-US" sz="1400" b="1"/>
                <a:t>Once</a:t>
              </a:r>
            </a:p>
          </p:txBody>
        </p:sp>
        <p:sp>
          <p:nvSpPr>
            <p:cNvPr id="122" name="TextBox 121">
              <a:extLst>
                <a:ext uri="{FF2B5EF4-FFF2-40B4-BE49-F238E27FC236}">
                  <a16:creationId xmlns:a16="http://schemas.microsoft.com/office/drawing/2014/main" id="{D8C521D3-6C78-6F0F-9FDC-5F00AE86F3CA}"/>
                </a:ext>
              </a:extLst>
            </p:cNvPr>
            <p:cNvSpPr txBox="1"/>
            <p:nvPr/>
          </p:nvSpPr>
          <p:spPr>
            <a:xfrm>
              <a:off x="2891971" y="4095449"/>
              <a:ext cx="1436915" cy="307777"/>
            </a:xfrm>
            <a:prstGeom prst="rect">
              <a:avLst/>
            </a:prstGeom>
            <a:noFill/>
          </p:spPr>
          <p:txBody>
            <a:bodyPr wrap="square" rtlCol="0">
              <a:spAutoFit/>
            </a:bodyPr>
            <a:lstStyle/>
            <a:p>
              <a:pPr algn="ctr"/>
              <a:r>
                <a:rPr lang="en-US" sz="1400" b="1"/>
                <a:t>Once in a while</a:t>
              </a:r>
            </a:p>
          </p:txBody>
        </p:sp>
        <p:sp>
          <p:nvSpPr>
            <p:cNvPr id="123" name="TextBox 122">
              <a:extLst>
                <a:ext uri="{FF2B5EF4-FFF2-40B4-BE49-F238E27FC236}">
                  <a16:creationId xmlns:a16="http://schemas.microsoft.com/office/drawing/2014/main" id="{F528FC5A-AB2C-599A-9C86-10B4A5A3FD7C}"/>
                </a:ext>
              </a:extLst>
            </p:cNvPr>
            <p:cNvSpPr txBox="1"/>
            <p:nvPr/>
          </p:nvSpPr>
          <p:spPr>
            <a:xfrm>
              <a:off x="4944534" y="4086982"/>
              <a:ext cx="1473200" cy="307777"/>
            </a:xfrm>
            <a:prstGeom prst="rect">
              <a:avLst/>
            </a:prstGeom>
            <a:noFill/>
          </p:spPr>
          <p:txBody>
            <a:bodyPr wrap="square" rtlCol="0">
              <a:spAutoFit/>
            </a:bodyPr>
            <a:lstStyle/>
            <a:p>
              <a:pPr algn="ctr"/>
              <a:r>
                <a:rPr lang="en-US" sz="1400" b="1"/>
                <a:t>Once in a while</a:t>
              </a:r>
            </a:p>
          </p:txBody>
        </p:sp>
        <p:sp>
          <p:nvSpPr>
            <p:cNvPr id="124" name="TextBox 123">
              <a:extLst>
                <a:ext uri="{FF2B5EF4-FFF2-40B4-BE49-F238E27FC236}">
                  <a16:creationId xmlns:a16="http://schemas.microsoft.com/office/drawing/2014/main" id="{754D1B3A-CCBD-E031-1F89-BECFAFF97B2B}"/>
                </a:ext>
              </a:extLst>
            </p:cNvPr>
            <p:cNvSpPr txBox="1"/>
            <p:nvPr/>
          </p:nvSpPr>
          <p:spPr>
            <a:xfrm>
              <a:off x="7047894" y="3883780"/>
              <a:ext cx="1276047" cy="523220"/>
            </a:xfrm>
            <a:prstGeom prst="rect">
              <a:avLst/>
            </a:prstGeom>
            <a:noFill/>
          </p:spPr>
          <p:txBody>
            <a:bodyPr wrap="square" rtlCol="0">
              <a:spAutoFit/>
            </a:bodyPr>
            <a:lstStyle/>
            <a:p>
              <a:pPr algn="ctr"/>
              <a:r>
                <a:rPr lang="en-US" sz="1400" b="1"/>
                <a:t>Per Schedule/ On Demand</a:t>
              </a:r>
            </a:p>
          </p:txBody>
        </p:sp>
      </p:grpSp>
    </p:spTree>
    <p:extLst>
      <p:ext uri="{BB962C8B-B14F-4D97-AF65-F5344CB8AC3E}">
        <p14:creationId xmlns:p14="http://schemas.microsoft.com/office/powerpoint/2010/main" val="375608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DD5CB5-8DCE-5719-84FC-5F350672BD68}"/>
              </a:ext>
            </a:extLst>
          </p:cNvPr>
          <p:cNvSpPr>
            <a:spLocks noGrp="1"/>
          </p:cNvSpPr>
          <p:nvPr>
            <p:ph idx="1"/>
          </p:nvPr>
        </p:nvSpPr>
        <p:spPr>
          <a:xfrm>
            <a:off x="685799" y="1600200"/>
            <a:ext cx="8109857" cy="4495800"/>
          </a:xfrm>
        </p:spPr>
        <p:txBody>
          <a:bodyPr/>
          <a:lstStyle/>
          <a:p>
            <a:pPr marL="0" indent="0">
              <a:buNone/>
            </a:pPr>
            <a:r>
              <a:rPr lang="en-US" dirty="0"/>
              <a:t>When AP wants to solicit an UL AMP PPDU from a client: </a:t>
            </a:r>
            <a:br>
              <a:rPr lang="en-US" dirty="0"/>
            </a:br>
            <a:endParaRPr lang="en-US" dirty="0"/>
          </a:p>
          <a:p>
            <a:r>
              <a:rPr lang="en-US" dirty="0"/>
              <a:t>From AP side:</a:t>
            </a:r>
          </a:p>
          <a:p>
            <a:pPr marL="857250" lvl="1" indent="-342900">
              <a:buFont typeface="+mj-lt"/>
              <a:buAutoNum type="arabicPeriod"/>
            </a:pPr>
            <a:r>
              <a:rPr lang="en-US" dirty="0"/>
              <a:t>Sends energizing/excitation signal towards the client</a:t>
            </a:r>
          </a:p>
          <a:p>
            <a:pPr marL="857250" lvl="1" indent="-342900">
              <a:buFont typeface="+mj-lt"/>
              <a:buAutoNum type="arabicPeriod"/>
            </a:pPr>
            <a:r>
              <a:rPr lang="en-US" dirty="0"/>
              <a:t>Sends Trigger frame to solicit UL access that is addressed to the client</a:t>
            </a:r>
            <a:br>
              <a:rPr lang="en-US" dirty="0"/>
            </a:br>
            <a:endParaRPr lang="en-US" dirty="0"/>
          </a:p>
          <a:p>
            <a:r>
              <a:rPr lang="en-US" dirty="0"/>
              <a:t>From Client side:</a:t>
            </a:r>
          </a:p>
          <a:p>
            <a:pPr marL="857250" lvl="1" indent="-342900">
              <a:buFont typeface="+mj-lt"/>
              <a:buAutoNum type="arabicPeriod"/>
            </a:pPr>
            <a:r>
              <a:rPr lang="en-US" dirty="0"/>
              <a:t>If the client accumulates sufficient energy to wake up and perform an UL transmission, the client wakes up</a:t>
            </a:r>
          </a:p>
          <a:p>
            <a:pPr marL="857250" lvl="1" indent="-342900">
              <a:buFont typeface="+mj-lt"/>
              <a:buAutoNum type="arabicPeriod"/>
            </a:pPr>
            <a:r>
              <a:rPr lang="en-US" dirty="0"/>
              <a:t>The client looks for the Trigger frame addressed to it</a:t>
            </a:r>
          </a:p>
          <a:p>
            <a:pPr marL="857250" lvl="1" indent="-342900">
              <a:buFont typeface="+mj-lt"/>
              <a:buAutoNum type="arabicPeriod"/>
            </a:pPr>
            <a:r>
              <a:rPr lang="en-US" dirty="0"/>
              <a:t>If the Trigger frame is addressed to the client:</a:t>
            </a:r>
          </a:p>
          <a:p>
            <a:pPr lvl="2"/>
            <a:r>
              <a:rPr lang="en-US" dirty="0"/>
              <a:t>The client performs UL access</a:t>
            </a:r>
          </a:p>
          <a:p>
            <a:pPr marL="857250" lvl="1" indent="-342900">
              <a:buFont typeface="+mj-lt"/>
              <a:buAutoNum type="arabicPeriod"/>
            </a:pPr>
            <a:r>
              <a:rPr lang="en-US" dirty="0"/>
              <a:t>If the Trigger frame is NOT addressed to the client:</a:t>
            </a:r>
          </a:p>
          <a:p>
            <a:pPr lvl="2"/>
            <a:r>
              <a:rPr lang="en-US" dirty="0"/>
              <a:t>The client goes back to sleep</a:t>
            </a:r>
          </a:p>
          <a:p>
            <a:pPr marL="1543050" lvl="3" indent="-342900">
              <a:buFont typeface="+mj-lt"/>
              <a:buAutoNum type="arabicPeriod"/>
            </a:pPr>
            <a:endParaRPr lang="en-US" dirty="0"/>
          </a:p>
          <a:p>
            <a:pPr lvl="3"/>
            <a:endParaRPr lang="en-US" dirty="0"/>
          </a:p>
          <a:p>
            <a:pPr lvl="3"/>
            <a:endParaRPr lang="en-US" dirty="0"/>
          </a:p>
          <a:p>
            <a:pPr lvl="3"/>
            <a:endParaRPr lang="en-US" dirty="0"/>
          </a:p>
          <a:p>
            <a:pPr lvl="2"/>
            <a:endParaRPr lang="en-US" dirty="0"/>
          </a:p>
          <a:p>
            <a:pPr lvl="1"/>
            <a:endParaRPr lang="en-US" dirty="0"/>
          </a:p>
        </p:txBody>
      </p:sp>
      <p:sp>
        <p:nvSpPr>
          <p:cNvPr id="3" name="Title 2">
            <a:extLst>
              <a:ext uri="{FF2B5EF4-FFF2-40B4-BE49-F238E27FC236}">
                <a16:creationId xmlns:a16="http://schemas.microsoft.com/office/drawing/2014/main" id="{59022A64-10B4-296A-79FB-F289C5D431BD}"/>
              </a:ext>
            </a:extLst>
          </p:cNvPr>
          <p:cNvSpPr>
            <a:spLocks noGrp="1"/>
          </p:cNvSpPr>
          <p:nvPr>
            <p:ph type="title"/>
          </p:nvPr>
        </p:nvSpPr>
        <p:spPr/>
        <p:txBody>
          <a:bodyPr/>
          <a:lstStyle/>
          <a:p>
            <a:r>
              <a:rPr lang="en-US" dirty="0"/>
              <a:t>Steps for UL Access</a:t>
            </a:r>
          </a:p>
        </p:txBody>
      </p:sp>
      <p:sp>
        <p:nvSpPr>
          <p:cNvPr id="4" name="Date Placeholder 3">
            <a:extLst>
              <a:ext uri="{FF2B5EF4-FFF2-40B4-BE49-F238E27FC236}">
                <a16:creationId xmlns:a16="http://schemas.microsoft.com/office/drawing/2014/main" id="{843EC290-483E-BC65-D8E4-E364F611B1B8}"/>
              </a:ext>
            </a:extLst>
          </p:cNvPr>
          <p:cNvSpPr>
            <a:spLocks noGrp="1"/>
          </p:cNvSpPr>
          <p:nvPr>
            <p:ph type="dt" sz="half" idx="10"/>
          </p:nvPr>
        </p:nvSpPr>
        <p:spPr/>
        <p:txBody>
          <a:bodyPr/>
          <a:lstStyle/>
          <a:p>
            <a:pPr>
              <a:defRPr/>
            </a:pPr>
            <a:r>
              <a:rPr lang="en-US"/>
              <a:t>March 2025</a:t>
            </a:r>
            <a:endParaRPr lang="en-US" dirty="0"/>
          </a:p>
        </p:txBody>
      </p:sp>
      <p:sp>
        <p:nvSpPr>
          <p:cNvPr id="5" name="Footer Placeholder 4">
            <a:extLst>
              <a:ext uri="{FF2B5EF4-FFF2-40B4-BE49-F238E27FC236}">
                <a16:creationId xmlns:a16="http://schemas.microsoft.com/office/drawing/2014/main" id="{A79170D7-1D9F-62B2-7E16-1029B2FE7D7F}"/>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DC1E886F-F5F7-CDFE-CD2E-89ECD606D67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spTree>
    <p:extLst>
      <p:ext uri="{BB962C8B-B14F-4D97-AF65-F5344CB8AC3E}">
        <p14:creationId xmlns:p14="http://schemas.microsoft.com/office/powerpoint/2010/main" val="1638234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D9A3AFE-3C3F-2238-1228-302DE9961BCB}"/>
              </a:ext>
            </a:extLst>
          </p:cNvPr>
          <p:cNvSpPr>
            <a:spLocks noGrp="1"/>
          </p:cNvSpPr>
          <p:nvPr>
            <p:ph idx="1"/>
          </p:nvPr>
        </p:nvSpPr>
        <p:spPr>
          <a:xfrm>
            <a:off x="685799" y="1600200"/>
            <a:ext cx="7957457" cy="4495800"/>
          </a:xfrm>
        </p:spPr>
        <p:txBody>
          <a:bodyPr/>
          <a:lstStyle/>
          <a:p>
            <a:r>
              <a:rPr lang="en-US" dirty="0"/>
              <a:t>The proposed UL access assumes no timing synchronization between the AP and the client</a:t>
            </a:r>
          </a:p>
          <a:p>
            <a:pPr lvl="1"/>
            <a:r>
              <a:rPr lang="en-US" dirty="0"/>
              <a:t>E.g., Need not rely on duty-cycled operation</a:t>
            </a:r>
          </a:p>
          <a:p>
            <a:pPr lvl="2"/>
            <a:r>
              <a:rPr lang="en-US" dirty="0"/>
              <a:t>The client can specify how often it expects the AP to solicit UL PPDUs</a:t>
            </a:r>
          </a:p>
          <a:p>
            <a:pPr lvl="3"/>
            <a:r>
              <a:rPr lang="en-US" dirty="0"/>
              <a:t>E.g., during </a:t>
            </a:r>
            <a:r>
              <a:rPr lang="fr-FR" dirty="0"/>
              <a:t>AMP Operation Mode Information Exchange</a:t>
            </a:r>
            <a:endParaRPr lang="en-US" dirty="0"/>
          </a:p>
          <a:p>
            <a:pPr lvl="2"/>
            <a:r>
              <a:rPr lang="en-US" dirty="0"/>
              <a:t>The AP charges the client accordingly to ensure sufficient energy for UL access</a:t>
            </a:r>
          </a:p>
          <a:p>
            <a:pPr lvl="3"/>
            <a:r>
              <a:rPr lang="en-US" dirty="0"/>
              <a:t>The AP sends an energizing/excitation signal only when it intends to solicit UL access from the client</a:t>
            </a:r>
          </a:p>
          <a:p>
            <a:pPr lvl="1"/>
            <a:r>
              <a:rPr lang="en-US" dirty="0"/>
              <a:t>When the client performs UL access, it uses the Trigger frame’s receive time as a reference for that TXOP</a:t>
            </a:r>
          </a:p>
          <a:p>
            <a:pPr lvl="1"/>
            <a:endParaRPr lang="en-US" dirty="0"/>
          </a:p>
          <a:p>
            <a:pPr lvl="3"/>
            <a:endParaRPr lang="en-US" dirty="0"/>
          </a:p>
          <a:p>
            <a:endParaRPr lang="en-US" dirty="0"/>
          </a:p>
          <a:p>
            <a:endParaRPr lang="en-US" dirty="0"/>
          </a:p>
        </p:txBody>
      </p:sp>
      <p:sp>
        <p:nvSpPr>
          <p:cNvPr id="3" name="Title 2">
            <a:extLst>
              <a:ext uri="{FF2B5EF4-FFF2-40B4-BE49-F238E27FC236}">
                <a16:creationId xmlns:a16="http://schemas.microsoft.com/office/drawing/2014/main" id="{1D3C7848-B71C-6D2B-080C-F2C107DEDF5A}"/>
              </a:ext>
            </a:extLst>
          </p:cNvPr>
          <p:cNvSpPr>
            <a:spLocks noGrp="1"/>
          </p:cNvSpPr>
          <p:nvPr>
            <p:ph type="title"/>
          </p:nvPr>
        </p:nvSpPr>
        <p:spPr/>
        <p:txBody>
          <a:bodyPr/>
          <a:lstStyle/>
          <a:p>
            <a:r>
              <a:rPr lang="en-US" dirty="0"/>
              <a:t>Remarks</a:t>
            </a:r>
          </a:p>
        </p:txBody>
      </p:sp>
      <p:sp>
        <p:nvSpPr>
          <p:cNvPr id="4" name="Date Placeholder 3">
            <a:extLst>
              <a:ext uri="{FF2B5EF4-FFF2-40B4-BE49-F238E27FC236}">
                <a16:creationId xmlns:a16="http://schemas.microsoft.com/office/drawing/2014/main" id="{0F986B01-43F5-E573-7E15-688C1478AE4D}"/>
              </a:ext>
            </a:extLst>
          </p:cNvPr>
          <p:cNvSpPr>
            <a:spLocks noGrp="1"/>
          </p:cNvSpPr>
          <p:nvPr>
            <p:ph type="dt" sz="half" idx="10"/>
          </p:nvPr>
        </p:nvSpPr>
        <p:spPr/>
        <p:txBody>
          <a:bodyPr/>
          <a:lstStyle/>
          <a:p>
            <a:pPr>
              <a:defRPr/>
            </a:pPr>
            <a:r>
              <a:rPr lang="en-US"/>
              <a:t>March 2025</a:t>
            </a:r>
            <a:endParaRPr lang="en-US" dirty="0"/>
          </a:p>
        </p:txBody>
      </p:sp>
      <p:sp>
        <p:nvSpPr>
          <p:cNvPr id="5" name="Footer Placeholder 4">
            <a:extLst>
              <a:ext uri="{FF2B5EF4-FFF2-40B4-BE49-F238E27FC236}">
                <a16:creationId xmlns:a16="http://schemas.microsoft.com/office/drawing/2014/main" id="{E7B96B98-5501-48E2-5713-56F0CEFC32A4}"/>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487C129C-D819-4E10-348C-81201DB8B4A7}"/>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a:p>
        </p:txBody>
      </p:sp>
    </p:spTree>
    <p:extLst>
      <p:ext uri="{BB962C8B-B14F-4D97-AF65-F5344CB8AC3E}">
        <p14:creationId xmlns:p14="http://schemas.microsoft.com/office/powerpoint/2010/main" val="190949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21976F-076B-BDA6-F72E-9D9A71339591}"/>
              </a:ext>
            </a:extLst>
          </p:cNvPr>
          <p:cNvSpPr>
            <a:spLocks noGrp="1"/>
          </p:cNvSpPr>
          <p:nvPr>
            <p:ph idx="1"/>
          </p:nvPr>
        </p:nvSpPr>
        <p:spPr>
          <a:xfrm>
            <a:off x="685800" y="1600199"/>
            <a:ext cx="8249856" cy="4844144"/>
          </a:xfrm>
        </p:spPr>
        <p:txBody>
          <a:bodyPr>
            <a:normAutofit/>
          </a:bodyPr>
          <a:lstStyle/>
          <a:p>
            <a:r>
              <a:rPr lang="en-US" dirty="0">
                <a:cs typeface="Times New Roman"/>
              </a:rPr>
              <a:t>Proposed a simple protocol for AMP clients for UL access</a:t>
            </a:r>
          </a:p>
          <a:p>
            <a:pPr lvl="1"/>
            <a:r>
              <a:rPr lang="en-US" dirty="0">
                <a:cs typeface="Times New Roman"/>
              </a:rPr>
              <a:t>Does not need to timing synchronization between the AP and the clients</a:t>
            </a:r>
          </a:p>
          <a:p>
            <a:pPr lvl="1"/>
            <a:r>
              <a:rPr lang="en-US" dirty="0">
                <a:cs typeface="Times New Roman"/>
              </a:rPr>
              <a:t>Honors AMP clients’ limitations</a:t>
            </a:r>
          </a:p>
          <a:p>
            <a:pPr lvl="2"/>
            <a:r>
              <a:rPr lang="en-US" dirty="0">
                <a:latin typeface="+mn-lt"/>
              </a:rPr>
              <a:t>Limited energy availability</a:t>
            </a:r>
          </a:p>
          <a:p>
            <a:pPr lvl="2"/>
            <a:r>
              <a:rPr lang="en-US" dirty="0"/>
              <a:t>Minimal to no persistent memory</a:t>
            </a:r>
          </a:p>
          <a:p>
            <a:pPr lvl="2"/>
            <a:r>
              <a:rPr lang="en-US" dirty="0">
                <a:latin typeface="+mn-lt"/>
              </a:rPr>
              <a:t>High clock drift</a:t>
            </a:r>
          </a:p>
          <a:p>
            <a:pPr lvl="2"/>
            <a:endParaRPr lang="en-US" dirty="0">
              <a:cs typeface="Times New Roman"/>
            </a:endParaRPr>
          </a:p>
          <a:p>
            <a:pPr lvl="1"/>
            <a:endParaRPr lang="en-US" dirty="0">
              <a:cs typeface="Times New Roman"/>
            </a:endParaRPr>
          </a:p>
        </p:txBody>
      </p:sp>
      <p:sp>
        <p:nvSpPr>
          <p:cNvPr id="3" name="Title 2">
            <a:extLst>
              <a:ext uri="{FF2B5EF4-FFF2-40B4-BE49-F238E27FC236}">
                <a16:creationId xmlns:a16="http://schemas.microsoft.com/office/drawing/2014/main" id="{EAC6F1AE-915E-BCC4-A11C-4FA007EA4370}"/>
              </a:ext>
            </a:extLst>
          </p:cNvPr>
          <p:cNvSpPr>
            <a:spLocks noGrp="1"/>
          </p:cNvSpPr>
          <p:nvPr>
            <p:ph type="title"/>
          </p:nvPr>
        </p:nvSpPr>
        <p:spPr/>
        <p:txBody>
          <a:bodyPr/>
          <a:lstStyle/>
          <a:p>
            <a:r>
              <a:rPr lang="en-US"/>
              <a:t>Summary</a:t>
            </a:r>
          </a:p>
        </p:txBody>
      </p:sp>
      <p:sp>
        <p:nvSpPr>
          <p:cNvPr id="4" name="Date Placeholder 3">
            <a:extLst>
              <a:ext uri="{FF2B5EF4-FFF2-40B4-BE49-F238E27FC236}">
                <a16:creationId xmlns:a16="http://schemas.microsoft.com/office/drawing/2014/main" id="{9CC060F9-ED14-1EBA-66BF-EC1A7586D215}"/>
              </a:ext>
            </a:extLst>
          </p:cNvPr>
          <p:cNvSpPr>
            <a:spLocks noGrp="1"/>
          </p:cNvSpPr>
          <p:nvPr>
            <p:ph type="dt" sz="half" idx="10"/>
          </p:nvPr>
        </p:nvSpPr>
        <p:spPr>
          <a:xfrm>
            <a:off x="696913" y="332601"/>
            <a:ext cx="993862" cy="276999"/>
          </a:xfrm>
        </p:spPr>
        <p:txBody>
          <a:bodyPr/>
          <a:lstStyle/>
          <a:p>
            <a:pPr>
              <a:defRPr/>
            </a:pPr>
            <a:r>
              <a:rPr lang="en-US"/>
              <a:t>March 2025</a:t>
            </a:r>
          </a:p>
        </p:txBody>
      </p:sp>
      <p:sp>
        <p:nvSpPr>
          <p:cNvPr id="5" name="Footer Placeholder 4">
            <a:extLst>
              <a:ext uri="{FF2B5EF4-FFF2-40B4-BE49-F238E27FC236}">
                <a16:creationId xmlns:a16="http://schemas.microsoft.com/office/drawing/2014/main" id="{B2A13D7C-1252-00CD-BF13-C8F01A136A26}"/>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B4D37EA7-112D-43C6-7CF8-9D4BA7058AC9}"/>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6</a:t>
            </a:fld>
            <a:endParaRPr lang="en-US"/>
          </a:p>
        </p:txBody>
      </p:sp>
    </p:spTree>
    <p:extLst>
      <p:ext uri="{BB962C8B-B14F-4D97-AF65-F5344CB8AC3E}">
        <p14:creationId xmlns:p14="http://schemas.microsoft.com/office/powerpoint/2010/main" val="2420029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AA7007B-E3A4-21F0-AD89-029543CCC37D}"/>
              </a:ext>
            </a:extLst>
          </p:cNvPr>
          <p:cNvSpPr>
            <a:spLocks noGrp="1"/>
          </p:cNvSpPr>
          <p:nvPr>
            <p:ph idx="1"/>
          </p:nvPr>
        </p:nvSpPr>
        <p:spPr/>
        <p:txBody>
          <a:bodyPr/>
          <a:lstStyle/>
          <a:p>
            <a:pPr algn="just"/>
            <a:r>
              <a:rPr lang="en-US" sz="2400" b="1" dirty="0">
                <a:effectLst/>
                <a:ea typeface="Aptos" panose="020B0004020202020204" pitchFamily="34" charset="0"/>
                <a:cs typeface="Aptos" panose="020B0004020202020204" pitchFamily="34" charset="0"/>
              </a:rPr>
              <a:t>Do you agree that an 802.11bp client may use the receive time of the AMP Trigger frame, which solicits UL AMP PPDUs from the client, to determine the timing for transmitting UL AMP PPDUs?</a:t>
            </a:r>
          </a:p>
        </p:txBody>
      </p:sp>
      <p:sp>
        <p:nvSpPr>
          <p:cNvPr id="3" name="Title 2">
            <a:extLst>
              <a:ext uri="{FF2B5EF4-FFF2-40B4-BE49-F238E27FC236}">
                <a16:creationId xmlns:a16="http://schemas.microsoft.com/office/drawing/2014/main" id="{63B402C2-FCE3-8819-124E-0C51EDFE7900}"/>
              </a:ext>
            </a:extLst>
          </p:cNvPr>
          <p:cNvSpPr>
            <a:spLocks noGrp="1"/>
          </p:cNvSpPr>
          <p:nvPr>
            <p:ph type="title"/>
          </p:nvPr>
        </p:nvSpPr>
        <p:spPr/>
        <p:txBody>
          <a:bodyPr/>
          <a:lstStyle/>
          <a:p>
            <a:r>
              <a:rPr lang="en-US" dirty="0"/>
              <a:t>SP</a:t>
            </a:r>
          </a:p>
        </p:txBody>
      </p:sp>
      <p:sp>
        <p:nvSpPr>
          <p:cNvPr id="4" name="Date Placeholder 3">
            <a:extLst>
              <a:ext uri="{FF2B5EF4-FFF2-40B4-BE49-F238E27FC236}">
                <a16:creationId xmlns:a16="http://schemas.microsoft.com/office/drawing/2014/main" id="{A1717F58-18C6-EC82-A8B1-20290C557FEE}"/>
              </a:ext>
            </a:extLst>
          </p:cNvPr>
          <p:cNvSpPr>
            <a:spLocks noGrp="1"/>
          </p:cNvSpPr>
          <p:nvPr>
            <p:ph type="dt" sz="half" idx="10"/>
          </p:nvPr>
        </p:nvSpPr>
        <p:spPr/>
        <p:txBody>
          <a:bodyPr/>
          <a:lstStyle/>
          <a:p>
            <a:pPr>
              <a:defRPr/>
            </a:pPr>
            <a:r>
              <a:rPr lang="en-US"/>
              <a:t>March 2025</a:t>
            </a:r>
            <a:endParaRPr lang="en-US" dirty="0"/>
          </a:p>
        </p:txBody>
      </p:sp>
      <p:sp>
        <p:nvSpPr>
          <p:cNvPr id="5" name="Footer Placeholder 4">
            <a:extLst>
              <a:ext uri="{FF2B5EF4-FFF2-40B4-BE49-F238E27FC236}">
                <a16:creationId xmlns:a16="http://schemas.microsoft.com/office/drawing/2014/main" id="{AF468943-2E43-31A3-1316-1BFF29CD39A1}"/>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D31A7330-2D5D-3C96-3B81-8424015D5F3F}"/>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7</a:t>
            </a:fld>
            <a:endParaRPr lang="en-US"/>
          </a:p>
        </p:txBody>
      </p:sp>
    </p:spTree>
    <p:extLst>
      <p:ext uri="{BB962C8B-B14F-4D97-AF65-F5344CB8AC3E}">
        <p14:creationId xmlns:p14="http://schemas.microsoft.com/office/powerpoint/2010/main" val="234872783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BE71135422B44EA215DE9B5DC95432" ma:contentTypeVersion="17" ma:contentTypeDescription="Create a new document." ma:contentTypeScope="" ma:versionID="61382a0c55613de6c021cb690438046c">
  <xsd:schema xmlns:xsd="http://www.w3.org/2001/XMLSchema" xmlns:xs="http://www.w3.org/2001/XMLSchema" xmlns:p="http://schemas.microsoft.com/office/2006/metadata/properties" xmlns:ns3="7f19a001-2fb4-4fe7-ae93-7951d46b483b" xmlns:ns4="c3228d3a-7dfb-4c96-8510-2901c972099d" targetNamespace="http://schemas.microsoft.com/office/2006/metadata/properties" ma:root="true" ma:fieldsID="72029139f412e7eb65bb75cd152b5e56" ns3:_="" ns4:_="">
    <xsd:import namespace="7f19a001-2fb4-4fe7-ae93-7951d46b483b"/>
    <xsd:import namespace="c3228d3a-7dfb-4c96-8510-2901c972099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19a001-2fb4-4fe7-ae93-7951d46b48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228d3a-7dfb-4c96-8510-2901c972099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7f19a001-2fb4-4fe7-ae93-7951d46b483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20B0D2-226E-4D08-9859-8056F01B03F2}">
  <ds:schemaRefs>
    <ds:schemaRef ds:uri="7f19a001-2fb4-4fe7-ae93-7951d46b483b"/>
    <ds:schemaRef ds:uri="c3228d3a-7dfb-4c96-8510-2901c972099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80BCFC8-6392-455F-94EF-B2BFA21CB3E7}">
  <ds:schemaRefs>
    <ds:schemaRef ds:uri="http://purl.org/dc/dcmitype/"/>
    <ds:schemaRef ds:uri="http://purl.org/dc/terms/"/>
    <ds:schemaRef ds:uri="http://www.w3.org/XML/1998/namespace"/>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http://schemas.microsoft.com/office/2006/metadata/properties"/>
    <ds:schemaRef ds:uri="c3228d3a-7dfb-4c96-8510-2901c972099d"/>
    <ds:schemaRef ds:uri="7f19a001-2fb4-4fe7-ae93-7951d46b483b"/>
  </ds:schemaRefs>
</ds:datastoreItem>
</file>

<file path=customXml/itemProps3.xml><?xml version="1.0" encoding="utf-8"?>
<ds:datastoreItem xmlns:ds="http://schemas.openxmlformats.org/officeDocument/2006/customXml" ds:itemID="{A48754DE-018A-47B4-99F5-4DE3DC20CB55}">
  <ds:schemaRefs>
    <ds:schemaRef ds:uri="http://schemas.microsoft.com/sharepoint/v3/contenttype/fo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4428</TotalTime>
  <Words>654</Words>
  <Application>Microsoft Office PowerPoint</Application>
  <PresentationFormat>On-screen Show (4:3)</PresentationFormat>
  <Paragraphs>110</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Aptos</vt:lpstr>
      <vt:lpstr>Times New Roman</vt:lpstr>
      <vt:lpstr>802-11-Submission</vt:lpstr>
      <vt:lpstr>Simple UL Access for AMP Clients</vt:lpstr>
      <vt:lpstr>Proposal</vt:lpstr>
      <vt:lpstr>Recap: E2E View of AMP Operation</vt:lpstr>
      <vt:lpstr>Steps for UL Access</vt:lpstr>
      <vt:lpstr>Remarks</vt:lpstr>
      <vt:lpstr>Summary</vt:lpstr>
      <vt:lpstr>SP</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 Access for AMP</dc:title>
  <dc:creator>sankal@qti.qualcomm.com</dc:creator>
  <cp:lastModifiedBy>Sanket Kalamkar</cp:lastModifiedBy>
  <cp:revision>1</cp:revision>
  <cp:lastPrinted>1998-02-10T13:28:06Z</cp:lastPrinted>
  <dcterms:created xsi:type="dcterms:W3CDTF">2007-05-21T21:00:37Z</dcterms:created>
  <dcterms:modified xsi:type="dcterms:W3CDTF">2025-03-12T02:35:07Z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0x0101002ABE71135422B44EA215DE9B5DC95432</vt:lpwstr>
  </property>
</Properties>
</file>