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4.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3670" r:id="rId5"/>
    <p:sldMasterId id="2147483721" r:id="rId6"/>
    <p:sldMasterId id="2147483726" r:id="rId7"/>
    <p:sldMasterId id="2147483730" r:id="rId8"/>
  </p:sldMasterIdLst>
  <p:notesMasterIdLst>
    <p:notesMasterId r:id="rId19"/>
  </p:notesMasterIdLst>
  <p:handoutMasterIdLst>
    <p:handoutMasterId r:id="rId20"/>
  </p:handoutMasterIdLst>
  <p:sldIdLst>
    <p:sldId id="256" r:id="rId9"/>
    <p:sldId id="2147473924" r:id="rId10"/>
    <p:sldId id="2147473928" r:id="rId11"/>
    <p:sldId id="2147473933" r:id="rId12"/>
    <p:sldId id="2147473930" r:id="rId13"/>
    <p:sldId id="2147473936" r:id="rId14"/>
    <p:sldId id="2147473934" r:id="rId15"/>
    <p:sldId id="2147473927" r:id="rId16"/>
    <p:sldId id="2147473937" r:id="rId17"/>
    <p:sldId id="2147473935"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8AD390A8-470D-4E48-AB29-2AC23E6B8204}">
          <p14:sldIdLst>
            <p14:sldId id="256"/>
            <p14:sldId id="2147473924"/>
            <p14:sldId id="2147473928"/>
            <p14:sldId id="2147473933"/>
            <p14:sldId id="2147473930"/>
            <p14:sldId id="2147473936"/>
            <p14:sldId id="2147473934"/>
            <p14:sldId id="2147473927"/>
            <p14:sldId id="2147473937"/>
            <p14:sldId id="214747393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EB7353-E479-4CBD-87E6-752266930EF8}" v="8" dt="2025-03-10T15:05:56.3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2" d="100"/>
          <a:sy n="52" d="100"/>
        </p:scale>
        <p:origin x="528" y="26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rata, Ryuichi (SEC)" userId="955886f9-285d-4137-bfef-63faad37c40d" providerId="ADAL" clId="{C692B4FB-6C86-45E8-BC73-E9802209A327}"/>
    <pc:docChg chg="undo custSel addSld delSld modSld modMainMaster addSection delSection modSection">
      <pc:chgData name="Hirata, Ryuichi (SEC)" userId="955886f9-285d-4137-bfef-63faad37c40d" providerId="ADAL" clId="{C692B4FB-6C86-45E8-BC73-E9802209A327}" dt="2024-11-12T20:16:43.058" v="1759" actId="20577"/>
      <pc:docMkLst>
        <pc:docMk/>
      </pc:docMkLst>
      <pc:sldChg chg="del">
        <pc:chgData name="Hirata, Ryuichi (SEC)" userId="955886f9-285d-4137-bfef-63faad37c40d" providerId="ADAL" clId="{C692B4FB-6C86-45E8-BC73-E9802209A327}" dt="2024-11-11T16:15:03.122" v="160" actId="47"/>
        <pc:sldMkLst>
          <pc:docMk/>
          <pc:sldMk cId="1463623250" sldId="2147473916"/>
        </pc:sldMkLst>
      </pc:sldChg>
      <pc:sldChg chg="del">
        <pc:chgData name="Hirata, Ryuichi (SEC)" userId="955886f9-285d-4137-bfef-63faad37c40d" providerId="ADAL" clId="{C692B4FB-6C86-45E8-BC73-E9802209A327}" dt="2024-11-11T01:24:01.377" v="0" actId="47"/>
        <pc:sldMkLst>
          <pc:docMk/>
          <pc:sldMk cId="108998761" sldId="2147473917"/>
        </pc:sldMkLst>
      </pc:sldChg>
      <pc:sldChg chg="delSp modSp mod modNotesTx">
        <pc:chgData name="Hirata, Ryuichi (SEC)" userId="955886f9-285d-4137-bfef-63faad37c40d" providerId="ADAL" clId="{C692B4FB-6C86-45E8-BC73-E9802209A327}" dt="2024-11-11T17:37:03.863" v="1757" actId="20577"/>
        <pc:sldMkLst>
          <pc:docMk/>
          <pc:sldMk cId="3573469106" sldId="2147473918"/>
        </pc:sldMkLst>
      </pc:sldChg>
      <pc:sldChg chg="addSp delSp modSp new mod">
        <pc:chgData name="Hirata, Ryuichi (SEC)" userId="955886f9-285d-4137-bfef-63faad37c40d" providerId="ADAL" clId="{C692B4FB-6C86-45E8-BC73-E9802209A327}" dt="2024-11-11T17:17:26.327" v="1273" actId="20577"/>
        <pc:sldMkLst>
          <pc:docMk/>
          <pc:sldMk cId="1848460501" sldId="2147473919"/>
        </pc:sldMkLst>
      </pc:sldChg>
      <pc:sldMasterChg chg="modSp mod">
        <pc:chgData name="Hirata, Ryuichi (SEC)" userId="955886f9-285d-4137-bfef-63faad37c40d" providerId="ADAL" clId="{C692B4FB-6C86-45E8-BC73-E9802209A327}" dt="2024-11-12T20:16:43.058" v="1759" actId="20577"/>
        <pc:sldMasterMkLst>
          <pc:docMk/>
          <pc:sldMasterMk cId="0" sldId="2147483648"/>
        </pc:sldMasterMkLst>
      </pc:sldMasterChg>
    </pc:docChg>
  </pc:docChgLst>
  <pc:docChgLst>
    <pc:chgData name="Hirata, Ryuichi (SEC)" userId="955886f9-285d-4137-bfef-63faad37c40d" providerId="ADAL" clId="{1BEED556-4D2E-449C-919A-C7B6C352AB62}"/>
    <pc:docChg chg="undo custSel addSld delSld modSld sldOrd addSection delSection modSection">
      <pc:chgData name="Hirata, Ryuichi (SEC)" userId="955886f9-285d-4137-bfef-63faad37c40d" providerId="ADAL" clId="{1BEED556-4D2E-449C-919A-C7B6C352AB62}" dt="2024-08-22T04:59:56.310" v="4558" actId="17846"/>
      <pc:docMkLst>
        <pc:docMk/>
      </pc:docMkLst>
      <pc:sldChg chg="del">
        <pc:chgData name="Hirata, Ryuichi (SEC)" userId="955886f9-285d-4137-bfef-63faad37c40d" providerId="ADAL" clId="{1BEED556-4D2E-449C-919A-C7B6C352AB62}" dt="2024-08-22T04:12:14.777" v="2204" actId="18676"/>
        <pc:sldMkLst>
          <pc:docMk/>
          <pc:sldMk cId="3377849068" sldId="303"/>
        </pc:sldMkLst>
      </pc:sldChg>
      <pc:sldChg chg="del">
        <pc:chgData name="Hirata, Ryuichi (SEC)" userId="955886f9-285d-4137-bfef-63faad37c40d" providerId="ADAL" clId="{1BEED556-4D2E-449C-919A-C7B6C352AB62}" dt="2024-08-22T04:12:14.777" v="2204" actId="18676"/>
        <pc:sldMkLst>
          <pc:docMk/>
          <pc:sldMk cId="2303940245" sldId="305"/>
        </pc:sldMkLst>
      </pc:sldChg>
      <pc:sldChg chg="del">
        <pc:chgData name="Hirata, Ryuichi (SEC)" userId="955886f9-285d-4137-bfef-63faad37c40d" providerId="ADAL" clId="{1BEED556-4D2E-449C-919A-C7B6C352AB62}" dt="2024-08-22T04:12:14.777" v="2204" actId="18676"/>
        <pc:sldMkLst>
          <pc:docMk/>
          <pc:sldMk cId="149124995" sldId="306"/>
        </pc:sldMkLst>
      </pc:sldChg>
      <pc:sldChg chg="del">
        <pc:chgData name="Hirata, Ryuichi (SEC)" userId="955886f9-285d-4137-bfef-63faad37c40d" providerId="ADAL" clId="{1BEED556-4D2E-449C-919A-C7B6C352AB62}" dt="2024-08-22T04:12:14.777" v="2204" actId="18676"/>
        <pc:sldMkLst>
          <pc:docMk/>
          <pc:sldMk cId="1280388282" sldId="2147473874"/>
        </pc:sldMkLst>
      </pc:sldChg>
      <pc:sldChg chg="del">
        <pc:chgData name="Hirata, Ryuichi (SEC)" userId="955886f9-285d-4137-bfef-63faad37c40d" providerId="ADAL" clId="{1BEED556-4D2E-449C-919A-C7B6C352AB62}" dt="2024-08-22T04:12:14.777" v="2204" actId="18676"/>
        <pc:sldMkLst>
          <pc:docMk/>
          <pc:sldMk cId="494201527" sldId="2147473877"/>
        </pc:sldMkLst>
      </pc:sldChg>
      <pc:sldChg chg="del">
        <pc:chgData name="Hirata, Ryuichi (SEC)" userId="955886f9-285d-4137-bfef-63faad37c40d" providerId="ADAL" clId="{1BEED556-4D2E-449C-919A-C7B6C352AB62}" dt="2024-08-22T04:12:14.777" v="2204" actId="18676"/>
        <pc:sldMkLst>
          <pc:docMk/>
          <pc:sldMk cId="1001488935" sldId="2147473878"/>
        </pc:sldMkLst>
      </pc:sldChg>
      <pc:sldChg chg="del">
        <pc:chgData name="Hirata, Ryuichi (SEC)" userId="955886f9-285d-4137-bfef-63faad37c40d" providerId="ADAL" clId="{1BEED556-4D2E-449C-919A-C7B6C352AB62}" dt="2024-08-22T04:12:14.777" v="2204" actId="18676"/>
        <pc:sldMkLst>
          <pc:docMk/>
          <pc:sldMk cId="313616438" sldId="2147473881"/>
        </pc:sldMkLst>
      </pc:sldChg>
      <pc:sldChg chg="del">
        <pc:chgData name="Hirata, Ryuichi (SEC)" userId="955886f9-285d-4137-bfef-63faad37c40d" providerId="ADAL" clId="{1BEED556-4D2E-449C-919A-C7B6C352AB62}" dt="2024-08-22T04:12:14.777" v="2204" actId="18676"/>
        <pc:sldMkLst>
          <pc:docMk/>
          <pc:sldMk cId="2958555412" sldId="2147473884"/>
        </pc:sldMkLst>
      </pc:sldChg>
      <pc:sldChg chg="del">
        <pc:chgData name="Hirata, Ryuichi (SEC)" userId="955886f9-285d-4137-bfef-63faad37c40d" providerId="ADAL" clId="{1BEED556-4D2E-449C-919A-C7B6C352AB62}" dt="2024-08-22T04:12:14.777" v="2204" actId="18676"/>
        <pc:sldMkLst>
          <pc:docMk/>
          <pc:sldMk cId="3821024658" sldId="2147473885"/>
        </pc:sldMkLst>
      </pc:sldChg>
      <pc:sldChg chg="del">
        <pc:chgData name="Hirata, Ryuichi (SEC)" userId="955886f9-285d-4137-bfef-63faad37c40d" providerId="ADAL" clId="{1BEED556-4D2E-449C-919A-C7B6C352AB62}" dt="2024-08-22T04:12:14.777" v="2204" actId="18676"/>
        <pc:sldMkLst>
          <pc:docMk/>
          <pc:sldMk cId="1367703970" sldId="2147473887"/>
        </pc:sldMkLst>
      </pc:sldChg>
      <pc:sldChg chg="del">
        <pc:chgData name="Hirata, Ryuichi (SEC)" userId="955886f9-285d-4137-bfef-63faad37c40d" providerId="ADAL" clId="{1BEED556-4D2E-449C-919A-C7B6C352AB62}" dt="2024-08-22T04:12:14.777" v="2204" actId="18676"/>
        <pc:sldMkLst>
          <pc:docMk/>
          <pc:sldMk cId="684526798" sldId="2147473888"/>
        </pc:sldMkLst>
      </pc:sldChg>
      <pc:sldChg chg="del">
        <pc:chgData name="Hirata, Ryuichi (SEC)" userId="955886f9-285d-4137-bfef-63faad37c40d" providerId="ADAL" clId="{1BEED556-4D2E-449C-919A-C7B6C352AB62}" dt="2024-08-22T04:12:14.777" v="2204" actId="18676"/>
        <pc:sldMkLst>
          <pc:docMk/>
          <pc:sldMk cId="2412380561" sldId="2147473890"/>
        </pc:sldMkLst>
      </pc:sldChg>
      <pc:sldChg chg="del">
        <pc:chgData name="Hirata, Ryuichi (SEC)" userId="955886f9-285d-4137-bfef-63faad37c40d" providerId="ADAL" clId="{1BEED556-4D2E-449C-919A-C7B6C352AB62}" dt="2024-08-22T04:12:14.777" v="2204" actId="18676"/>
        <pc:sldMkLst>
          <pc:docMk/>
          <pc:sldMk cId="1864647599" sldId="2147473892"/>
        </pc:sldMkLst>
      </pc:sldChg>
      <pc:sldChg chg="del">
        <pc:chgData name="Hirata, Ryuichi (SEC)" userId="955886f9-285d-4137-bfef-63faad37c40d" providerId="ADAL" clId="{1BEED556-4D2E-449C-919A-C7B6C352AB62}" dt="2024-08-22T04:12:14.777" v="2204" actId="18676"/>
        <pc:sldMkLst>
          <pc:docMk/>
          <pc:sldMk cId="2951069103" sldId="2147473893"/>
        </pc:sldMkLst>
      </pc:sldChg>
      <pc:sldChg chg="del">
        <pc:chgData name="Hirata, Ryuichi (SEC)" userId="955886f9-285d-4137-bfef-63faad37c40d" providerId="ADAL" clId="{1BEED556-4D2E-449C-919A-C7B6C352AB62}" dt="2024-08-22T04:12:14.777" v="2204" actId="18676"/>
        <pc:sldMkLst>
          <pc:docMk/>
          <pc:sldMk cId="4113609295" sldId="2147473894"/>
        </pc:sldMkLst>
      </pc:sldChg>
      <pc:sldChg chg="modSp mod ord">
        <pc:chgData name="Hirata, Ryuichi (SEC)" userId="955886f9-285d-4137-bfef-63faad37c40d" providerId="ADAL" clId="{1BEED556-4D2E-449C-919A-C7B6C352AB62}" dt="2024-08-22T04:10:34.245" v="2142" actId="20577"/>
        <pc:sldMkLst>
          <pc:docMk/>
          <pc:sldMk cId="3417133029" sldId="2147473895"/>
        </pc:sldMkLst>
      </pc:sldChg>
      <pc:sldChg chg="del">
        <pc:chgData name="Hirata, Ryuichi (SEC)" userId="955886f9-285d-4137-bfef-63faad37c40d" providerId="ADAL" clId="{1BEED556-4D2E-449C-919A-C7B6C352AB62}" dt="2024-08-20T11:05:45.309" v="342" actId="2696"/>
        <pc:sldMkLst>
          <pc:docMk/>
          <pc:sldMk cId="683308926" sldId="2147473896"/>
        </pc:sldMkLst>
      </pc:sldChg>
      <pc:sldChg chg="addSp modSp add mod">
        <pc:chgData name="Hirata, Ryuichi (SEC)" userId="955886f9-285d-4137-bfef-63faad37c40d" providerId="ADAL" clId="{1BEED556-4D2E-449C-919A-C7B6C352AB62}" dt="2024-08-22T04:21:03.956" v="2511" actId="313"/>
        <pc:sldMkLst>
          <pc:docMk/>
          <pc:sldMk cId="3635009835" sldId="2147473896"/>
        </pc:sldMkLst>
      </pc:sldChg>
      <pc:sldChg chg="del">
        <pc:chgData name="Hirata, Ryuichi (SEC)" userId="955886f9-285d-4137-bfef-63faad37c40d" providerId="ADAL" clId="{1BEED556-4D2E-449C-919A-C7B6C352AB62}" dt="2024-08-20T11:05:45.309" v="342" actId="2696"/>
        <pc:sldMkLst>
          <pc:docMk/>
          <pc:sldMk cId="2384455869" sldId="2147473897"/>
        </pc:sldMkLst>
      </pc:sldChg>
      <pc:sldChg chg="addSp delSp modSp add mod">
        <pc:chgData name="Hirata, Ryuichi (SEC)" userId="955886f9-285d-4137-bfef-63faad37c40d" providerId="ADAL" clId="{1BEED556-4D2E-449C-919A-C7B6C352AB62}" dt="2024-08-22T04:07:17.180" v="2055" actId="6549"/>
        <pc:sldMkLst>
          <pc:docMk/>
          <pc:sldMk cId="3828659071" sldId="2147473897"/>
        </pc:sldMkLst>
      </pc:sldChg>
      <pc:sldChg chg="del">
        <pc:chgData name="Hirata, Ryuichi (SEC)" userId="955886f9-285d-4137-bfef-63faad37c40d" providerId="ADAL" clId="{1BEED556-4D2E-449C-919A-C7B6C352AB62}" dt="2024-08-22T03:35:35.509" v="1041" actId="2696"/>
        <pc:sldMkLst>
          <pc:docMk/>
          <pc:sldMk cId="578063752" sldId="2147473898"/>
        </pc:sldMkLst>
      </pc:sldChg>
      <pc:sldChg chg="add del">
        <pc:chgData name="Hirata, Ryuichi (SEC)" userId="955886f9-285d-4137-bfef-63faad37c40d" providerId="ADAL" clId="{1BEED556-4D2E-449C-919A-C7B6C352AB62}" dt="2024-08-22T03:35:49.613" v="1043" actId="47"/>
        <pc:sldMkLst>
          <pc:docMk/>
          <pc:sldMk cId="3914219418" sldId="2147473898"/>
        </pc:sldMkLst>
      </pc:sldChg>
      <pc:sldChg chg="add del">
        <pc:chgData name="Hirata, Ryuichi (SEC)" userId="955886f9-285d-4137-bfef-63faad37c40d" providerId="ADAL" clId="{1BEED556-4D2E-449C-919A-C7B6C352AB62}" dt="2024-08-22T03:36:09.576" v="1044" actId="2696"/>
        <pc:sldMkLst>
          <pc:docMk/>
          <pc:sldMk cId="1730570311" sldId="2147473899"/>
        </pc:sldMkLst>
      </pc:sldChg>
      <pc:sldChg chg="del">
        <pc:chgData name="Hirata, Ryuichi (SEC)" userId="955886f9-285d-4137-bfef-63faad37c40d" providerId="ADAL" clId="{1BEED556-4D2E-449C-919A-C7B6C352AB62}" dt="2024-08-22T03:35:35.509" v="1041" actId="2696"/>
        <pc:sldMkLst>
          <pc:docMk/>
          <pc:sldMk cId="2155365936" sldId="2147473899"/>
        </pc:sldMkLst>
      </pc:sldChg>
      <pc:sldChg chg="modSp add mod">
        <pc:chgData name="Hirata, Ryuichi (SEC)" userId="955886f9-285d-4137-bfef-63faad37c40d" providerId="ADAL" clId="{1BEED556-4D2E-449C-919A-C7B6C352AB62}" dt="2024-08-22T03:39:57.552" v="1290"/>
        <pc:sldMkLst>
          <pc:docMk/>
          <pc:sldMk cId="2836861165" sldId="2147473899"/>
        </pc:sldMkLst>
      </pc:sldChg>
      <pc:sldChg chg="add del">
        <pc:chgData name="Hirata, Ryuichi (SEC)" userId="955886f9-285d-4137-bfef-63faad37c40d" providerId="ADAL" clId="{1BEED556-4D2E-449C-919A-C7B6C352AB62}" dt="2024-08-22T03:36:14.793" v="1046"/>
        <pc:sldMkLst>
          <pc:docMk/>
          <pc:sldMk cId="3816109869" sldId="2147473899"/>
        </pc:sldMkLst>
      </pc:sldChg>
      <pc:sldChg chg="del">
        <pc:chgData name="Hirata, Ryuichi (SEC)" userId="955886f9-285d-4137-bfef-63faad37c40d" providerId="ADAL" clId="{1BEED556-4D2E-449C-919A-C7B6C352AB62}" dt="2024-08-15T06:01:45.763" v="0" actId="47"/>
        <pc:sldMkLst>
          <pc:docMk/>
          <pc:sldMk cId="1969593433" sldId="2147473900"/>
        </pc:sldMkLst>
      </pc:sldChg>
      <pc:sldChg chg="modSp mod chgLayout">
        <pc:chgData name="Hirata, Ryuichi (SEC)" userId="955886f9-285d-4137-bfef-63faad37c40d" providerId="ADAL" clId="{1BEED556-4D2E-449C-919A-C7B6C352AB62}" dt="2024-08-20T11:44:18.866" v="967" actId="20577"/>
        <pc:sldMkLst>
          <pc:docMk/>
          <pc:sldMk cId="3108319405" sldId="2147473900"/>
        </pc:sldMkLst>
      </pc:sldChg>
      <pc:sldChg chg="addSp modSp add mod">
        <pc:chgData name="Hirata, Ryuichi (SEC)" userId="955886f9-285d-4137-bfef-63faad37c40d" providerId="ADAL" clId="{1BEED556-4D2E-449C-919A-C7B6C352AB62}" dt="2024-08-22T04:08:59.224" v="2088" actId="20577"/>
        <pc:sldMkLst>
          <pc:docMk/>
          <pc:sldMk cId="3865506821" sldId="2147473901"/>
        </pc:sldMkLst>
      </pc:sldChg>
      <pc:sldChg chg="modSp new del mod">
        <pc:chgData name="Hirata, Ryuichi (SEC)" userId="955886f9-285d-4137-bfef-63faad37c40d" providerId="ADAL" clId="{1BEED556-4D2E-449C-919A-C7B6C352AB62}" dt="2024-08-22T04:08:39.231" v="2081" actId="47"/>
        <pc:sldMkLst>
          <pc:docMk/>
          <pc:sldMk cId="2294205247" sldId="2147473902"/>
        </pc:sldMkLst>
      </pc:sldChg>
      <pc:sldChg chg="new del">
        <pc:chgData name="Hirata, Ryuichi (SEC)" userId="955886f9-285d-4137-bfef-63faad37c40d" providerId="ADAL" clId="{1BEED556-4D2E-449C-919A-C7B6C352AB62}" dt="2024-08-20T11:19:12.906" v="570" actId="47"/>
        <pc:sldMkLst>
          <pc:docMk/>
          <pc:sldMk cId="4020766031" sldId="2147473902"/>
        </pc:sldMkLst>
      </pc:sldChg>
      <pc:sldChg chg="del">
        <pc:chgData name="Hirata, Ryuichi (SEC)" userId="955886f9-285d-4137-bfef-63faad37c40d" providerId="ADAL" clId="{1BEED556-4D2E-449C-919A-C7B6C352AB62}" dt="2024-08-20T11:19:12.259" v="569" actId="47"/>
        <pc:sldMkLst>
          <pc:docMk/>
          <pc:sldMk cId="1870380471" sldId="2147473903"/>
        </pc:sldMkLst>
      </pc:sldChg>
      <pc:sldChg chg="addSp modSp add mod">
        <pc:chgData name="Hirata, Ryuichi (SEC)" userId="955886f9-285d-4137-bfef-63faad37c40d" providerId="ADAL" clId="{1BEED556-4D2E-449C-919A-C7B6C352AB62}" dt="2024-08-22T04:50:14.859" v="4056" actId="20577"/>
        <pc:sldMkLst>
          <pc:docMk/>
          <pc:sldMk cId="4201195812" sldId="2147473903"/>
        </pc:sldMkLst>
      </pc:sldChg>
      <pc:sldChg chg="add del">
        <pc:chgData name="Hirata, Ryuichi (SEC)" userId="955886f9-285d-4137-bfef-63faad37c40d" providerId="ADAL" clId="{1BEED556-4D2E-449C-919A-C7B6C352AB62}" dt="2024-08-22T03:36:14.793" v="1046"/>
        <pc:sldMkLst>
          <pc:docMk/>
          <pc:sldMk cId="189857188" sldId="2147473904"/>
        </pc:sldMkLst>
      </pc:sldChg>
      <pc:sldChg chg="add">
        <pc:chgData name="Hirata, Ryuichi (SEC)" userId="955886f9-285d-4137-bfef-63faad37c40d" providerId="ADAL" clId="{1BEED556-4D2E-449C-919A-C7B6C352AB62}" dt="2024-08-22T03:36:16.485" v="1047"/>
        <pc:sldMkLst>
          <pc:docMk/>
          <pc:sldMk cId="808408380" sldId="2147473904"/>
        </pc:sldMkLst>
      </pc:sldChg>
      <pc:sldChg chg="modSp add del mod">
        <pc:chgData name="Hirata, Ryuichi (SEC)" userId="955886f9-285d-4137-bfef-63faad37c40d" providerId="ADAL" clId="{1BEED556-4D2E-449C-919A-C7B6C352AB62}" dt="2024-08-22T03:36:09.576" v="1044" actId="2696"/>
        <pc:sldMkLst>
          <pc:docMk/>
          <pc:sldMk cId="1696376307" sldId="2147473904"/>
        </pc:sldMkLst>
      </pc:sldChg>
      <pc:sldChg chg="add del">
        <pc:chgData name="Hirata, Ryuichi (SEC)" userId="955886f9-285d-4137-bfef-63faad37c40d" providerId="ADAL" clId="{1BEED556-4D2E-449C-919A-C7B6C352AB62}" dt="2024-08-20T11:44:43.900" v="968" actId="47"/>
        <pc:sldMkLst>
          <pc:docMk/>
          <pc:sldMk cId="3172046885" sldId="2147473904"/>
        </pc:sldMkLst>
      </pc:sldChg>
      <pc:sldChg chg="addSp modSp mod">
        <pc:chgData name="Hirata, Ryuichi (SEC)" userId="955886f9-285d-4137-bfef-63faad37c40d" providerId="ADAL" clId="{1BEED556-4D2E-449C-919A-C7B6C352AB62}" dt="2024-08-22T04:39:39.108" v="3896" actId="6549"/>
        <pc:sldMkLst>
          <pc:docMk/>
          <pc:sldMk cId="3366517367" sldId="2147473905"/>
        </pc:sldMkLst>
      </pc:sldChg>
      <pc:sldChg chg="addSp modSp new mod">
        <pc:chgData name="Hirata, Ryuichi (SEC)" userId="955886f9-285d-4137-bfef-63faad37c40d" providerId="ADAL" clId="{1BEED556-4D2E-449C-919A-C7B6C352AB62}" dt="2024-08-22T04:53:02.503" v="4116" actId="20577"/>
        <pc:sldMkLst>
          <pc:docMk/>
          <pc:sldMk cId="927919284" sldId="2147473906"/>
        </pc:sldMkLst>
      </pc:sldChg>
      <pc:sldChg chg="modSp new mod">
        <pc:chgData name="Hirata, Ryuichi (SEC)" userId="955886f9-285d-4137-bfef-63faad37c40d" providerId="ADAL" clId="{1BEED556-4D2E-449C-919A-C7B6C352AB62}" dt="2024-08-22T04:59:24.296" v="4557" actId="20577"/>
        <pc:sldMkLst>
          <pc:docMk/>
          <pc:sldMk cId="3315788951" sldId="2147473907"/>
        </pc:sldMkLst>
      </pc:sldChg>
      <pc:sldChg chg="addSp modSp new mod">
        <pc:chgData name="Hirata, Ryuichi (SEC)" userId="955886f9-285d-4137-bfef-63faad37c40d" providerId="ADAL" clId="{1BEED556-4D2E-449C-919A-C7B6C352AB62}" dt="2024-08-22T04:30:44.722" v="3234" actId="20577"/>
        <pc:sldMkLst>
          <pc:docMk/>
          <pc:sldMk cId="3351431345" sldId="2147473908"/>
        </pc:sldMkLst>
      </pc:sldChg>
      <pc:sldChg chg="addSp delSp modSp add mod">
        <pc:chgData name="Hirata, Ryuichi (SEC)" userId="955886f9-285d-4137-bfef-63faad37c40d" providerId="ADAL" clId="{1BEED556-4D2E-449C-919A-C7B6C352AB62}" dt="2024-08-22T04:31:36.819" v="3372" actId="20577"/>
        <pc:sldMkLst>
          <pc:docMk/>
          <pc:sldMk cId="1869465176" sldId="2147473909"/>
        </pc:sldMkLst>
      </pc:sldChg>
      <pc:sldChg chg="modSp add mod">
        <pc:chgData name="Hirata, Ryuichi (SEC)" userId="955886f9-285d-4137-bfef-63faad37c40d" providerId="ADAL" clId="{1BEED556-4D2E-449C-919A-C7B6C352AB62}" dt="2024-08-22T04:57:41.449" v="4329" actId="20577"/>
        <pc:sldMkLst>
          <pc:docMk/>
          <pc:sldMk cId="3365292773" sldId="2147473910"/>
        </pc:sldMkLst>
      </pc:sldChg>
      <pc:sldChg chg="add del">
        <pc:chgData name="Hirata, Ryuichi (SEC)" userId="955886f9-285d-4137-bfef-63faad37c40d" providerId="ADAL" clId="{1BEED556-4D2E-449C-919A-C7B6C352AB62}" dt="2024-08-22T04:30:53.541" v="3236"/>
        <pc:sldMkLst>
          <pc:docMk/>
          <pc:sldMk cId="4156896610" sldId="2147473910"/>
        </pc:sldMkLst>
      </pc:sldChg>
    </pc:docChg>
  </pc:docChgLst>
  <pc:docChgLst>
    <pc:chgData name="Hirata, Ryuichi (SEC)" userId="955886f9-285d-4137-bfef-63faad37c40d" providerId="ADAL" clId="{48ABCF87-1575-43D3-A5F4-00A11BFFEEEE}"/>
    <pc:docChg chg="undo custSel addSld modSld sldOrd modSection">
      <pc:chgData name="Hirata, Ryuichi (SEC)" userId="955886f9-285d-4137-bfef-63faad37c40d" providerId="ADAL" clId="{48ABCF87-1575-43D3-A5F4-00A11BFFEEEE}" dt="2024-09-05T06:01:35.286" v="702" actId="20577"/>
      <pc:docMkLst>
        <pc:docMk/>
      </pc:docMkLst>
      <pc:sldChg chg="modSp">
        <pc:chgData name="Hirata, Ryuichi (SEC)" userId="955886f9-285d-4137-bfef-63faad37c40d" providerId="ADAL" clId="{48ABCF87-1575-43D3-A5F4-00A11BFFEEEE}" dt="2024-09-05T05:04:13.103" v="0"/>
        <pc:sldMkLst>
          <pc:docMk/>
          <pc:sldMk cId="0" sldId="256"/>
        </pc:sldMkLst>
      </pc:sldChg>
      <pc:sldChg chg="modSp mod">
        <pc:chgData name="Hirata, Ryuichi (SEC)" userId="955886f9-285d-4137-bfef-63faad37c40d" providerId="ADAL" clId="{48ABCF87-1575-43D3-A5F4-00A11BFFEEEE}" dt="2024-09-05T05:50:26.256" v="595" actId="20577"/>
        <pc:sldMkLst>
          <pc:docMk/>
          <pc:sldMk cId="3635009835" sldId="2147473896"/>
        </pc:sldMkLst>
      </pc:sldChg>
      <pc:sldChg chg="addSp modSp mod">
        <pc:chgData name="Hirata, Ryuichi (SEC)" userId="955886f9-285d-4137-bfef-63faad37c40d" providerId="ADAL" clId="{48ABCF87-1575-43D3-A5F4-00A11BFFEEEE}" dt="2024-09-05T06:01:35.286" v="702" actId="20577"/>
        <pc:sldMkLst>
          <pc:docMk/>
          <pc:sldMk cId="4201195812" sldId="2147473903"/>
        </pc:sldMkLst>
      </pc:sldChg>
      <pc:sldChg chg="modSp mod">
        <pc:chgData name="Hirata, Ryuichi (SEC)" userId="955886f9-285d-4137-bfef-63faad37c40d" providerId="ADAL" clId="{48ABCF87-1575-43D3-A5F4-00A11BFFEEEE}" dt="2024-09-05T05:52:12.699" v="607" actId="20577"/>
        <pc:sldMkLst>
          <pc:docMk/>
          <pc:sldMk cId="3351431345" sldId="2147473908"/>
        </pc:sldMkLst>
      </pc:sldChg>
      <pc:sldChg chg="addSp modSp mod">
        <pc:chgData name="Hirata, Ryuichi (SEC)" userId="955886f9-285d-4137-bfef-63faad37c40d" providerId="ADAL" clId="{48ABCF87-1575-43D3-A5F4-00A11BFFEEEE}" dt="2024-09-05T05:45:20.351" v="532" actId="14100"/>
        <pc:sldMkLst>
          <pc:docMk/>
          <pc:sldMk cId="3365292773" sldId="2147473910"/>
        </pc:sldMkLst>
      </pc:sldChg>
      <pc:sldChg chg="addSp delSp modSp mod">
        <pc:chgData name="Hirata, Ryuichi (SEC)" userId="955886f9-285d-4137-bfef-63faad37c40d" providerId="ADAL" clId="{48ABCF87-1575-43D3-A5F4-00A11BFFEEEE}" dt="2024-09-05T05:37:52.689" v="250" actId="20577"/>
        <pc:sldMkLst>
          <pc:docMk/>
          <pc:sldMk cId="2778181185" sldId="2147473911"/>
        </pc:sldMkLst>
      </pc:sldChg>
      <pc:sldChg chg="modSp mod">
        <pc:chgData name="Hirata, Ryuichi (SEC)" userId="955886f9-285d-4137-bfef-63faad37c40d" providerId="ADAL" clId="{48ABCF87-1575-43D3-A5F4-00A11BFFEEEE}" dt="2024-09-05T05:57:48.807" v="665" actId="20577"/>
        <pc:sldMkLst>
          <pc:docMk/>
          <pc:sldMk cId="3923546759" sldId="2147473912"/>
        </pc:sldMkLst>
      </pc:sldChg>
      <pc:sldChg chg="add ord">
        <pc:chgData name="Hirata, Ryuichi (SEC)" userId="955886f9-285d-4137-bfef-63faad37c40d" providerId="ADAL" clId="{48ABCF87-1575-43D3-A5F4-00A11BFFEEEE}" dt="2024-09-05T05:42:08.328" v="317"/>
        <pc:sldMkLst>
          <pc:docMk/>
          <pc:sldMk cId="2651501353" sldId="2147473915"/>
        </pc:sldMkLst>
      </pc:sldChg>
    </pc:docChg>
  </pc:docChgLst>
  <pc:docChgLst>
    <pc:chgData name="Hirata, Ryuichi (SEC)" userId="955886f9-285d-4137-bfef-63faad37c40d" providerId="ADAL" clId="{F62FFEDF-95A8-4081-A053-275D6FF151A4}"/>
    <pc:docChg chg="undo custSel modSld modMainMaster">
      <pc:chgData name="Hirata, Ryuichi (SEC)" userId="955886f9-285d-4137-bfef-63faad37c40d" providerId="ADAL" clId="{F62FFEDF-95A8-4081-A053-275D6FF151A4}" dt="2024-10-17T03:24:27.190" v="527" actId="20577"/>
      <pc:docMkLst>
        <pc:docMk/>
      </pc:docMkLst>
      <pc:sldChg chg="addSp delSp modSp mod">
        <pc:chgData name="Hirata, Ryuichi (SEC)" userId="955886f9-285d-4137-bfef-63faad37c40d" providerId="ADAL" clId="{F62FFEDF-95A8-4081-A053-275D6FF151A4}" dt="2024-10-17T03:23:00.957" v="404" actId="478"/>
        <pc:sldMkLst>
          <pc:docMk/>
          <pc:sldMk cId="3351431345" sldId="2147473908"/>
        </pc:sldMkLst>
      </pc:sldChg>
      <pc:sldChg chg="addSp delSp modSp mod">
        <pc:chgData name="Hirata, Ryuichi (SEC)" userId="955886f9-285d-4137-bfef-63faad37c40d" providerId="ADAL" clId="{F62FFEDF-95A8-4081-A053-275D6FF151A4}" dt="2024-10-10T02:39:54.508" v="382" actId="20577"/>
        <pc:sldMkLst>
          <pc:docMk/>
          <pc:sldMk cId="1869465176" sldId="2147473909"/>
        </pc:sldMkLst>
      </pc:sldChg>
      <pc:sldChg chg="addSp delSp modSp mod">
        <pc:chgData name="Hirata, Ryuichi (SEC)" userId="955886f9-285d-4137-bfef-63faad37c40d" providerId="ADAL" clId="{F62FFEDF-95A8-4081-A053-275D6FF151A4}" dt="2024-10-10T02:40:23.848" v="384" actId="478"/>
        <pc:sldMkLst>
          <pc:docMk/>
          <pc:sldMk cId="3365292773" sldId="2147473910"/>
        </pc:sldMkLst>
      </pc:sldChg>
      <pc:sldChg chg="addSp modSp mod">
        <pc:chgData name="Hirata, Ryuichi (SEC)" userId="955886f9-285d-4137-bfef-63faad37c40d" providerId="ADAL" clId="{F62FFEDF-95A8-4081-A053-275D6FF151A4}" dt="2024-10-17T03:24:27.190" v="527" actId="20577"/>
        <pc:sldMkLst>
          <pc:docMk/>
          <pc:sldMk cId="1640317041" sldId="2147473915"/>
        </pc:sldMkLst>
      </pc:sldChg>
      <pc:sldMasterChg chg="modSp mod">
        <pc:chgData name="Hirata, Ryuichi (SEC)" userId="955886f9-285d-4137-bfef-63faad37c40d" providerId="ADAL" clId="{F62FFEDF-95A8-4081-A053-275D6FF151A4}" dt="2024-10-01T07:40:57.655" v="3" actId="20577"/>
        <pc:sldMasterMkLst>
          <pc:docMk/>
          <pc:sldMasterMk cId="0" sldId="2147483648"/>
        </pc:sldMasterMkLst>
      </pc:sldMasterChg>
    </pc:docChg>
  </pc:docChgLst>
  <pc:docChgLst>
    <pc:chgData name="Hirata, Ryuichi (SEC)" userId="955886f9-285d-4137-bfef-63faad37c40d" providerId="ADAL" clId="{91F00069-F3F6-43C7-9CF1-D42F056BBB6E}"/>
    <pc:docChg chg="custSel modSld">
      <pc:chgData name="Hirata, Ryuichi (SEC)" userId="955886f9-285d-4137-bfef-63faad37c40d" providerId="ADAL" clId="{91F00069-F3F6-43C7-9CF1-D42F056BBB6E}" dt="2024-09-05T03:28:32.916" v="1085"/>
      <pc:docMkLst>
        <pc:docMk/>
      </pc:docMkLst>
      <pc:sldChg chg="modSp">
        <pc:chgData name="Hirata, Ryuichi (SEC)" userId="955886f9-285d-4137-bfef-63faad37c40d" providerId="ADAL" clId="{91F00069-F3F6-43C7-9CF1-D42F056BBB6E}" dt="2024-09-05T03:28:32.916" v="1085"/>
        <pc:sldMkLst>
          <pc:docMk/>
          <pc:sldMk cId="0" sldId="256"/>
        </pc:sldMkLst>
      </pc:sldChg>
      <pc:sldChg chg="delSp modSp mod">
        <pc:chgData name="Hirata, Ryuichi (SEC)" userId="955886f9-285d-4137-bfef-63faad37c40d" providerId="ADAL" clId="{91F00069-F3F6-43C7-9CF1-D42F056BBB6E}" dt="2024-09-04T08:55:03.149" v="816" actId="20577"/>
        <pc:sldMkLst>
          <pc:docMk/>
          <pc:sldMk cId="3366517367" sldId="2147473905"/>
        </pc:sldMkLst>
      </pc:sldChg>
      <pc:sldChg chg="delSp modSp mod">
        <pc:chgData name="Hirata, Ryuichi (SEC)" userId="955886f9-285d-4137-bfef-63faad37c40d" providerId="ADAL" clId="{91F00069-F3F6-43C7-9CF1-D42F056BBB6E}" dt="2024-09-04T08:56:48.444" v="871" actId="20577"/>
        <pc:sldMkLst>
          <pc:docMk/>
          <pc:sldMk cId="3351431345" sldId="2147473908"/>
        </pc:sldMkLst>
      </pc:sldChg>
      <pc:sldChg chg="delSp modSp mod">
        <pc:chgData name="Hirata, Ryuichi (SEC)" userId="955886f9-285d-4137-bfef-63faad37c40d" providerId="ADAL" clId="{91F00069-F3F6-43C7-9CF1-D42F056BBB6E}" dt="2024-09-04T08:58:59.885" v="974" actId="20577"/>
        <pc:sldMkLst>
          <pc:docMk/>
          <pc:sldMk cId="1869465176" sldId="2147473909"/>
        </pc:sldMkLst>
      </pc:sldChg>
      <pc:sldChg chg="delSp modSp mod">
        <pc:chgData name="Hirata, Ryuichi (SEC)" userId="955886f9-285d-4137-bfef-63faad37c40d" providerId="ADAL" clId="{91F00069-F3F6-43C7-9CF1-D42F056BBB6E}" dt="2024-09-04T08:54:11.996" v="809" actId="478"/>
        <pc:sldMkLst>
          <pc:docMk/>
          <pc:sldMk cId="3365292773" sldId="2147473910"/>
        </pc:sldMkLst>
      </pc:sldChg>
      <pc:sldChg chg="modSp mod">
        <pc:chgData name="Hirata, Ryuichi (SEC)" userId="955886f9-285d-4137-bfef-63faad37c40d" providerId="ADAL" clId="{91F00069-F3F6-43C7-9CF1-D42F056BBB6E}" dt="2024-09-04T09:01:01.811" v="1084" actId="20577"/>
        <pc:sldMkLst>
          <pc:docMk/>
          <pc:sldMk cId="2778181185" sldId="2147473911"/>
        </pc:sldMkLst>
      </pc:sldChg>
    </pc:docChg>
  </pc:docChgLst>
  <pc:docChgLst>
    <pc:chgData name="Hirata, Ryuichi (SEC)" userId="955886f9-285d-4137-bfef-63faad37c40d" providerId="ADAL" clId="{CA61D1B9-AED3-42D5-94CE-B7C2637DCAA2}"/>
    <pc:docChg chg="undo custSel addSld delSld modSld modMainMaster modSection">
      <pc:chgData name="Hirata, Ryuichi (SEC)" userId="955886f9-285d-4137-bfef-63faad37c40d" providerId="ADAL" clId="{CA61D1B9-AED3-42D5-94CE-B7C2637DCAA2}" dt="2024-09-08T20:09:01.482" v="1929" actId="20577"/>
      <pc:docMkLst>
        <pc:docMk/>
      </pc:docMkLst>
      <pc:sldChg chg="modSp mod">
        <pc:chgData name="Hirata, Ryuichi (SEC)" userId="955886f9-285d-4137-bfef-63faad37c40d" providerId="ADAL" clId="{CA61D1B9-AED3-42D5-94CE-B7C2637DCAA2}" dt="2024-09-05T09:50:47.389" v="1643" actId="313"/>
        <pc:sldMkLst>
          <pc:docMk/>
          <pc:sldMk cId="0" sldId="256"/>
        </pc:sldMkLst>
      </pc:sldChg>
      <pc:sldChg chg="modSp mod">
        <pc:chgData name="Hirata, Ryuichi (SEC)" userId="955886f9-285d-4137-bfef-63faad37c40d" providerId="ADAL" clId="{CA61D1B9-AED3-42D5-94CE-B7C2637DCAA2}" dt="2024-09-05T10:03:17.777" v="1707" actId="20577"/>
        <pc:sldMkLst>
          <pc:docMk/>
          <pc:sldMk cId="3635009835" sldId="2147473896"/>
        </pc:sldMkLst>
      </pc:sldChg>
      <pc:sldChg chg="modSp mod">
        <pc:chgData name="Hirata, Ryuichi (SEC)" userId="955886f9-285d-4137-bfef-63faad37c40d" providerId="ADAL" clId="{CA61D1B9-AED3-42D5-94CE-B7C2637DCAA2}" dt="2024-09-05T09:51:15.359" v="1657"/>
        <pc:sldMkLst>
          <pc:docMk/>
          <pc:sldMk cId="3828659071" sldId="2147473897"/>
        </pc:sldMkLst>
      </pc:sldChg>
      <pc:sldChg chg="modSp mod">
        <pc:chgData name="Hirata, Ryuichi (SEC)" userId="955886f9-285d-4137-bfef-63faad37c40d" providerId="ADAL" clId="{CA61D1B9-AED3-42D5-94CE-B7C2637DCAA2}" dt="2024-09-05T10:01:54.595" v="1686" actId="20577"/>
        <pc:sldMkLst>
          <pc:docMk/>
          <pc:sldMk cId="3108319405" sldId="2147473900"/>
        </pc:sldMkLst>
      </pc:sldChg>
      <pc:sldChg chg="modSp mod">
        <pc:chgData name="Hirata, Ryuichi (SEC)" userId="955886f9-285d-4137-bfef-63faad37c40d" providerId="ADAL" clId="{CA61D1B9-AED3-42D5-94CE-B7C2637DCAA2}" dt="2024-09-05T09:50:56.844" v="1655" actId="313"/>
        <pc:sldMkLst>
          <pc:docMk/>
          <pc:sldMk cId="3865506821" sldId="2147473901"/>
        </pc:sldMkLst>
      </pc:sldChg>
      <pc:sldChg chg="delSp modSp del mod">
        <pc:chgData name="Hirata, Ryuichi (SEC)" userId="955886f9-285d-4137-bfef-63faad37c40d" providerId="ADAL" clId="{CA61D1B9-AED3-42D5-94CE-B7C2637DCAA2}" dt="2024-09-05T08:45:33.021" v="727" actId="47"/>
        <pc:sldMkLst>
          <pc:docMk/>
          <pc:sldMk cId="4201195812" sldId="2147473903"/>
        </pc:sldMkLst>
      </pc:sldChg>
      <pc:sldChg chg="modSp mod">
        <pc:chgData name="Hirata, Ryuichi (SEC)" userId="955886f9-285d-4137-bfef-63faad37c40d" providerId="ADAL" clId="{CA61D1B9-AED3-42D5-94CE-B7C2637DCAA2}" dt="2024-09-08T19:50:31.465" v="1717" actId="20577"/>
        <pc:sldMkLst>
          <pc:docMk/>
          <pc:sldMk cId="3366517367" sldId="2147473905"/>
        </pc:sldMkLst>
      </pc:sldChg>
      <pc:sldChg chg="modSp mod">
        <pc:chgData name="Hirata, Ryuichi (SEC)" userId="955886f9-285d-4137-bfef-63faad37c40d" providerId="ADAL" clId="{CA61D1B9-AED3-42D5-94CE-B7C2637DCAA2}" dt="2024-09-08T20:01:02.053" v="1768" actId="20577"/>
        <pc:sldMkLst>
          <pc:docMk/>
          <pc:sldMk cId="3315788951" sldId="2147473907"/>
        </pc:sldMkLst>
      </pc:sldChg>
      <pc:sldChg chg="modSp mod">
        <pc:chgData name="Hirata, Ryuichi (SEC)" userId="955886f9-285d-4137-bfef-63faad37c40d" providerId="ADAL" clId="{CA61D1B9-AED3-42D5-94CE-B7C2637DCAA2}" dt="2024-09-08T19:51:01.472" v="1721" actId="20577"/>
        <pc:sldMkLst>
          <pc:docMk/>
          <pc:sldMk cId="3351431345" sldId="2147473908"/>
        </pc:sldMkLst>
      </pc:sldChg>
      <pc:sldChg chg="modSp mod">
        <pc:chgData name="Hirata, Ryuichi (SEC)" userId="955886f9-285d-4137-bfef-63faad37c40d" providerId="ADAL" clId="{CA61D1B9-AED3-42D5-94CE-B7C2637DCAA2}" dt="2024-09-08T19:52:21.751" v="1732" actId="20577"/>
        <pc:sldMkLst>
          <pc:docMk/>
          <pc:sldMk cId="1869465176" sldId="2147473909"/>
        </pc:sldMkLst>
      </pc:sldChg>
      <pc:sldChg chg="delSp modSp mod">
        <pc:chgData name="Hirata, Ryuichi (SEC)" userId="955886f9-285d-4137-bfef-63faad37c40d" providerId="ADAL" clId="{CA61D1B9-AED3-42D5-94CE-B7C2637DCAA2}" dt="2024-09-08T20:09:01.482" v="1929" actId="20577"/>
        <pc:sldMkLst>
          <pc:docMk/>
          <pc:sldMk cId="3365292773" sldId="2147473910"/>
        </pc:sldMkLst>
      </pc:sldChg>
      <pc:sldChg chg="modSp mod">
        <pc:chgData name="Hirata, Ryuichi (SEC)" userId="955886f9-285d-4137-bfef-63faad37c40d" providerId="ADAL" clId="{CA61D1B9-AED3-42D5-94CE-B7C2637DCAA2}" dt="2024-09-05T09:54:02.263" v="1679" actId="20577"/>
        <pc:sldMkLst>
          <pc:docMk/>
          <pc:sldMk cId="2778181185" sldId="2147473911"/>
        </pc:sldMkLst>
      </pc:sldChg>
      <pc:sldChg chg="modSp mod">
        <pc:chgData name="Hirata, Ryuichi (SEC)" userId="955886f9-285d-4137-bfef-63faad37c40d" providerId="ADAL" clId="{CA61D1B9-AED3-42D5-94CE-B7C2637DCAA2}" dt="2024-09-05T09:50:54.663" v="1652" actId="313"/>
        <pc:sldMkLst>
          <pc:docMk/>
          <pc:sldMk cId="3923546759" sldId="2147473912"/>
        </pc:sldMkLst>
      </pc:sldChg>
      <pc:sldChg chg="modSp mod">
        <pc:chgData name="Hirata, Ryuichi (SEC)" userId="955886f9-285d-4137-bfef-63faad37c40d" providerId="ADAL" clId="{CA61D1B9-AED3-42D5-94CE-B7C2637DCAA2}" dt="2024-09-05T09:50:55.183" v="1653" actId="313"/>
        <pc:sldMkLst>
          <pc:docMk/>
          <pc:sldMk cId="2738817819" sldId="2147473913"/>
        </pc:sldMkLst>
      </pc:sldChg>
      <pc:sldChg chg="modSp mod">
        <pc:chgData name="Hirata, Ryuichi (SEC)" userId="955886f9-285d-4137-bfef-63faad37c40d" providerId="ADAL" clId="{CA61D1B9-AED3-42D5-94CE-B7C2637DCAA2}" dt="2024-09-05T09:50:55.879" v="1654" actId="313"/>
        <pc:sldMkLst>
          <pc:docMk/>
          <pc:sldMk cId="3467092867" sldId="2147473914"/>
        </pc:sldMkLst>
      </pc:sldChg>
      <pc:sldChg chg="modSp new mod">
        <pc:chgData name="Hirata, Ryuichi (SEC)" userId="955886f9-285d-4137-bfef-63faad37c40d" providerId="ADAL" clId="{CA61D1B9-AED3-42D5-94CE-B7C2637DCAA2}" dt="2024-09-08T20:01:12.539" v="1772" actId="20577"/>
        <pc:sldMkLst>
          <pc:docMk/>
          <pc:sldMk cId="1640317041" sldId="2147473915"/>
        </pc:sldMkLst>
      </pc:sldChg>
      <pc:sldChg chg="del">
        <pc:chgData name="Hirata, Ryuichi (SEC)" userId="955886f9-285d-4137-bfef-63faad37c40d" providerId="ADAL" clId="{CA61D1B9-AED3-42D5-94CE-B7C2637DCAA2}" dt="2024-09-05T08:39:55.179" v="628" actId="47"/>
        <pc:sldMkLst>
          <pc:docMk/>
          <pc:sldMk cId="2651501353" sldId="2147473915"/>
        </pc:sldMkLst>
      </pc:sldChg>
      <pc:sldMasterChg chg="modSp mod modSldLayout">
        <pc:chgData name="Hirata, Ryuichi (SEC)" userId="955886f9-285d-4137-bfef-63faad37c40d" providerId="ADAL" clId="{CA61D1B9-AED3-42D5-94CE-B7C2637DCAA2}" dt="2024-09-05T09:50:24.455" v="1642"/>
        <pc:sldMasterMkLst>
          <pc:docMk/>
          <pc:sldMasterMk cId="0" sldId="2147483648"/>
        </pc:sldMasterMkLst>
        <pc:sldLayoutChg chg="modSp mod">
          <pc:chgData name="Hirata, Ryuichi (SEC)" userId="955886f9-285d-4137-bfef-63faad37c40d" providerId="ADAL" clId="{CA61D1B9-AED3-42D5-94CE-B7C2637DCAA2}" dt="2024-09-05T09:50:20.010" v="1641"/>
          <pc:sldLayoutMkLst>
            <pc:docMk/>
            <pc:sldMasterMk cId="0" sldId="2147483648"/>
            <pc:sldLayoutMk cId="0" sldId="2147483649"/>
          </pc:sldLayoutMkLst>
        </pc:sldLayoutChg>
        <pc:sldLayoutChg chg="modSp mod">
          <pc:chgData name="Hirata, Ryuichi (SEC)" userId="955886f9-285d-4137-bfef-63faad37c40d" providerId="ADAL" clId="{CA61D1B9-AED3-42D5-94CE-B7C2637DCAA2}" dt="2024-09-05T09:50:24.455" v="1642"/>
          <pc:sldLayoutMkLst>
            <pc:docMk/>
            <pc:sldMasterMk cId="0" sldId="2147483648"/>
            <pc:sldLayoutMk cId="0" sldId="2147483650"/>
          </pc:sldLayoutMkLst>
        </pc:sldLayoutChg>
      </pc:sldMasterChg>
    </pc:docChg>
  </pc:docChgLst>
  <pc:docChgLst>
    <pc:chgData name="Hirata, Ryuichi (SEC)" userId="955886f9-285d-4137-bfef-63faad37c40d" providerId="ADAL" clId="{2CEB7353-E479-4CBD-87E6-752266930EF8}"/>
    <pc:docChg chg="undo custSel addSld delSld modSld modMainMaster modSection">
      <pc:chgData name="Hirata, Ryuichi (SEC)" userId="955886f9-285d-4137-bfef-63faad37c40d" providerId="ADAL" clId="{2CEB7353-E479-4CBD-87E6-752266930EF8}" dt="2025-03-10T15:39:51.897" v="931" actId="20577"/>
      <pc:docMkLst>
        <pc:docMk/>
      </pc:docMkLst>
      <pc:sldChg chg="addSp modSp mod">
        <pc:chgData name="Hirata, Ryuichi (SEC)" userId="955886f9-285d-4137-bfef-63faad37c40d" providerId="ADAL" clId="{2CEB7353-E479-4CBD-87E6-752266930EF8}" dt="2025-03-10T15:20:00.555" v="871" actId="20577"/>
        <pc:sldMkLst>
          <pc:docMk/>
          <pc:sldMk cId="2416964" sldId="2147473927"/>
        </pc:sldMkLst>
        <pc:spChg chg="mod">
          <ac:chgData name="Hirata, Ryuichi (SEC)" userId="955886f9-285d-4137-bfef-63faad37c40d" providerId="ADAL" clId="{2CEB7353-E479-4CBD-87E6-752266930EF8}" dt="2025-03-10T15:20:00.555" v="871" actId="20577"/>
          <ac:spMkLst>
            <pc:docMk/>
            <pc:sldMk cId="2416964" sldId="2147473927"/>
            <ac:spMk id="2" creationId="{A4A5D605-5842-5B9C-1D39-94A32AE7CBAC}"/>
          </ac:spMkLst>
        </pc:spChg>
        <pc:spChg chg="mod">
          <ac:chgData name="Hirata, Ryuichi (SEC)" userId="955886f9-285d-4137-bfef-63faad37c40d" providerId="ADAL" clId="{2CEB7353-E479-4CBD-87E6-752266930EF8}" dt="2025-03-10T15:06:29.940" v="305" actId="20577"/>
          <ac:spMkLst>
            <pc:docMk/>
            <pc:sldMk cId="2416964" sldId="2147473927"/>
            <ac:spMk id="3" creationId="{998B09E6-BF8D-158C-E616-263EA14651A5}"/>
          </ac:spMkLst>
        </pc:spChg>
        <pc:spChg chg="add">
          <ac:chgData name="Hirata, Ryuichi (SEC)" userId="955886f9-285d-4137-bfef-63faad37c40d" providerId="ADAL" clId="{2CEB7353-E479-4CBD-87E6-752266930EF8}" dt="2025-03-10T13:47:29.181" v="23"/>
          <ac:spMkLst>
            <pc:docMk/>
            <pc:sldMk cId="2416964" sldId="2147473927"/>
            <ac:spMk id="7" creationId="{EED93664-7013-99A5-234A-ADD844526C3A}"/>
          </ac:spMkLst>
        </pc:spChg>
      </pc:sldChg>
      <pc:sldChg chg="del">
        <pc:chgData name="Hirata, Ryuichi (SEC)" userId="955886f9-285d-4137-bfef-63faad37c40d" providerId="ADAL" clId="{2CEB7353-E479-4CBD-87E6-752266930EF8}" dt="2025-03-10T15:19:52.834" v="867" actId="47"/>
        <pc:sldMkLst>
          <pc:docMk/>
          <pc:sldMk cId="3256823961" sldId="2147473929"/>
        </pc:sldMkLst>
      </pc:sldChg>
      <pc:sldChg chg="del">
        <pc:chgData name="Hirata, Ryuichi (SEC)" userId="955886f9-285d-4137-bfef-63faad37c40d" providerId="ADAL" clId="{2CEB7353-E479-4CBD-87E6-752266930EF8}" dt="2025-03-10T15:05:53.480" v="297" actId="47"/>
        <pc:sldMkLst>
          <pc:docMk/>
          <pc:sldMk cId="1294207843" sldId="2147473932"/>
        </pc:sldMkLst>
      </pc:sldChg>
      <pc:sldChg chg="addSp modSp mod">
        <pc:chgData name="Hirata, Ryuichi (SEC)" userId="955886f9-285d-4137-bfef-63faad37c40d" providerId="ADAL" clId="{2CEB7353-E479-4CBD-87E6-752266930EF8}" dt="2025-03-10T15:39:51.897" v="931" actId="20577"/>
        <pc:sldMkLst>
          <pc:docMk/>
          <pc:sldMk cId="2873231410" sldId="2147473934"/>
        </pc:sldMkLst>
        <pc:spChg chg="mod">
          <ac:chgData name="Hirata, Ryuichi (SEC)" userId="955886f9-285d-4137-bfef-63faad37c40d" providerId="ADAL" clId="{2CEB7353-E479-4CBD-87E6-752266930EF8}" dt="2025-03-10T15:19:55.887" v="869" actId="20577"/>
          <ac:spMkLst>
            <pc:docMk/>
            <pc:sldMk cId="2873231410" sldId="2147473934"/>
            <ac:spMk id="2" creationId="{EFEFF93B-54AB-A654-D959-A24E36E082D6}"/>
          </ac:spMkLst>
        </pc:spChg>
        <pc:spChg chg="mod">
          <ac:chgData name="Hirata, Ryuichi (SEC)" userId="955886f9-285d-4137-bfef-63faad37c40d" providerId="ADAL" clId="{2CEB7353-E479-4CBD-87E6-752266930EF8}" dt="2025-03-10T15:39:51.897" v="931" actId="20577"/>
          <ac:spMkLst>
            <pc:docMk/>
            <pc:sldMk cId="2873231410" sldId="2147473934"/>
            <ac:spMk id="3" creationId="{B48840C9-7F50-916F-E8C5-B4036784A333}"/>
          </ac:spMkLst>
        </pc:spChg>
        <pc:spChg chg="add">
          <ac:chgData name="Hirata, Ryuichi (SEC)" userId="955886f9-285d-4137-bfef-63faad37c40d" providerId="ADAL" clId="{2CEB7353-E479-4CBD-87E6-752266930EF8}" dt="2025-03-10T13:46:46.455" v="15"/>
          <ac:spMkLst>
            <pc:docMk/>
            <pc:sldMk cId="2873231410" sldId="2147473934"/>
            <ac:spMk id="7" creationId="{BF7D28DB-2DF6-76B6-AB87-5158A1C3B36B}"/>
          </ac:spMkLst>
        </pc:spChg>
      </pc:sldChg>
      <pc:sldChg chg="modSp add mod">
        <pc:chgData name="Hirata, Ryuichi (SEC)" userId="955886f9-285d-4137-bfef-63faad37c40d" providerId="ADAL" clId="{2CEB7353-E479-4CBD-87E6-752266930EF8}" dt="2025-03-10T15:20:04.753" v="873" actId="20577"/>
        <pc:sldMkLst>
          <pc:docMk/>
          <pc:sldMk cId="466530657" sldId="2147473937"/>
        </pc:sldMkLst>
        <pc:spChg chg="mod">
          <ac:chgData name="Hirata, Ryuichi (SEC)" userId="955886f9-285d-4137-bfef-63faad37c40d" providerId="ADAL" clId="{2CEB7353-E479-4CBD-87E6-752266930EF8}" dt="2025-03-10T15:20:04.753" v="873" actId="20577"/>
          <ac:spMkLst>
            <pc:docMk/>
            <pc:sldMk cId="466530657" sldId="2147473937"/>
            <ac:spMk id="2" creationId="{645D9F49-AA87-8699-6845-DFBD6DA1331F}"/>
          </ac:spMkLst>
        </pc:spChg>
        <pc:spChg chg="mod">
          <ac:chgData name="Hirata, Ryuichi (SEC)" userId="955886f9-285d-4137-bfef-63faad37c40d" providerId="ADAL" clId="{2CEB7353-E479-4CBD-87E6-752266930EF8}" dt="2025-03-10T15:17:44.563" v="770" actId="20577"/>
          <ac:spMkLst>
            <pc:docMk/>
            <pc:sldMk cId="466530657" sldId="2147473937"/>
            <ac:spMk id="3" creationId="{03863937-9058-E17F-B33B-3C32D2CCFA67}"/>
          </ac:spMkLst>
        </pc:spChg>
      </pc:sldChg>
      <pc:sldMasterChg chg="modSp mod">
        <pc:chgData name="Hirata, Ryuichi (SEC)" userId="955886f9-285d-4137-bfef-63faad37c40d" providerId="ADAL" clId="{2CEB7353-E479-4CBD-87E6-752266930EF8}" dt="2025-03-06T08:50:41.236" v="13" actId="20577"/>
        <pc:sldMasterMkLst>
          <pc:docMk/>
          <pc:sldMasterMk cId="0" sldId="2147483648"/>
        </pc:sldMasterMkLst>
        <pc:spChg chg="mod">
          <ac:chgData name="Hirata, Ryuichi (SEC)" userId="955886f9-285d-4137-bfef-63faad37c40d" providerId="ADAL" clId="{2CEB7353-E479-4CBD-87E6-752266930EF8}" dt="2025-03-06T08:50:41.236" v="13" actId="20577"/>
          <ac:spMkLst>
            <pc:docMk/>
            <pc:sldMasterMk cId="0" sldId="2147483648"/>
            <ac:spMk id="10" creationId="{00000000-0000-0000-0000-000000000000}"/>
          </ac:spMkLst>
        </pc:spChg>
      </pc:sldMasterChg>
    </pc:docChg>
  </pc:docChgLst>
  <pc:docChgLst>
    <pc:chgData name="Hirata, Ryuichi (SEC)" userId="955886f9-285d-4137-bfef-63faad37c40d" providerId="ADAL" clId="{6FF904D2-CB02-4C17-B3D1-8F5FEAAC3713}"/>
    <pc:docChg chg="undo custSel addSld delSld modSld sldOrd modSection">
      <pc:chgData name="Hirata, Ryuichi (SEC)" userId="955886f9-285d-4137-bfef-63faad37c40d" providerId="ADAL" clId="{6FF904D2-CB02-4C17-B3D1-8F5FEAAC3713}" dt="2024-08-22T06:04:37.573" v="1035"/>
      <pc:docMkLst>
        <pc:docMk/>
      </pc:docMkLst>
      <pc:sldChg chg="ord">
        <pc:chgData name="Hirata, Ryuichi (SEC)" userId="955886f9-285d-4137-bfef-63faad37c40d" providerId="ADAL" clId="{6FF904D2-CB02-4C17-B3D1-8F5FEAAC3713}" dt="2024-08-22T06:04:37.573" v="1035"/>
        <pc:sldMkLst>
          <pc:docMk/>
          <pc:sldMk cId="3417133029" sldId="2147473895"/>
        </pc:sldMkLst>
      </pc:sldChg>
      <pc:sldChg chg="modSp mod">
        <pc:chgData name="Hirata, Ryuichi (SEC)" userId="955886f9-285d-4137-bfef-63faad37c40d" providerId="ADAL" clId="{6FF904D2-CB02-4C17-B3D1-8F5FEAAC3713}" dt="2024-08-22T05:22:16.890" v="5"/>
        <pc:sldMkLst>
          <pc:docMk/>
          <pc:sldMk cId="3635009835" sldId="2147473896"/>
        </pc:sldMkLst>
      </pc:sldChg>
      <pc:sldChg chg="modSp mod">
        <pc:chgData name="Hirata, Ryuichi (SEC)" userId="955886f9-285d-4137-bfef-63faad37c40d" providerId="ADAL" clId="{6FF904D2-CB02-4C17-B3D1-8F5FEAAC3713}" dt="2024-08-22T05:54:19.578" v="1033" actId="20577"/>
        <pc:sldMkLst>
          <pc:docMk/>
          <pc:sldMk cId="3366517367" sldId="2147473905"/>
        </pc:sldMkLst>
      </pc:sldChg>
      <pc:sldChg chg="del mod modShow">
        <pc:chgData name="Hirata, Ryuichi (SEC)" userId="955886f9-285d-4137-bfef-63faad37c40d" providerId="ADAL" clId="{6FF904D2-CB02-4C17-B3D1-8F5FEAAC3713}" dt="2024-08-22T05:52:40.682" v="915" actId="47"/>
        <pc:sldMkLst>
          <pc:docMk/>
          <pc:sldMk cId="927919284" sldId="2147473906"/>
        </pc:sldMkLst>
      </pc:sldChg>
      <pc:sldChg chg="modSp mod">
        <pc:chgData name="Hirata, Ryuichi (SEC)" userId="955886f9-285d-4137-bfef-63faad37c40d" providerId="ADAL" clId="{6FF904D2-CB02-4C17-B3D1-8F5FEAAC3713}" dt="2024-08-22T05:53:38.106" v="1007" actId="21"/>
        <pc:sldMkLst>
          <pc:docMk/>
          <pc:sldMk cId="3351431345" sldId="2147473908"/>
        </pc:sldMkLst>
      </pc:sldChg>
      <pc:sldChg chg="modSp mod ord">
        <pc:chgData name="Hirata, Ryuichi (SEC)" userId="955886f9-285d-4137-bfef-63faad37c40d" providerId="ADAL" clId="{6FF904D2-CB02-4C17-B3D1-8F5FEAAC3713}" dt="2024-08-22T05:51:09.352" v="914"/>
        <pc:sldMkLst>
          <pc:docMk/>
          <pc:sldMk cId="1869465176" sldId="2147473909"/>
        </pc:sldMkLst>
      </pc:sldChg>
      <pc:sldChg chg="modSp add mod">
        <pc:chgData name="Hirata, Ryuichi (SEC)" userId="955886f9-285d-4137-bfef-63faad37c40d" providerId="ADAL" clId="{6FF904D2-CB02-4C17-B3D1-8F5FEAAC3713}" dt="2024-08-22T05:53:44.821" v="1009"/>
        <pc:sldMkLst>
          <pc:docMk/>
          <pc:sldMk cId="2778181185" sldId="2147473911"/>
        </pc:sldMkLst>
      </pc:sldChg>
    </pc:docChg>
  </pc:docChgLst>
  <pc:docChgLst>
    <pc:chgData name="Ryuichi" userId="955886f9-285d-4137-bfef-63faad37c40d" providerId="ADAL" clId="{EC88E9CB-E3AF-4B4D-BC25-D20D5B3D7CE9}"/>
    <pc:docChg chg="undo custSel addSld delSld modSld addSection modSection">
      <pc:chgData name="Ryuichi" userId="955886f9-285d-4137-bfef-63faad37c40d" providerId="ADAL" clId="{EC88E9CB-E3AF-4B4D-BC25-D20D5B3D7CE9}" dt="2024-01-15T20:01:57.360" v="48" actId="17846"/>
      <pc:docMkLst>
        <pc:docMk/>
      </pc:docMkLst>
      <pc:sldChg chg="modSp new mod">
        <pc:chgData name="Ryuichi" userId="955886f9-285d-4137-bfef-63faad37c40d" providerId="ADAL" clId="{EC88E9CB-E3AF-4B4D-BC25-D20D5B3D7CE9}" dt="2024-01-15T19:39:13.919" v="13" actId="15"/>
        <pc:sldMkLst>
          <pc:docMk/>
          <pc:sldMk cId="3924270963" sldId="292"/>
        </pc:sldMkLst>
      </pc:sldChg>
      <pc:sldChg chg="modSp new mod">
        <pc:chgData name="Ryuichi" userId="955886f9-285d-4137-bfef-63faad37c40d" providerId="ADAL" clId="{EC88E9CB-E3AF-4B4D-BC25-D20D5B3D7CE9}" dt="2024-01-15T19:40:17.327" v="32" actId="1076"/>
        <pc:sldMkLst>
          <pc:docMk/>
          <pc:sldMk cId="1597376291" sldId="293"/>
        </pc:sldMkLst>
      </pc:sldChg>
      <pc:sldChg chg="modSp new mod">
        <pc:chgData name="Ryuichi" userId="955886f9-285d-4137-bfef-63faad37c40d" providerId="ADAL" clId="{EC88E9CB-E3AF-4B4D-BC25-D20D5B3D7CE9}" dt="2024-01-15T19:40:50.226" v="45" actId="20577"/>
        <pc:sldMkLst>
          <pc:docMk/>
          <pc:sldMk cId="3980881672" sldId="294"/>
        </pc:sldMkLst>
      </pc:sldChg>
      <pc:sldChg chg="new del">
        <pc:chgData name="Ryuichi" userId="955886f9-285d-4137-bfef-63faad37c40d" providerId="ADAL" clId="{EC88E9CB-E3AF-4B4D-BC25-D20D5B3D7CE9}" dt="2024-01-15T19:41:31.253" v="47" actId="47"/>
        <pc:sldMkLst>
          <pc:docMk/>
          <pc:sldMk cId="2757088539" sldId="295"/>
        </pc:sldMkLst>
      </pc:sldChg>
    </pc:docChg>
  </pc:docChgLst>
  <pc:docChgLst>
    <pc:chgData name="Hirata, Ryuichi (SEC)" userId="955886f9-285d-4137-bfef-63faad37c40d" providerId="ADAL" clId="{F6E1BA05-3090-4AE8-9722-29B800C792BD}"/>
    <pc:docChg chg="undo redo custSel addSld delSld modSld sldOrd modMainMaster addSection delSection modSection">
      <pc:chgData name="Hirata, Ryuichi (SEC)" userId="955886f9-285d-4137-bfef-63faad37c40d" providerId="ADAL" clId="{F6E1BA05-3090-4AE8-9722-29B800C792BD}" dt="2025-03-03T11:50:43.470" v="6434" actId="20577"/>
      <pc:docMkLst>
        <pc:docMk/>
      </pc:docMkLst>
      <pc:sldChg chg="modSp mod chgLayout">
        <pc:chgData name="Hirata, Ryuichi (SEC)" userId="955886f9-285d-4137-bfef-63faad37c40d" providerId="ADAL" clId="{F6E1BA05-3090-4AE8-9722-29B800C792BD}" dt="2025-02-27T04:57:11.409" v="6359" actId="20577"/>
        <pc:sldMkLst>
          <pc:docMk/>
          <pc:sldMk cId="0" sldId="256"/>
        </pc:sldMkLst>
        <pc:spChg chg="mod ord">
          <ac:chgData name="Hirata, Ryuichi (SEC)" userId="955886f9-285d-4137-bfef-63faad37c40d" providerId="ADAL" clId="{F6E1BA05-3090-4AE8-9722-29B800C792BD}" dt="2025-02-27T02:56:01.647" v="4038"/>
          <ac:spMkLst>
            <pc:docMk/>
            <pc:sldMk cId="0" sldId="256"/>
            <ac:spMk id="6" creationId="{00000000-0000-0000-0000-000000000000}"/>
          </ac:spMkLst>
        </pc:spChg>
        <pc:spChg chg="mod ord">
          <ac:chgData name="Hirata, Ryuichi (SEC)" userId="955886f9-285d-4137-bfef-63faad37c40d" providerId="ADAL" clId="{F6E1BA05-3090-4AE8-9722-29B800C792BD}" dt="2025-02-27T02:55:16.840" v="4034" actId="700"/>
          <ac:spMkLst>
            <pc:docMk/>
            <pc:sldMk cId="0" sldId="256"/>
            <ac:spMk id="7" creationId="{00000000-0000-0000-0000-000000000000}"/>
          </ac:spMkLst>
        </pc:spChg>
        <pc:spChg chg="mod ord">
          <ac:chgData name="Hirata, Ryuichi (SEC)" userId="955886f9-285d-4137-bfef-63faad37c40d" providerId="ADAL" clId="{F6E1BA05-3090-4AE8-9722-29B800C792BD}" dt="2025-02-27T02:55:16.840" v="4034" actId="700"/>
          <ac:spMkLst>
            <pc:docMk/>
            <pc:sldMk cId="0" sldId="256"/>
            <ac:spMk id="8" creationId="{00000000-0000-0000-0000-000000000000}"/>
          </ac:spMkLst>
        </pc:spChg>
        <pc:spChg chg="mod ord">
          <ac:chgData name="Hirata, Ryuichi (SEC)" userId="955886f9-285d-4137-bfef-63faad37c40d" providerId="ADAL" clId="{F6E1BA05-3090-4AE8-9722-29B800C792BD}" dt="2025-02-27T04:57:11.409" v="6359" actId="20577"/>
          <ac:spMkLst>
            <pc:docMk/>
            <pc:sldMk cId="0" sldId="256"/>
            <ac:spMk id="3073" creationId="{00000000-0000-0000-0000-000000000000}"/>
          </ac:spMkLst>
        </pc:spChg>
        <pc:spChg chg="mod ord">
          <ac:chgData name="Hirata, Ryuichi (SEC)" userId="955886f9-285d-4137-bfef-63faad37c40d" providerId="ADAL" clId="{F6E1BA05-3090-4AE8-9722-29B800C792BD}" dt="2025-02-27T02:55:16.840" v="4034" actId="700"/>
          <ac:spMkLst>
            <pc:docMk/>
            <pc:sldMk cId="0" sldId="256"/>
            <ac:spMk id="3074" creationId="{00000000-0000-0000-0000-000000000000}"/>
          </ac:spMkLst>
        </pc:spChg>
      </pc:sldChg>
      <pc:sldChg chg="del">
        <pc:chgData name="Hirata, Ryuichi (SEC)" userId="955886f9-285d-4137-bfef-63faad37c40d" providerId="ADAL" clId="{F6E1BA05-3090-4AE8-9722-29B800C792BD}" dt="2025-02-27T04:44:26.023" v="5147" actId="18676"/>
        <pc:sldMkLst>
          <pc:docMk/>
          <pc:sldMk cId="3635009835" sldId="2147473896"/>
        </pc:sldMkLst>
      </pc:sldChg>
      <pc:sldChg chg="del">
        <pc:chgData name="Hirata, Ryuichi (SEC)" userId="955886f9-285d-4137-bfef-63faad37c40d" providerId="ADAL" clId="{F6E1BA05-3090-4AE8-9722-29B800C792BD}" dt="2025-02-27T04:44:26.023" v="5147" actId="18676"/>
        <pc:sldMkLst>
          <pc:docMk/>
          <pc:sldMk cId="3828659071" sldId="2147473897"/>
        </pc:sldMkLst>
      </pc:sldChg>
      <pc:sldChg chg="del">
        <pc:chgData name="Hirata, Ryuichi (SEC)" userId="955886f9-285d-4137-bfef-63faad37c40d" providerId="ADAL" clId="{F6E1BA05-3090-4AE8-9722-29B800C792BD}" dt="2025-02-04T02:53:00.633" v="355" actId="47"/>
        <pc:sldMkLst>
          <pc:docMk/>
          <pc:sldMk cId="3108319405" sldId="2147473900"/>
        </pc:sldMkLst>
      </pc:sldChg>
      <pc:sldChg chg="del">
        <pc:chgData name="Hirata, Ryuichi (SEC)" userId="955886f9-285d-4137-bfef-63faad37c40d" providerId="ADAL" clId="{F6E1BA05-3090-4AE8-9722-29B800C792BD}" dt="2025-02-27T04:44:26.023" v="5147" actId="18676"/>
        <pc:sldMkLst>
          <pc:docMk/>
          <pc:sldMk cId="3865506821" sldId="2147473901"/>
        </pc:sldMkLst>
      </pc:sldChg>
      <pc:sldChg chg="del">
        <pc:chgData name="Hirata, Ryuichi (SEC)" userId="955886f9-285d-4137-bfef-63faad37c40d" providerId="ADAL" clId="{F6E1BA05-3090-4AE8-9722-29B800C792BD}" dt="2025-02-27T04:44:26.023" v="5147" actId="18676"/>
        <pc:sldMkLst>
          <pc:docMk/>
          <pc:sldMk cId="3366517367" sldId="2147473905"/>
        </pc:sldMkLst>
      </pc:sldChg>
      <pc:sldChg chg="del">
        <pc:chgData name="Hirata, Ryuichi (SEC)" userId="955886f9-285d-4137-bfef-63faad37c40d" providerId="ADAL" clId="{F6E1BA05-3090-4AE8-9722-29B800C792BD}" dt="2025-02-27T04:44:26.023" v="5147" actId="18676"/>
        <pc:sldMkLst>
          <pc:docMk/>
          <pc:sldMk cId="3315788951" sldId="2147473907"/>
        </pc:sldMkLst>
      </pc:sldChg>
      <pc:sldChg chg="del">
        <pc:chgData name="Hirata, Ryuichi (SEC)" userId="955886f9-285d-4137-bfef-63faad37c40d" providerId="ADAL" clId="{F6E1BA05-3090-4AE8-9722-29B800C792BD}" dt="2025-02-27T04:44:26.023" v="5147" actId="18676"/>
        <pc:sldMkLst>
          <pc:docMk/>
          <pc:sldMk cId="3351431345" sldId="2147473908"/>
        </pc:sldMkLst>
      </pc:sldChg>
      <pc:sldChg chg="del">
        <pc:chgData name="Hirata, Ryuichi (SEC)" userId="955886f9-285d-4137-bfef-63faad37c40d" providerId="ADAL" clId="{F6E1BA05-3090-4AE8-9722-29B800C792BD}" dt="2025-02-27T04:44:26.023" v="5147" actId="18676"/>
        <pc:sldMkLst>
          <pc:docMk/>
          <pc:sldMk cId="1869465176" sldId="2147473909"/>
        </pc:sldMkLst>
      </pc:sldChg>
      <pc:sldChg chg="del">
        <pc:chgData name="Hirata, Ryuichi (SEC)" userId="955886f9-285d-4137-bfef-63faad37c40d" providerId="ADAL" clId="{F6E1BA05-3090-4AE8-9722-29B800C792BD}" dt="2025-02-27T04:44:26.023" v="5147" actId="18676"/>
        <pc:sldMkLst>
          <pc:docMk/>
          <pc:sldMk cId="3365292773" sldId="2147473910"/>
        </pc:sldMkLst>
      </pc:sldChg>
      <pc:sldChg chg="del">
        <pc:chgData name="Hirata, Ryuichi (SEC)" userId="955886f9-285d-4137-bfef-63faad37c40d" providerId="ADAL" clId="{F6E1BA05-3090-4AE8-9722-29B800C792BD}" dt="2025-02-27T04:44:26.023" v="5147" actId="18676"/>
        <pc:sldMkLst>
          <pc:docMk/>
          <pc:sldMk cId="2778181185" sldId="2147473911"/>
        </pc:sldMkLst>
      </pc:sldChg>
      <pc:sldChg chg="del">
        <pc:chgData name="Hirata, Ryuichi (SEC)" userId="955886f9-285d-4137-bfef-63faad37c40d" providerId="ADAL" clId="{F6E1BA05-3090-4AE8-9722-29B800C792BD}" dt="2025-02-27T04:44:26.023" v="5147" actId="18676"/>
        <pc:sldMkLst>
          <pc:docMk/>
          <pc:sldMk cId="3923546759" sldId="2147473912"/>
        </pc:sldMkLst>
      </pc:sldChg>
      <pc:sldChg chg="del">
        <pc:chgData name="Hirata, Ryuichi (SEC)" userId="955886f9-285d-4137-bfef-63faad37c40d" providerId="ADAL" clId="{F6E1BA05-3090-4AE8-9722-29B800C792BD}" dt="2025-02-27T04:44:26.023" v="5147" actId="18676"/>
        <pc:sldMkLst>
          <pc:docMk/>
          <pc:sldMk cId="2738817819" sldId="2147473913"/>
        </pc:sldMkLst>
      </pc:sldChg>
      <pc:sldChg chg="del">
        <pc:chgData name="Hirata, Ryuichi (SEC)" userId="955886f9-285d-4137-bfef-63faad37c40d" providerId="ADAL" clId="{F6E1BA05-3090-4AE8-9722-29B800C792BD}" dt="2025-02-27T04:44:26.023" v="5147" actId="18676"/>
        <pc:sldMkLst>
          <pc:docMk/>
          <pc:sldMk cId="3467092867" sldId="2147473914"/>
        </pc:sldMkLst>
      </pc:sldChg>
      <pc:sldChg chg="del">
        <pc:chgData name="Hirata, Ryuichi (SEC)" userId="955886f9-285d-4137-bfef-63faad37c40d" providerId="ADAL" clId="{F6E1BA05-3090-4AE8-9722-29B800C792BD}" dt="2025-02-27T04:44:26.023" v="5147" actId="18676"/>
        <pc:sldMkLst>
          <pc:docMk/>
          <pc:sldMk cId="1640317041" sldId="2147473915"/>
        </pc:sldMkLst>
      </pc:sldChg>
      <pc:sldChg chg="del">
        <pc:chgData name="Hirata, Ryuichi (SEC)" userId="955886f9-285d-4137-bfef-63faad37c40d" providerId="ADAL" clId="{F6E1BA05-3090-4AE8-9722-29B800C792BD}" dt="2025-02-27T04:44:29.683" v="5148" actId="18676"/>
        <pc:sldMkLst>
          <pc:docMk/>
          <pc:sldMk cId="3573469106" sldId="2147473918"/>
        </pc:sldMkLst>
      </pc:sldChg>
      <pc:sldChg chg="del">
        <pc:chgData name="Hirata, Ryuichi (SEC)" userId="955886f9-285d-4137-bfef-63faad37c40d" providerId="ADAL" clId="{F6E1BA05-3090-4AE8-9722-29B800C792BD}" dt="2025-02-27T04:44:29.683" v="5148" actId="18676"/>
        <pc:sldMkLst>
          <pc:docMk/>
          <pc:sldMk cId="1848460501" sldId="2147473919"/>
        </pc:sldMkLst>
      </pc:sldChg>
      <pc:sldChg chg="del">
        <pc:chgData name="Hirata, Ryuichi (SEC)" userId="955886f9-285d-4137-bfef-63faad37c40d" providerId="ADAL" clId="{F6E1BA05-3090-4AE8-9722-29B800C792BD}" dt="2025-02-27T03:07:48.008" v="4478" actId="18676"/>
        <pc:sldMkLst>
          <pc:docMk/>
          <pc:sldMk cId="2474702232" sldId="2147473920"/>
        </pc:sldMkLst>
      </pc:sldChg>
      <pc:sldChg chg="del">
        <pc:chgData name="Hirata, Ryuichi (SEC)" userId="955886f9-285d-4137-bfef-63faad37c40d" providerId="ADAL" clId="{F6E1BA05-3090-4AE8-9722-29B800C792BD}" dt="2025-02-27T03:07:48.008" v="4478" actId="18676"/>
        <pc:sldMkLst>
          <pc:docMk/>
          <pc:sldMk cId="1438053346" sldId="2147473921"/>
        </pc:sldMkLst>
      </pc:sldChg>
      <pc:sldChg chg="del">
        <pc:chgData name="Hirata, Ryuichi (SEC)" userId="955886f9-285d-4137-bfef-63faad37c40d" providerId="ADAL" clId="{F6E1BA05-3090-4AE8-9722-29B800C792BD}" dt="2025-02-27T03:07:48.008" v="4478" actId="18676"/>
        <pc:sldMkLst>
          <pc:docMk/>
          <pc:sldMk cId="640243875" sldId="2147473922"/>
        </pc:sldMkLst>
      </pc:sldChg>
      <pc:sldChg chg="del">
        <pc:chgData name="Hirata, Ryuichi (SEC)" userId="955886f9-285d-4137-bfef-63faad37c40d" providerId="ADAL" clId="{F6E1BA05-3090-4AE8-9722-29B800C792BD}" dt="2025-02-27T03:07:48.008" v="4478" actId="18676"/>
        <pc:sldMkLst>
          <pc:docMk/>
          <pc:sldMk cId="2238403558" sldId="2147473923"/>
        </pc:sldMkLst>
      </pc:sldChg>
      <pc:sldChg chg="addSp delSp modSp new mod ord">
        <pc:chgData name="Hirata, Ryuichi (SEC)" userId="955886f9-285d-4137-bfef-63faad37c40d" providerId="ADAL" clId="{F6E1BA05-3090-4AE8-9722-29B800C792BD}" dt="2025-02-27T02:56:08.352" v="4041"/>
        <pc:sldMkLst>
          <pc:docMk/>
          <pc:sldMk cId="1173972987" sldId="2147473924"/>
        </pc:sldMkLst>
        <pc:spChg chg="mod">
          <ac:chgData name="Hirata, Ryuichi (SEC)" userId="955886f9-285d-4137-bfef-63faad37c40d" providerId="ADAL" clId="{F6E1BA05-3090-4AE8-9722-29B800C792BD}" dt="2025-02-17T05:44:15.845" v="3331" actId="20577"/>
          <ac:spMkLst>
            <pc:docMk/>
            <pc:sldMk cId="1173972987" sldId="2147473924"/>
            <ac:spMk id="2" creationId="{38BF1A45-46EB-8156-DF1C-BAE26DABF046}"/>
          </ac:spMkLst>
        </pc:spChg>
        <pc:spChg chg="mod">
          <ac:chgData name="Hirata, Ryuichi (SEC)" userId="955886f9-285d-4137-bfef-63faad37c40d" providerId="ADAL" clId="{F6E1BA05-3090-4AE8-9722-29B800C792BD}" dt="2025-02-27T02:54:14.975" v="4005" actId="20577"/>
          <ac:spMkLst>
            <pc:docMk/>
            <pc:sldMk cId="1173972987" sldId="2147473924"/>
            <ac:spMk id="3" creationId="{964BEBC3-D56C-5A50-91D0-196F66DA76EE}"/>
          </ac:spMkLst>
        </pc:spChg>
        <pc:spChg chg="mod">
          <ac:chgData name="Hirata, Ryuichi (SEC)" userId="955886f9-285d-4137-bfef-63faad37c40d" providerId="ADAL" clId="{F6E1BA05-3090-4AE8-9722-29B800C792BD}" dt="2025-02-27T02:56:08.352" v="4041"/>
          <ac:spMkLst>
            <pc:docMk/>
            <pc:sldMk cId="1173972987" sldId="2147473924"/>
            <ac:spMk id="6" creationId="{8C448E3E-C839-2F99-958C-4AA8DFCC05D4}"/>
          </ac:spMkLst>
        </pc:spChg>
      </pc:sldChg>
      <pc:sldChg chg="new del">
        <pc:chgData name="Hirata, Ryuichi (SEC)" userId="955886f9-285d-4137-bfef-63faad37c40d" providerId="ADAL" clId="{F6E1BA05-3090-4AE8-9722-29B800C792BD}" dt="2025-02-04T02:49:28.524" v="69" actId="47"/>
        <pc:sldMkLst>
          <pc:docMk/>
          <pc:sldMk cId="359715954" sldId="2147473925"/>
        </pc:sldMkLst>
      </pc:sldChg>
      <pc:sldChg chg="modSp add del mod">
        <pc:chgData name="Hirata, Ryuichi (SEC)" userId="955886f9-285d-4137-bfef-63faad37c40d" providerId="ADAL" clId="{F6E1BA05-3090-4AE8-9722-29B800C792BD}" dt="2025-02-27T02:40:57.042" v="3536" actId="47"/>
        <pc:sldMkLst>
          <pc:docMk/>
          <pc:sldMk cId="1695524167" sldId="2147473926"/>
        </pc:sldMkLst>
      </pc:sldChg>
      <pc:sldChg chg="modSp new mod ord">
        <pc:chgData name="Hirata, Ryuichi (SEC)" userId="955886f9-285d-4137-bfef-63faad37c40d" providerId="ADAL" clId="{F6E1BA05-3090-4AE8-9722-29B800C792BD}" dt="2025-02-27T02:56:42.290" v="4048"/>
        <pc:sldMkLst>
          <pc:docMk/>
          <pc:sldMk cId="2416964" sldId="2147473927"/>
        </pc:sldMkLst>
        <pc:spChg chg="mod">
          <ac:chgData name="Hirata, Ryuichi (SEC)" userId="955886f9-285d-4137-bfef-63faad37c40d" providerId="ADAL" clId="{F6E1BA05-3090-4AE8-9722-29B800C792BD}" dt="2025-02-27T02:39:21.091" v="3430" actId="20577"/>
          <ac:spMkLst>
            <pc:docMk/>
            <pc:sldMk cId="2416964" sldId="2147473927"/>
            <ac:spMk id="2" creationId="{A4A5D605-5842-5B9C-1D39-94A32AE7CBAC}"/>
          </ac:spMkLst>
        </pc:spChg>
        <pc:spChg chg="mod">
          <ac:chgData name="Hirata, Ryuichi (SEC)" userId="955886f9-285d-4137-bfef-63faad37c40d" providerId="ADAL" clId="{F6E1BA05-3090-4AE8-9722-29B800C792BD}" dt="2025-02-27T02:41:22.200" v="3540" actId="20577"/>
          <ac:spMkLst>
            <pc:docMk/>
            <pc:sldMk cId="2416964" sldId="2147473927"/>
            <ac:spMk id="3" creationId="{998B09E6-BF8D-158C-E616-263EA14651A5}"/>
          </ac:spMkLst>
        </pc:spChg>
        <pc:spChg chg="mod">
          <ac:chgData name="Hirata, Ryuichi (SEC)" userId="955886f9-285d-4137-bfef-63faad37c40d" providerId="ADAL" clId="{F6E1BA05-3090-4AE8-9722-29B800C792BD}" dt="2025-02-27T02:56:42.290" v="4048"/>
          <ac:spMkLst>
            <pc:docMk/>
            <pc:sldMk cId="2416964" sldId="2147473927"/>
            <ac:spMk id="6" creationId="{2F888722-62F7-4304-95DE-95DA83339344}"/>
          </ac:spMkLst>
        </pc:spChg>
      </pc:sldChg>
      <pc:sldChg chg="addSp delSp modSp new mod">
        <pc:chgData name="Hirata, Ryuichi (SEC)" userId="955886f9-285d-4137-bfef-63faad37c40d" providerId="ADAL" clId="{F6E1BA05-3090-4AE8-9722-29B800C792BD}" dt="2025-03-03T11:50:00.146" v="6426" actId="20577"/>
        <pc:sldMkLst>
          <pc:docMk/>
          <pc:sldMk cId="3996084207" sldId="2147473928"/>
        </pc:sldMkLst>
        <pc:spChg chg="mod">
          <ac:chgData name="Hirata, Ryuichi (SEC)" userId="955886f9-285d-4137-bfef-63faad37c40d" providerId="ADAL" clId="{F6E1BA05-3090-4AE8-9722-29B800C792BD}" dt="2025-02-27T02:48:37.142" v="3681" actId="20577"/>
          <ac:spMkLst>
            <pc:docMk/>
            <pc:sldMk cId="3996084207" sldId="2147473928"/>
            <ac:spMk id="2" creationId="{6F17C833-0C24-F0FD-79F7-20D3C8CC72DE}"/>
          </ac:spMkLst>
        </pc:spChg>
        <pc:spChg chg="mod">
          <ac:chgData name="Hirata, Ryuichi (SEC)" userId="955886f9-285d-4137-bfef-63faad37c40d" providerId="ADAL" clId="{F6E1BA05-3090-4AE8-9722-29B800C792BD}" dt="2025-03-03T11:50:00.146" v="6426" actId="20577"/>
          <ac:spMkLst>
            <pc:docMk/>
            <pc:sldMk cId="3996084207" sldId="2147473928"/>
            <ac:spMk id="3" creationId="{EBF89297-478C-D504-597E-C9F61FFA344C}"/>
          </ac:spMkLst>
        </pc:spChg>
        <pc:spChg chg="mod">
          <ac:chgData name="Hirata, Ryuichi (SEC)" userId="955886f9-285d-4137-bfef-63faad37c40d" providerId="ADAL" clId="{F6E1BA05-3090-4AE8-9722-29B800C792BD}" dt="2025-02-27T02:56:11.833" v="4042"/>
          <ac:spMkLst>
            <pc:docMk/>
            <pc:sldMk cId="3996084207" sldId="2147473928"/>
            <ac:spMk id="6" creationId="{B1DB3AEA-59E1-5532-01F9-2DAC92F9BF92}"/>
          </ac:spMkLst>
        </pc:spChg>
        <pc:spChg chg="add mod">
          <ac:chgData name="Hirata, Ryuichi (SEC)" userId="955886f9-285d-4137-bfef-63faad37c40d" providerId="ADAL" clId="{F6E1BA05-3090-4AE8-9722-29B800C792BD}" dt="2025-02-27T02:48:12.465" v="3630"/>
          <ac:spMkLst>
            <pc:docMk/>
            <pc:sldMk cId="3996084207" sldId="2147473928"/>
            <ac:spMk id="10" creationId="{2926E240-83F9-8DDA-A94D-4C63C6B439BE}"/>
          </ac:spMkLst>
        </pc:spChg>
        <pc:spChg chg="add mod">
          <ac:chgData name="Hirata, Ryuichi (SEC)" userId="955886f9-285d-4137-bfef-63faad37c40d" providerId="ADAL" clId="{F6E1BA05-3090-4AE8-9722-29B800C792BD}" dt="2025-02-27T02:48:26.782" v="3652" actId="20577"/>
          <ac:spMkLst>
            <pc:docMk/>
            <pc:sldMk cId="3996084207" sldId="2147473928"/>
            <ac:spMk id="11" creationId="{AF87350D-66B4-65EA-4286-7785F60E1ABC}"/>
          </ac:spMkLst>
        </pc:spChg>
        <pc:spChg chg="add mod">
          <ac:chgData name="Hirata, Ryuichi (SEC)" userId="955886f9-285d-4137-bfef-63faad37c40d" providerId="ADAL" clId="{F6E1BA05-3090-4AE8-9722-29B800C792BD}" dt="2025-02-27T02:48:12.465" v="3630"/>
          <ac:spMkLst>
            <pc:docMk/>
            <pc:sldMk cId="3996084207" sldId="2147473928"/>
            <ac:spMk id="12" creationId="{3434A224-1746-C7D2-0F81-0CBB0B9E447C}"/>
          </ac:spMkLst>
        </pc:spChg>
        <pc:spChg chg="add mod">
          <ac:chgData name="Hirata, Ryuichi (SEC)" userId="955886f9-285d-4137-bfef-63faad37c40d" providerId="ADAL" clId="{F6E1BA05-3090-4AE8-9722-29B800C792BD}" dt="2025-02-27T03:18:29.465" v="4888" actId="12788"/>
          <ac:spMkLst>
            <pc:docMk/>
            <pc:sldMk cId="3996084207" sldId="2147473928"/>
            <ac:spMk id="14" creationId="{1A587F7C-F129-10D4-7DFB-7278681AD1FA}"/>
          </ac:spMkLst>
        </pc:spChg>
        <pc:spChg chg="add mod">
          <ac:chgData name="Hirata, Ryuichi (SEC)" userId="955886f9-285d-4137-bfef-63faad37c40d" providerId="ADAL" clId="{F6E1BA05-3090-4AE8-9722-29B800C792BD}" dt="2025-02-27T03:03:05.314" v="4155" actId="20577"/>
          <ac:spMkLst>
            <pc:docMk/>
            <pc:sldMk cId="3996084207" sldId="2147473928"/>
            <ac:spMk id="15" creationId="{14D62AED-46F1-F001-476B-A584E1E7355B}"/>
          </ac:spMkLst>
        </pc:spChg>
        <pc:spChg chg="add mod">
          <ac:chgData name="Hirata, Ryuichi (SEC)" userId="955886f9-285d-4137-bfef-63faad37c40d" providerId="ADAL" clId="{F6E1BA05-3090-4AE8-9722-29B800C792BD}" dt="2025-02-27T03:18:29.465" v="4888" actId="12788"/>
          <ac:spMkLst>
            <pc:docMk/>
            <pc:sldMk cId="3996084207" sldId="2147473928"/>
            <ac:spMk id="17" creationId="{870457AE-04CC-C602-6D03-4D1F5448DF98}"/>
          </ac:spMkLst>
        </pc:spChg>
        <pc:spChg chg="add mod">
          <ac:chgData name="Hirata, Ryuichi (SEC)" userId="955886f9-285d-4137-bfef-63faad37c40d" providerId="ADAL" clId="{F6E1BA05-3090-4AE8-9722-29B800C792BD}" dt="2025-02-27T03:02:46.585" v="4117" actId="1076"/>
          <ac:spMkLst>
            <pc:docMk/>
            <pc:sldMk cId="3996084207" sldId="2147473928"/>
            <ac:spMk id="21" creationId="{CF8C043B-4D0D-965A-79BE-7C313E272569}"/>
          </ac:spMkLst>
        </pc:spChg>
        <pc:cxnChg chg="add mod">
          <ac:chgData name="Hirata, Ryuichi (SEC)" userId="955886f9-285d-4137-bfef-63faad37c40d" providerId="ADAL" clId="{F6E1BA05-3090-4AE8-9722-29B800C792BD}" dt="2025-02-27T02:48:12.465" v="3630"/>
          <ac:cxnSpMkLst>
            <pc:docMk/>
            <pc:sldMk cId="3996084207" sldId="2147473928"/>
            <ac:cxnSpMk id="7" creationId="{85348508-F995-A55B-6922-ED4EB72F5C50}"/>
          </ac:cxnSpMkLst>
        </pc:cxnChg>
        <pc:cxnChg chg="add mod">
          <ac:chgData name="Hirata, Ryuichi (SEC)" userId="955886f9-285d-4137-bfef-63faad37c40d" providerId="ADAL" clId="{F6E1BA05-3090-4AE8-9722-29B800C792BD}" dt="2025-02-27T02:48:12.465" v="3630"/>
          <ac:cxnSpMkLst>
            <pc:docMk/>
            <pc:sldMk cId="3996084207" sldId="2147473928"/>
            <ac:cxnSpMk id="8" creationId="{7CB538F8-BB86-3415-8067-17ABED7F2682}"/>
          </ac:cxnSpMkLst>
        </pc:cxnChg>
        <pc:cxnChg chg="add mod">
          <ac:chgData name="Hirata, Ryuichi (SEC)" userId="955886f9-285d-4137-bfef-63faad37c40d" providerId="ADAL" clId="{F6E1BA05-3090-4AE8-9722-29B800C792BD}" dt="2025-02-27T02:51:17.823" v="3752" actId="1035"/>
          <ac:cxnSpMkLst>
            <pc:docMk/>
            <pc:sldMk cId="3996084207" sldId="2147473928"/>
            <ac:cxnSpMk id="13" creationId="{3FF6C17C-ED1D-D70F-75B3-BE4681CE5617}"/>
          </ac:cxnSpMkLst>
        </pc:cxnChg>
        <pc:cxnChg chg="add mod">
          <ac:chgData name="Hirata, Ryuichi (SEC)" userId="955886f9-285d-4137-bfef-63faad37c40d" providerId="ADAL" clId="{F6E1BA05-3090-4AE8-9722-29B800C792BD}" dt="2025-02-27T02:51:17.823" v="3752" actId="1035"/>
          <ac:cxnSpMkLst>
            <pc:docMk/>
            <pc:sldMk cId="3996084207" sldId="2147473928"/>
            <ac:cxnSpMk id="16" creationId="{A5915D18-FDA3-D59B-C1FA-47E9B31CD61A}"/>
          </ac:cxnSpMkLst>
        </pc:cxnChg>
        <pc:cxnChg chg="add mod">
          <ac:chgData name="Hirata, Ryuichi (SEC)" userId="955886f9-285d-4137-bfef-63faad37c40d" providerId="ADAL" clId="{F6E1BA05-3090-4AE8-9722-29B800C792BD}" dt="2025-02-27T03:02:19.416" v="4091" actId="1076"/>
          <ac:cxnSpMkLst>
            <pc:docMk/>
            <pc:sldMk cId="3996084207" sldId="2147473928"/>
            <ac:cxnSpMk id="20" creationId="{63D06A4F-525A-6E98-EE20-99EE0BE4C418}"/>
          </ac:cxnSpMkLst>
        </pc:cxnChg>
      </pc:sldChg>
      <pc:sldChg chg="modSp add mod ord">
        <pc:chgData name="Hirata, Ryuichi (SEC)" userId="955886f9-285d-4137-bfef-63faad37c40d" providerId="ADAL" clId="{F6E1BA05-3090-4AE8-9722-29B800C792BD}" dt="2025-02-27T02:56:36.389" v="4046"/>
        <pc:sldMkLst>
          <pc:docMk/>
          <pc:sldMk cId="3256823961" sldId="2147473929"/>
        </pc:sldMkLst>
      </pc:sldChg>
      <pc:sldChg chg="addSp delSp modSp new mod">
        <pc:chgData name="Hirata, Ryuichi (SEC)" userId="955886f9-285d-4137-bfef-63faad37c40d" providerId="ADAL" clId="{F6E1BA05-3090-4AE8-9722-29B800C792BD}" dt="2025-02-27T04:52:30.105" v="6019" actId="20577"/>
        <pc:sldMkLst>
          <pc:docMk/>
          <pc:sldMk cId="289627600" sldId="2147473930"/>
        </pc:sldMkLst>
        <pc:spChg chg="mod">
          <ac:chgData name="Hirata, Ryuichi (SEC)" userId="955886f9-285d-4137-bfef-63faad37c40d" providerId="ADAL" clId="{F6E1BA05-3090-4AE8-9722-29B800C792BD}" dt="2025-02-27T03:08:34.663" v="4508" actId="20577"/>
          <ac:spMkLst>
            <pc:docMk/>
            <pc:sldMk cId="289627600" sldId="2147473930"/>
            <ac:spMk id="2" creationId="{E4FBEA41-0D5F-CA2B-2D26-C039E1A18D69}"/>
          </ac:spMkLst>
        </pc:spChg>
        <pc:spChg chg="mod">
          <ac:chgData name="Hirata, Ryuichi (SEC)" userId="955886f9-285d-4137-bfef-63faad37c40d" providerId="ADAL" clId="{F6E1BA05-3090-4AE8-9722-29B800C792BD}" dt="2025-02-27T04:52:30.105" v="6019" actId="20577"/>
          <ac:spMkLst>
            <pc:docMk/>
            <pc:sldMk cId="289627600" sldId="2147473930"/>
            <ac:spMk id="3" creationId="{F0DFD45C-CF65-97C7-B57E-773F38F11F38}"/>
          </ac:spMkLst>
        </pc:spChg>
        <pc:spChg chg="mod">
          <ac:chgData name="Hirata, Ryuichi (SEC)" userId="955886f9-285d-4137-bfef-63faad37c40d" providerId="ADAL" clId="{F6E1BA05-3090-4AE8-9722-29B800C792BD}" dt="2025-02-27T02:56:33.204" v="4045"/>
          <ac:spMkLst>
            <pc:docMk/>
            <pc:sldMk cId="289627600" sldId="2147473930"/>
            <ac:spMk id="6" creationId="{017A41AC-0CCE-8C91-F1D0-F9AADDF53D2D}"/>
          </ac:spMkLst>
        </pc:spChg>
        <pc:spChg chg="add mod">
          <ac:chgData name="Hirata, Ryuichi (SEC)" userId="955886f9-285d-4137-bfef-63faad37c40d" providerId="ADAL" clId="{F6E1BA05-3090-4AE8-9722-29B800C792BD}" dt="2025-02-04T05:57:54.293" v="1021"/>
          <ac:spMkLst>
            <pc:docMk/>
            <pc:sldMk cId="289627600" sldId="2147473930"/>
            <ac:spMk id="10" creationId="{FD94A3C1-DE42-3DE2-9CE6-822CD0F65F9B}"/>
          </ac:spMkLst>
        </pc:spChg>
        <pc:spChg chg="add mod">
          <ac:chgData name="Hirata, Ryuichi (SEC)" userId="955886f9-285d-4137-bfef-63faad37c40d" providerId="ADAL" clId="{F6E1BA05-3090-4AE8-9722-29B800C792BD}" dt="2025-02-04T06:01:53.138" v="1104" actId="20577"/>
          <ac:spMkLst>
            <pc:docMk/>
            <pc:sldMk cId="289627600" sldId="2147473930"/>
            <ac:spMk id="11" creationId="{4E27D6C1-09D1-8871-3E7D-3B06BF99C3AD}"/>
          </ac:spMkLst>
        </pc:spChg>
        <pc:spChg chg="add mod">
          <ac:chgData name="Hirata, Ryuichi (SEC)" userId="955886f9-285d-4137-bfef-63faad37c40d" providerId="ADAL" clId="{F6E1BA05-3090-4AE8-9722-29B800C792BD}" dt="2025-02-04T05:57:54.293" v="1021"/>
          <ac:spMkLst>
            <pc:docMk/>
            <pc:sldMk cId="289627600" sldId="2147473930"/>
            <ac:spMk id="12" creationId="{76F08CDD-CD15-7397-B358-DB1D54663039}"/>
          </ac:spMkLst>
        </pc:spChg>
        <pc:spChg chg="add mod">
          <ac:chgData name="Hirata, Ryuichi (SEC)" userId="955886f9-285d-4137-bfef-63faad37c40d" providerId="ADAL" clId="{F6E1BA05-3090-4AE8-9722-29B800C792BD}" dt="2025-02-27T03:17:27.101" v="4847" actId="20577"/>
          <ac:spMkLst>
            <pc:docMk/>
            <pc:sldMk cId="289627600" sldId="2147473930"/>
            <ac:spMk id="14" creationId="{3FC0B5CF-9B23-95D0-49E0-82B80166D4E0}"/>
          </ac:spMkLst>
        </pc:spChg>
        <pc:spChg chg="add mod">
          <ac:chgData name="Hirata, Ryuichi (SEC)" userId="955886f9-285d-4137-bfef-63faad37c40d" providerId="ADAL" clId="{F6E1BA05-3090-4AE8-9722-29B800C792BD}" dt="2025-02-27T03:17:06.388" v="4832" actId="1076"/>
          <ac:spMkLst>
            <pc:docMk/>
            <pc:sldMk cId="289627600" sldId="2147473930"/>
            <ac:spMk id="15" creationId="{D33E2DD1-B915-D263-3588-77AC32B0A1C2}"/>
          </ac:spMkLst>
        </pc:spChg>
        <pc:spChg chg="add mod">
          <ac:chgData name="Hirata, Ryuichi (SEC)" userId="955886f9-285d-4137-bfef-63faad37c40d" providerId="ADAL" clId="{F6E1BA05-3090-4AE8-9722-29B800C792BD}" dt="2025-02-27T03:17:36.451" v="4860" actId="1076"/>
          <ac:spMkLst>
            <pc:docMk/>
            <pc:sldMk cId="289627600" sldId="2147473930"/>
            <ac:spMk id="17" creationId="{547B1D37-8434-3A33-15C1-55CF8FE836A8}"/>
          </ac:spMkLst>
        </pc:spChg>
        <pc:spChg chg="add mod">
          <ac:chgData name="Hirata, Ryuichi (SEC)" userId="955886f9-285d-4137-bfef-63faad37c40d" providerId="ADAL" clId="{F6E1BA05-3090-4AE8-9722-29B800C792BD}" dt="2025-02-27T03:17:45.660" v="4862" actId="1076"/>
          <ac:spMkLst>
            <pc:docMk/>
            <pc:sldMk cId="289627600" sldId="2147473930"/>
            <ac:spMk id="19" creationId="{E4CDD7BB-4C1C-6A0E-B11D-5BA6EAB61B4E}"/>
          </ac:spMkLst>
        </pc:spChg>
        <pc:spChg chg="add mod">
          <ac:chgData name="Hirata, Ryuichi (SEC)" userId="955886f9-285d-4137-bfef-63faad37c40d" providerId="ADAL" clId="{F6E1BA05-3090-4AE8-9722-29B800C792BD}" dt="2025-02-27T03:13:12" v="4621" actId="20577"/>
          <ac:spMkLst>
            <pc:docMk/>
            <pc:sldMk cId="289627600" sldId="2147473930"/>
            <ac:spMk id="28" creationId="{B8911A74-CE40-4428-43B9-763084324E02}"/>
          </ac:spMkLst>
        </pc:spChg>
        <pc:spChg chg="add mod">
          <ac:chgData name="Hirata, Ryuichi (SEC)" userId="955886f9-285d-4137-bfef-63faad37c40d" providerId="ADAL" clId="{F6E1BA05-3090-4AE8-9722-29B800C792BD}" dt="2025-02-27T03:19:20.635" v="4922" actId="20577"/>
          <ac:spMkLst>
            <pc:docMk/>
            <pc:sldMk cId="289627600" sldId="2147473930"/>
            <ac:spMk id="29" creationId="{A8563C59-A607-FF6F-D24E-7E14D0A8F90B}"/>
          </ac:spMkLst>
        </pc:spChg>
        <pc:spChg chg="add mod">
          <ac:chgData name="Hirata, Ryuichi (SEC)" userId="955886f9-285d-4137-bfef-63faad37c40d" providerId="ADAL" clId="{F6E1BA05-3090-4AE8-9722-29B800C792BD}" dt="2025-02-27T03:16:16.318" v="4826" actId="20577"/>
          <ac:spMkLst>
            <pc:docMk/>
            <pc:sldMk cId="289627600" sldId="2147473930"/>
            <ac:spMk id="31" creationId="{EC0A217B-E35B-832F-3729-33AA9A3EAE14}"/>
          </ac:spMkLst>
        </pc:spChg>
        <pc:cxnChg chg="add mod">
          <ac:chgData name="Hirata, Ryuichi (SEC)" userId="955886f9-285d-4137-bfef-63faad37c40d" providerId="ADAL" clId="{F6E1BA05-3090-4AE8-9722-29B800C792BD}" dt="2025-02-27T03:16:58.481" v="4831" actId="14100"/>
          <ac:cxnSpMkLst>
            <pc:docMk/>
            <pc:sldMk cId="289627600" sldId="2147473930"/>
            <ac:cxnSpMk id="7" creationId="{33BEEF44-DA87-3B2B-6B19-67A108E4E32E}"/>
          </ac:cxnSpMkLst>
        </pc:cxnChg>
        <pc:cxnChg chg="add mod">
          <ac:chgData name="Hirata, Ryuichi (SEC)" userId="955886f9-285d-4137-bfef-63faad37c40d" providerId="ADAL" clId="{F6E1BA05-3090-4AE8-9722-29B800C792BD}" dt="2025-02-27T03:16:58.481" v="4831" actId="14100"/>
          <ac:cxnSpMkLst>
            <pc:docMk/>
            <pc:sldMk cId="289627600" sldId="2147473930"/>
            <ac:cxnSpMk id="8" creationId="{323D6B9E-C9F0-A30E-3B61-8CBB5A1952B6}"/>
          </ac:cxnSpMkLst>
        </pc:cxnChg>
        <pc:cxnChg chg="add mod">
          <ac:chgData name="Hirata, Ryuichi (SEC)" userId="955886f9-285d-4137-bfef-63faad37c40d" providerId="ADAL" clId="{F6E1BA05-3090-4AE8-9722-29B800C792BD}" dt="2025-02-27T03:16:58.481" v="4831" actId="14100"/>
          <ac:cxnSpMkLst>
            <pc:docMk/>
            <pc:sldMk cId="289627600" sldId="2147473930"/>
            <ac:cxnSpMk id="9" creationId="{A379F35C-2910-D692-0589-AF069AF26054}"/>
          </ac:cxnSpMkLst>
        </pc:cxnChg>
        <pc:cxnChg chg="add mod">
          <ac:chgData name="Hirata, Ryuichi (SEC)" userId="955886f9-285d-4137-bfef-63faad37c40d" providerId="ADAL" clId="{F6E1BA05-3090-4AE8-9722-29B800C792BD}" dt="2025-02-27T03:16:36.666" v="4828" actId="1076"/>
          <ac:cxnSpMkLst>
            <pc:docMk/>
            <pc:sldMk cId="289627600" sldId="2147473930"/>
            <ac:cxnSpMk id="13" creationId="{352DD70E-AACE-4AEA-C90E-46AED0C44257}"/>
          </ac:cxnSpMkLst>
        </pc:cxnChg>
        <pc:cxnChg chg="add mod">
          <ac:chgData name="Hirata, Ryuichi (SEC)" userId="955886f9-285d-4137-bfef-63faad37c40d" providerId="ADAL" clId="{F6E1BA05-3090-4AE8-9722-29B800C792BD}" dt="2025-02-27T03:17:10.867" v="4833" actId="1076"/>
          <ac:cxnSpMkLst>
            <pc:docMk/>
            <pc:sldMk cId="289627600" sldId="2147473930"/>
            <ac:cxnSpMk id="16" creationId="{98C58669-06FB-422A-4447-2B3E44EB0E94}"/>
          </ac:cxnSpMkLst>
        </pc:cxnChg>
        <pc:cxnChg chg="add mod">
          <ac:chgData name="Hirata, Ryuichi (SEC)" userId="955886f9-285d-4137-bfef-63faad37c40d" providerId="ADAL" clId="{F6E1BA05-3090-4AE8-9722-29B800C792BD}" dt="2025-02-27T03:17:41.074" v="4861" actId="14100"/>
          <ac:cxnSpMkLst>
            <pc:docMk/>
            <pc:sldMk cId="289627600" sldId="2147473930"/>
            <ac:cxnSpMk id="18" creationId="{F2CAF72D-1AE8-C9EF-8B73-27C44CB4CFE4}"/>
          </ac:cxnSpMkLst>
        </pc:cxnChg>
        <pc:cxnChg chg="add mod">
          <ac:chgData name="Hirata, Ryuichi (SEC)" userId="955886f9-285d-4137-bfef-63faad37c40d" providerId="ADAL" clId="{F6E1BA05-3090-4AE8-9722-29B800C792BD}" dt="2025-02-27T03:10:44.791" v="4519" actId="693"/>
          <ac:cxnSpMkLst>
            <pc:docMk/>
            <pc:sldMk cId="289627600" sldId="2147473930"/>
            <ac:cxnSpMk id="27" creationId="{42307A07-850B-9F9C-E843-467E24EE2797}"/>
          </ac:cxnSpMkLst>
        </pc:cxnChg>
        <pc:cxnChg chg="add mod">
          <ac:chgData name="Hirata, Ryuichi (SEC)" userId="955886f9-285d-4137-bfef-63faad37c40d" providerId="ADAL" clId="{F6E1BA05-3090-4AE8-9722-29B800C792BD}" dt="2025-02-04T06:02:50.200" v="1136" actId="196"/>
          <ac:cxnSpMkLst>
            <pc:docMk/>
            <pc:sldMk cId="289627600" sldId="2147473930"/>
            <ac:cxnSpMk id="30" creationId="{98402AF5-2E8D-9CBF-F4BA-03FB1E82A29D}"/>
          </ac:cxnSpMkLst>
        </pc:cxnChg>
      </pc:sldChg>
      <pc:sldChg chg="modSp new del mod ord">
        <pc:chgData name="Hirata, Ryuichi (SEC)" userId="955886f9-285d-4137-bfef-63faad37c40d" providerId="ADAL" clId="{F6E1BA05-3090-4AE8-9722-29B800C792BD}" dt="2025-02-27T03:17:55.499" v="4863" actId="47"/>
        <pc:sldMkLst>
          <pc:docMk/>
          <pc:sldMk cId="1968187653" sldId="2147473931"/>
        </pc:sldMkLst>
      </pc:sldChg>
      <pc:sldChg chg="modSp add mod">
        <pc:chgData name="Hirata, Ryuichi (SEC)" userId="955886f9-285d-4137-bfef-63faad37c40d" providerId="ADAL" clId="{F6E1BA05-3090-4AE8-9722-29B800C792BD}" dt="2025-02-27T02:56:45.816" v="4049"/>
        <pc:sldMkLst>
          <pc:docMk/>
          <pc:sldMk cId="1294207843" sldId="2147473932"/>
        </pc:sldMkLst>
      </pc:sldChg>
      <pc:sldChg chg="modSp new del mod">
        <pc:chgData name="Hirata, Ryuichi (SEC)" userId="955886f9-285d-4137-bfef-63faad37c40d" providerId="ADAL" clId="{F6E1BA05-3090-4AE8-9722-29B800C792BD}" dt="2025-02-17T05:35:39.878" v="3316" actId="47"/>
        <pc:sldMkLst>
          <pc:docMk/>
          <pc:sldMk cId="1595839721" sldId="2147473933"/>
        </pc:sldMkLst>
      </pc:sldChg>
      <pc:sldChg chg="modSp new mod">
        <pc:chgData name="Hirata, Ryuichi (SEC)" userId="955886f9-285d-4137-bfef-63faad37c40d" providerId="ADAL" clId="{F6E1BA05-3090-4AE8-9722-29B800C792BD}" dt="2025-03-03T11:50:43.470" v="6434" actId="20577"/>
        <pc:sldMkLst>
          <pc:docMk/>
          <pc:sldMk cId="1873912389" sldId="2147473933"/>
        </pc:sldMkLst>
        <pc:spChg chg="mod">
          <ac:chgData name="Hirata, Ryuichi (SEC)" userId="955886f9-285d-4137-bfef-63faad37c40d" providerId="ADAL" clId="{F6E1BA05-3090-4AE8-9722-29B800C792BD}" dt="2025-02-27T03:20:09.276" v="4953" actId="20577"/>
          <ac:spMkLst>
            <pc:docMk/>
            <pc:sldMk cId="1873912389" sldId="2147473933"/>
            <ac:spMk id="2" creationId="{BB163CBA-CC54-82DC-6D77-7BBA05D5E0E5}"/>
          </ac:spMkLst>
        </pc:spChg>
        <pc:spChg chg="mod">
          <ac:chgData name="Hirata, Ryuichi (SEC)" userId="955886f9-285d-4137-bfef-63faad37c40d" providerId="ADAL" clId="{F6E1BA05-3090-4AE8-9722-29B800C792BD}" dt="2025-03-03T11:50:43.470" v="6434" actId="20577"/>
          <ac:spMkLst>
            <pc:docMk/>
            <pc:sldMk cId="1873912389" sldId="2147473933"/>
            <ac:spMk id="3" creationId="{5B75366F-6D18-7E60-70A7-DCC1DD9EAAD4}"/>
          </ac:spMkLst>
        </pc:spChg>
        <pc:spChg chg="mod">
          <ac:chgData name="Hirata, Ryuichi (SEC)" userId="955886f9-285d-4137-bfef-63faad37c40d" providerId="ADAL" clId="{F6E1BA05-3090-4AE8-9722-29B800C792BD}" dt="2025-02-27T02:56:24.571" v="4043"/>
          <ac:spMkLst>
            <pc:docMk/>
            <pc:sldMk cId="1873912389" sldId="2147473933"/>
            <ac:spMk id="6" creationId="{C06D9936-74F7-5389-BB7E-F739B534E66F}"/>
          </ac:spMkLst>
        </pc:spChg>
      </pc:sldChg>
      <pc:sldChg chg="modSp add mod ord">
        <pc:chgData name="Hirata, Ryuichi (SEC)" userId="955886f9-285d-4137-bfef-63faad37c40d" providerId="ADAL" clId="{F6E1BA05-3090-4AE8-9722-29B800C792BD}" dt="2025-02-27T02:56:39.012" v="4047"/>
        <pc:sldMkLst>
          <pc:docMk/>
          <pc:sldMk cId="2873231410" sldId="2147473934"/>
        </pc:sldMkLst>
        <pc:spChg chg="mod">
          <ac:chgData name="Hirata, Ryuichi (SEC)" userId="955886f9-285d-4137-bfef-63faad37c40d" providerId="ADAL" clId="{F6E1BA05-3090-4AE8-9722-29B800C792BD}" dt="2025-02-27T02:41:14.832" v="3538" actId="20577"/>
          <ac:spMkLst>
            <pc:docMk/>
            <pc:sldMk cId="2873231410" sldId="2147473934"/>
            <ac:spMk id="3" creationId="{B48840C9-7F50-916F-E8C5-B4036784A333}"/>
          </ac:spMkLst>
        </pc:spChg>
        <pc:spChg chg="mod">
          <ac:chgData name="Hirata, Ryuichi (SEC)" userId="955886f9-285d-4137-bfef-63faad37c40d" providerId="ADAL" clId="{F6E1BA05-3090-4AE8-9722-29B800C792BD}" dt="2025-02-27T02:56:39.012" v="4047"/>
          <ac:spMkLst>
            <pc:docMk/>
            <pc:sldMk cId="2873231410" sldId="2147473934"/>
            <ac:spMk id="6" creationId="{B56C91A2-F89B-DA69-1E7D-0E48811958FA}"/>
          </ac:spMkLst>
        </pc:spChg>
      </pc:sldChg>
      <pc:sldChg chg="addSp modSp new mod">
        <pc:chgData name="Hirata, Ryuichi (SEC)" userId="955886f9-285d-4137-bfef-63faad37c40d" providerId="ADAL" clId="{F6E1BA05-3090-4AE8-9722-29B800C792BD}" dt="2025-03-03T11:40:24.122" v="6414"/>
        <pc:sldMkLst>
          <pc:docMk/>
          <pc:sldMk cId="1009827903" sldId="2147473935"/>
        </pc:sldMkLst>
        <pc:spChg chg="mod">
          <ac:chgData name="Hirata, Ryuichi (SEC)" userId="955886f9-285d-4137-bfef-63faad37c40d" providerId="ADAL" clId="{F6E1BA05-3090-4AE8-9722-29B800C792BD}" dt="2025-02-27T02:57:46.916" v="4055"/>
          <ac:spMkLst>
            <pc:docMk/>
            <pc:sldMk cId="1009827903" sldId="2147473935"/>
            <ac:spMk id="2" creationId="{5A76BFB0-7D79-413F-8561-93861913AE7A}"/>
          </ac:spMkLst>
        </pc:spChg>
        <pc:spChg chg="mod">
          <ac:chgData name="Hirata, Ryuichi (SEC)" userId="955886f9-285d-4137-bfef-63faad37c40d" providerId="ADAL" clId="{F6E1BA05-3090-4AE8-9722-29B800C792BD}" dt="2025-03-03T11:40:24.122" v="6414"/>
          <ac:spMkLst>
            <pc:docMk/>
            <pc:sldMk cId="1009827903" sldId="2147473935"/>
            <ac:spMk id="3" creationId="{F218D81E-9A56-31E4-9040-F5E3B6FC4817}"/>
          </ac:spMkLst>
        </pc:spChg>
      </pc:sldChg>
      <pc:sldChg chg="new del">
        <pc:chgData name="Hirata, Ryuichi (SEC)" userId="955886f9-285d-4137-bfef-63faad37c40d" providerId="ADAL" clId="{F6E1BA05-3090-4AE8-9722-29B800C792BD}" dt="2025-02-27T02:56:05.759" v="4040" actId="47"/>
        <pc:sldMkLst>
          <pc:docMk/>
          <pc:sldMk cId="2458706301" sldId="2147473935"/>
        </pc:sldMkLst>
      </pc:sldChg>
      <pc:sldChg chg="modSp new mod">
        <pc:chgData name="Hirata, Ryuichi (SEC)" userId="955886f9-285d-4137-bfef-63faad37c40d" providerId="ADAL" clId="{F6E1BA05-3090-4AE8-9722-29B800C792BD}" dt="2025-02-27T04:47:57.148" v="5586" actId="20577"/>
        <pc:sldMkLst>
          <pc:docMk/>
          <pc:sldMk cId="3030664575" sldId="2147473936"/>
        </pc:sldMkLst>
        <pc:spChg chg="mod">
          <ac:chgData name="Hirata, Ryuichi (SEC)" userId="955886f9-285d-4137-bfef-63faad37c40d" providerId="ADAL" clId="{F6E1BA05-3090-4AE8-9722-29B800C792BD}" dt="2025-02-27T03:06:34.770" v="4353" actId="20577"/>
          <ac:spMkLst>
            <pc:docMk/>
            <pc:sldMk cId="3030664575" sldId="2147473936"/>
            <ac:spMk id="2" creationId="{583863E2-3CDC-5345-B63B-D10FD51B06E8}"/>
          </ac:spMkLst>
        </pc:spChg>
        <pc:spChg chg="mod">
          <ac:chgData name="Hirata, Ryuichi (SEC)" userId="955886f9-285d-4137-bfef-63faad37c40d" providerId="ADAL" clId="{F6E1BA05-3090-4AE8-9722-29B800C792BD}" dt="2025-02-27T04:47:57.148" v="5586" actId="20577"/>
          <ac:spMkLst>
            <pc:docMk/>
            <pc:sldMk cId="3030664575" sldId="2147473936"/>
            <ac:spMk id="3" creationId="{9BE59302-09CA-EDF9-2DCC-E7E8FCB2A88A}"/>
          </ac:spMkLst>
        </pc:spChg>
      </pc:sldChg>
      <pc:sldMasterChg chg="modSp mod modSldLayout">
        <pc:chgData name="Hirata, Ryuichi (SEC)" userId="955886f9-285d-4137-bfef-63faad37c40d" providerId="ADAL" clId="{F6E1BA05-3090-4AE8-9722-29B800C792BD}" dt="2025-02-27T02:55:46.739" v="4037"/>
        <pc:sldMasterMkLst>
          <pc:docMk/>
          <pc:sldMasterMk cId="0" sldId="2147483648"/>
        </pc:sldMasterMkLst>
        <pc:spChg chg="mod">
          <ac:chgData name="Hirata, Ryuichi (SEC)" userId="955886f9-285d-4137-bfef-63faad37c40d" providerId="ADAL" clId="{F6E1BA05-3090-4AE8-9722-29B800C792BD}" dt="2025-02-27T02:55:03.688" v="4032" actId="20577"/>
          <ac:spMkLst>
            <pc:docMk/>
            <pc:sldMasterMk cId="0" sldId="2147483648"/>
            <ac:spMk id="10" creationId="{00000000-0000-0000-0000-000000000000}"/>
          </ac:spMkLst>
        </pc:spChg>
        <pc:spChg chg="mod">
          <ac:chgData name="Hirata, Ryuichi (SEC)" userId="955886f9-285d-4137-bfef-63faad37c40d" providerId="ADAL" clId="{F6E1BA05-3090-4AE8-9722-29B800C792BD}" dt="2025-02-27T02:54:53.311" v="4020" actId="20577"/>
          <ac:spMkLst>
            <pc:docMk/>
            <pc:sldMasterMk cId="0" sldId="2147483648"/>
            <ac:spMk id="1027" creationId="{00000000-0000-0000-0000-000000000000}"/>
          </ac:spMkLst>
        </pc:spChg>
        <pc:sldLayoutChg chg="modSp mod">
          <pc:chgData name="Hirata, Ryuichi (SEC)" userId="955886f9-285d-4137-bfef-63faad37c40d" providerId="ADAL" clId="{F6E1BA05-3090-4AE8-9722-29B800C792BD}" dt="2025-02-27T02:55:38.777" v="4035"/>
          <pc:sldLayoutMkLst>
            <pc:docMk/>
            <pc:sldMasterMk cId="0" sldId="2147483648"/>
            <pc:sldLayoutMk cId="0" sldId="2147483649"/>
          </pc:sldLayoutMkLst>
          <pc:spChg chg="mod">
            <ac:chgData name="Hirata, Ryuichi (SEC)" userId="955886f9-285d-4137-bfef-63faad37c40d" providerId="ADAL" clId="{F6E1BA05-3090-4AE8-9722-29B800C792BD}" dt="2025-02-27T02:55:38.777" v="4035"/>
            <ac:spMkLst>
              <pc:docMk/>
              <pc:sldMasterMk cId="0" sldId="2147483648"/>
              <pc:sldLayoutMk cId="0" sldId="2147483649"/>
              <ac:spMk id="4" creationId="{00000000-0000-0000-0000-000000000000}"/>
            </ac:spMkLst>
          </pc:spChg>
        </pc:sldLayoutChg>
        <pc:sldLayoutChg chg="modSp mod">
          <pc:chgData name="Hirata, Ryuichi (SEC)" userId="955886f9-285d-4137-bfef-63faad37c40d" providerId="ADAL" clId="{F6E1BA05-3090-4AE8-9722-29B800C792BD}" dt="2025-02-27T02:54:38.973" v="4013" actId="20577"/>
          <pc:sldLayoutMkLst>
            <pc:docMk/>
            <pc:sldMasterMk cId="0" sldId="2147483648"/>
            <pc:sldLayoutMk cId="0" sldId="2147483650"/>
          </pc:sldLayoutMkLst>
          <pc:spChg chg="mod">
            <ac:chgData name="Hirata, Ryuichi (SEC)" userId="955886f9-285d-4137-bfef-63faad37c40d" providerId="ADAL" clId="{F6E1BA05-3090-4AE8-9722-29B800C792BD}" dt="2025-02-27T02:54:38.973" v="4013" actId="20577"/>
            <ac:spMkLst>
              <pc:docMk/>
              <pc:sldMasterMk cId="0" sldId="2147483648"/>
              <pc:sldLayoutMk cId="0" sldId="2147483650"/>
              <ac:spMk id="12" creationId="{00000000-0000-0000-0000-000000000000}"/>
            </ac:spMkLst>
          </pc:spChg>
        </pc:sldLayoutChg>
        <pc:sldLayoutChg chg="modSp mod">
          <pc:chgData name="Hirata, Ryuichi (SEC)" userId="955886f9-285d-4137-bfef-63faad37c40d" providerId="ADAL" clId="{F6E1BA05-3090-4AE8-9722-29B800C792BD}" dt="2025-02-27T02:55:43.796" v="4036"/>
          <pc:sldLayoutMkLst>
            <pc:docMk/>
            <pc:sldMasterMk cId="0" sldId="2147483648"/>
            <pc:sldLayoutMk cId="0" sldId="2147483651"/>
          </pc:sldLayoutMkLst>
          <pc:spChg chg="mod">
            <ac:chgData name="Hirata, Ryuichi (SEC)" userId="955886f9-285d-4137-bfef-63faad37c40d" providerId="ADAL" clId="{F6E1BA05-3090-4AE8-9722-29B800C792BD}" dt="2025-02-27T02:55:43.796" v="4036"/>
            <ac:spMkLst>
              <pc:docMk/>
              <pc:sldMasterMk cId="0" sldId="2147483648"/>
              <pc:sldLayoutMk cId="0" sldId="2147483651"/>
              <ac:spMk id="4" creationId="{00000000-0000-0000-0000-000000000000}"/>
            </ac:spMkLst>
          </pc:spChg>
        </pc:sldLayoutChg>
        <pc:sldLayoutChg chg="modSp mod">
          <pc:chgData name="Hirata, Ryuichi (SEC)" userId="955886f9-285d-4137-bfef-63faad37c40d" providerId="ADAL" clId="{F6E1BA05-3090-4AE8-9722-29B800C792BD}" dt="2025-02-27T02:55:46.739" v="4037"/>
          <pc:sldLayoutMkLst>
            <pc:docMk/>
            <pc:sldMasterMk cId="0" sldId="2147483648"/>
            <pc:sldLayoutMk cId="0" sldId="2147483652"/>
          </pc:sldLayoutMkLst>
          <pc:spChg chg="mod">
            <ac:chgData name="Hirata, Ryuichi (SEC)" userId="955886f9-285d-4137-bfef-63faad37c40d" providerId="ADAL" clId="{F6E1BA05-3090-4AE8-9722-29B800C792BD}" dt="2025-02-27T02:55:46.739" v="4037"/>
            <ac:spMkLst>
              <pc:docMk/>
              <pc:sldMasterMk cId="0" sldId="2147483648"/>
              <pc:sldLayoutMk cId="0" sldId="2147483652"/>
              <ac:spMk id="5" creationId="{00000000-0000-0000-0000-000000000000}"/>
            </ac:spMkLst>
          </pc:spChg>
        </pc:sldLayoutChg>
      </pc:sldMasterChg>
    </pc:docChg>
  </pc:docChgLst>
  <pc:docChgLst>
    <pc:chgData name="Hirata, Ryuichi (SEC)" userId="955886f9-285d-4137-bfef-63faad37c40d" providerId="ADAL" clId="{7F5C9007-A6FD-4933-989E-6901A99EA872}"/>
    <pc:docChg chg="undo custSel addSld delSld modSld sldOrd modMainMaster addSection modSection">
      <pc:chgData name="Hirata, Ryuichi (SEC)" userId="955886f9-285d-4137-bfef-63faad37c40d" providerId="ADAL" clId="{7F5C9007-A6FD-4933-989E-6901A99EA872}" dt="2024-08-08T06:15:09.482" v="1593" actId="20577"/>
      <pc:docMkLst>
        <pc:docMk/>
      </pc:docMkLst>
      <pc:sldChg chg="modSp mod">
        <pc:chgData name="Hirata, Ryuichi (SEC)" userId="955886f9-285d-4137-bfef-63faad37c40d" providerId="ADAL" clId="{7F5C9007-A6FD-4933-989E-6901A99EA872}" dt="2024-08-07T09:50:49.617" v="75" actId="20577"/>
        <pc:sldMkLst>
          <pc:docMk/>
          <pc:sldMk cId="0" sldId="256"/>
        </pc:sldMkLst>
      </pc:sldChg>
      <pc:sldChg chg="addSp modSp add del mod ord">
        <pc:chgData name="Hirata, Ryuichi (SEC)" userId="955886f9-285d-4137-bfef-63faad37c40d" providerId="ADAL" clId="{7F5C9007-A6FD-4933-989E-6901A99EA872}" dt="2024-08-08T04:24:56.275" v="1372"/>
        <pc:sldMkLst>
          <pc:docMk/>
          <pc:sldMk cId="1300546902" sldId="283"/>
        </pc:sldMkLst>
      </pc:sldChg>
      <pc:sldChg chg="modSp mod chgLayout">
        <pc:chgData name="Hirata, Ryuichi (SEC)" userId="955886f9-285d-4137-bfef-63faad37c40d" providerId="ADAL" clId="{7F5C9007-A6FD-4933-989E-6901A99EA872}" dt="2024-08-07T09:50:34.920" v="64" actId="700"/>
        <pc:sldMkLst>
          <pc:docMk/>
          <pc:sldMk cId="2303940245" sldId="305"/>
        </pc:sldMkLst>
      </pc:sldChg>
      <pc:sldChg chg="modSp mod ord">
        <pc:chgData name="Hirata, Ryuichi (SEC)" userId="955886f9-285d-4137-bfef-63faad37c40d" providerId="ADAL" clId="{7F5C9007-A6FD-4933-989E-6901A99EA872}" dt="2024-08-08T04:24:56.275" v="1372"/>
        <pc:sldMkLst>
          <pc:docMk/>
          <pc:sldMk cId="1780889455" sldId="338"/>
        </pc:sldMkLst>
      </pc:sldChg>
      <pc:sldChg chg="ord">
        <pc:chgData name="Hirata, Ryuichi (SEC)" userId="955886f9-285d-4137-bfef-63faad37c40d" providerId="ADAL" clId="{7F5C9007-A6FD-4933-989E-6901A99EA872}" dt="2024-08-08T04:24:56.275" v="1372"/>
        <pc:sldMkLst>
          <pc:docMk/>
          <pc:sldMk cId="932931279" sldId="366"/>
        </pc:sldMkLst>
      </pc:sldChg>
      <pc:sldChg chg="ord">
        <pc:chgData name="Hirata, Ryuichi (SEC)" userId="955886f9-285d-4137-bfef-63faad37c40d" providerId="ADAL" clId="{7F5C9007-A6FD-4933-989E-6901A99EA872}" dt="2024-08-08T04:24:56.275" v="1372"/>
        <pc:sldMkLst>
          <pc:docMk/>
          <pc:sldMk cId="2449969675" sldId="376"/>
        </pc:sldMkLst>
      </pc:sldChg>
      <pc:sldChg chg="ord">
        <pc:chgData name="Hirata, Ryuichi (SEC)" userId="955886f9-285d-4137-bfef-63faad37c40d" providerId="ADAL" clId="{7F5C9007-A6FD-4933-989E-6901A99EA872}" dt="2024-08-08T04:24:56.275" v="1372"/>
        <pc:sldMkLst>
          <pc:docMk/>
          <pc:sldMk cId="2102576578" sldId="389"/>
        </pc:sldMkLst>
      </pc:sldChg>
      <pc:sldChg chg="ord">
        <pc:chgData name="Hirata, Ryuichi (SEC)" userId="955886f9-285d-4137-bfef-63faad37c40d" providerId="ADAL" clId="{7F5C9007-A6FD-4933-989E-6901A99EA872}" dt="2024-08-08T04:24:56.275" v="1372"/>
        <pc:sldMkLst>
          <pc:docMk/>
          <pc:sldMk cId="1668434231" sldId="390"/>
        </pc:sldMkLst>
      </pc:sldChg>
      <pc:sldChg chg="ord">
        <pc:chgData name="Hirata, Ryuichi (SEC)" userId="955886f9-285d-4137-bfef-63faad37c40d" providerId="ADAL" clId="{7F5C9007-A6FD-4933-989E-6901A99EA872}" dt="2024-08-08T04:24:56.275" v="1372"/>
        <pc:sldMkLst>
          <pc:docMk/>
          <pc:sldMk cId="1241679583" sldId="391"/>
        </pc:sldMkLst>
      </pc:sldChg>
      <pc:sldChg chg="ord">
        <pc:chgData name="Hirata, Ryuichi (SEC)" userId="955886f9-285d-4137-bfef-63faad37c40d" providerId="ADAL" clId="{7F5C9007-A6FD-4933-989E-6901A99EA872}" dt="2024-08-08T04:24:56.275" v="1372"/>
        <pc:sldMkLst>
          <pc:docMk/>
          <pc:sldMk cId="3892419338" sldId="392"/>
        </pc:sldMkLst>
      </pc:sldChg>
      <pc:sldChg chg="ord">
        <pc:chgData name="Hirata, Ryuichi (SEC)" userId="955886f9-285d-4137-bfef-63faad37c40d" providerId="ADAL" clId="{7F5C9007-A6FD-4933-989E-6901A99EA872}" dt="2024-08-08T04:24:56.275" v="1372"/>
        <pc:sldMkLst>
          <pc:docMk/>
          <pc:sldMk cId="3786257987" sldId="1009"/>
        </pc:sldMkLst>
      </pc:sldChg>
      <pc:sldChg chg="ord">
        <pc:chgData name="Hirata, Ryuichi (SEC)" userId="955886f9-285d-4137-bfef-63faad37c40d" providerId="ADAL" clId="{7F5C9007-A6FD-4933-989E-6901A99EA872}" dt="2024-08-08T04:24:56.275" v="1372"/>
        <pc:sldMkLst>
          <pc:docMk/>
          <pc:sldMk cId="3943335709" sldId="1013"/>
        </pc:sldMkLst>
      </pc:sldChg>
      <pc:sldChg chg="add del">
        <pc:chgData name="Hirata, Ryuichi (SEC)" userId="955886f9-285d-4137-bfef-63faad37c40d" providerId="ADAL" clId="{7F5C9007-A6FD-4933-989E-6901A99EA872}" dt="2024-08-08T04:55:54.756" v="1564"/>
        <pc:sldMkLst>
          <pc:docMk/>
          <pc:sldMk cId="3439379949" sldId="141169611"/>
        </pc:sldMkLst>
      </pc:sldChg>
      <pc:sldChg chg="ord">
        <pc:chgData name="Hirata, Ryuichi (SEC)" userId="955886f9-285d-4137-bfef-63faad37c40d" providerId="ADAL" clId="{7F5C9007-A6FD-4933-989E-6901A99EA872}" dt="2024-08-08T03:18:47.531" v="1370" actId="20578"/>
        <pc:sldMkLst>
          <pc:docMk/>
          <pc:sldMk cId="2951069103" sldId="2147473893"/>
        </pc:sldMkLst>
      </pc:sldChg>
      <pc:sldChg chg="modSp new mod ord">
        <pc:chgData name="Hirata, Ryuichi (SEC)" userId="955886f9-285d-4137-bfef-63faad37c40d" providerId="ADAL" clId="{7F5C9007-A6FD-4933-989E-6901A99EA872}" dt="2024-08-08T06:15:09.482" v="1593" actId="20577"/>
        <pc:sldMkLst>
          <pc:docMk/>
          <pc:sldMk cId="3417133029" sldId="2147473895"/>
        </pc:sldMkLst>
      </pc:sldChg>
      <pc:sldChg chg="modSp mod">
        <pc:chgData name="Hirata, Ryuichi (SEC)" userId="955886f9-285d-4137-bfef-63faad37c40d" providerId="ADAL" clId="{7F5C9007-A6FD-4933-989E-6901A99EA872}" dt="2024-08-07T11:43:13.295" v="538" actId="20577"/>
        <pc:sldMkLst>
          <pc:docMk/>
          <pc:sldMk cId="683308926" sldId="2147473896"/>
        </pc:sldMkLst>
      </pc:sldChg>
      <pc:sldChg chg="modSp add mod">
        <pc:chgData name="Hirata, Ryuichi (SEC)" userId="955886f9-285d-4137-bfef-63faad37c40d" providerId="ADAL" clId="{7F5C9007-A6FD-4933-989E-6901A99EA872}" dt="2024-08-07T11:43:25.322" v="548" actId="20577"/>
        <pc:sldMkLst>
          <pc:docMk/>
          <pc:sldMk cId="2384455869" sldId="2147473897"/>
        </pc:sldMkLst>
      </pc:sldChg>
      <pc:sldChg chg="modSp new mod">
        <pc:chgData name="Hirata, Ryuichi (SEC)" userId="955886f9-285d-4137-bfef-63faad37c40d" providerId="ADAL" clId="{7F5C9007-A6FD-4933-989E-6901A99EA872}" dt="2024-08-08T03:01:14.402" v="1364" actId="20577"/>
        <pc:sldMkLst>
          <pc:docMk/>
          <pc:sldMk cId="578063752" sldId="2147473898"/>
        </pc:sldMkLst>
      </pc:sldChg>
      <pc:sldChg chg="modSp new mod">
        <pc:chgData name="Hirata, Ryuichi (SEC)" userId="955886f9-285d-4137-bfef-63faad37c40d" providerId="ADAL" clId="{7F5C9007-A6FD-4933-989E-6901A99EA872}" dt="2024-08-08T02:18:46.750" v="1018" actId="15"/>
        <pc:sldMkLst>
          <pc:docMk/>
          <pc:sldMk cId="2155365936" sldId="2147473899"/>
        </pc:sldMkLst>
      </pc:sldChg>
      <pc:sldMasterChg chg="modSp mod modSldLayout">
        <pc:chgData name="Hirata, Ryuichi (SEC)" userId="955886f9-285d-4137-bfef-63faad37c40d" providerId="ADAL" clId="{7F5C9007-A6FD-4933-989E-6901A99EA872}" dt="2024-08-07T09:50:27.411" v="63" actId="20577"/>
        <pc:sldMasterMkLst>
          <pc:docMk/>
          <pc:sldMasterMk cId="0" sldId="2147483648"/>
        </pc:sldMasterMkLst>
        <pc:sldLayoutChg chg="modSp mod">
          <pc:chgData name="Hirata, Ryuichi (SEC)" userId="955886f9-285d-4137-bfef-63faad37c40d" providerId="ADAL" clId="{7F5C9007-A6FD-4933-989E-6901A99EA872}" dt="2024-08-07T09:50:27.411" v="63" actId="20577"/>
          <pc:sldLayoutMkLst>
            <pc:docMk/>
            <pc:sldMasterMk cId="0" sldId="2147483648"/>
            <pc:sldLayoutMk cId="0" sldId="2147483650"/>
          </pc:sldLayoutMkLst>
        </pc:sldLayoutChg>
      </pc:sldMasterChg>
    </pc:docChg>
  </pc:docChgLst>
  <pc:docChgLst>
    <pc:chgData name="Hirata, Ryuichi (SEC)" userId="955886f9-285d-4137-bfef-63faad37c40d" providerId="ADAL" clId="{2535D112-0A3B-4A2D-AFAC-E35C211A50D8}"/>
    <pc:docChg chg="undo redo custSel addSld delSld modSld sldOrd modMainMaster addSection delSection modSection modShowInfo">
      <pc:chgData name="Hirata, Ryuichi (SEC)" userId="955886f9-285d-4137-bfef-63faad37c40d" providerId="ADAL" clId="{2535D112-0A3B-4A2D-AFAC-E35C211A50D8}" dt="2024-06-13T04:56:43.426" v="10051" actId="20577"/>
      <pc:docMkLst>
        <pc:docMk/>
      </pc:docMkLst>
      <pc:sldChg chg="modSp mod ord">
        <pc:chgData name="Hirata, Ryuichi (SEC)" userId="955886f9-285d-4137-bfef-63faad37c40d" providerId="ADAL" clId="{2535D112-0A3B-4A2D-AFAC-E35C211A50D8}" dt="2024-06-13T01:17:16.944" v="3293" actId="20577"/>
        <pc:sldMkLst>
          <pc:docMk/>
          <pc:sldMk cId="0" sldId="256"/>
        </pc:sldMkLst>
      </pc:sldChg>
      <pc:sldChg chg="del">
        <pc:chgData name="Hirata, Ryuichi (SEC)" userId="955886f9-285d-4137-bfef-63faad37c40d" providerId="ADAL" clId="{2535D112-0A3B-4A2D-AFAC-E35C211A50D8}" dt="2024-06-06T05:05:05.850" v="2454" actId="18676"/>
        <pc:sldMkLst>
          <pc:docMk/>
          <pc:sldMk cId="1286650033" sldId="265"/>
        </pc:sldMkLst>
      </pc:sldChg>
      <pc:sldChg chg="del">
        <pc:chgData name="Hirata, Ryuichi (SEC)" userId="955886f9-285d-4137-bfef-63faad37c40d" providerId="ADAL" clId="{2535D112-0A3B-4A2D-AFAC-E35C211A50D8}" dt="2024-06-06T05:05:05.850" v="2454" actId="18676"/>
        <pc:sldMkLst>
          <pc:docMk/>
          <pc:sldMk cId="1333579271" sldId="266"/>
        </pc:sldMkLst>
      </pc:sldChg>
      <pc:sldChg chg="del">
        <pc:chgData name="Hirata, Ryuichi (SEC)" userId="955886f9-285d-4137-bfef-63faad37c40d" providerId="ADAL" clId="{2535D112-0A3B-4A2D-AFAC-E35C211A50D8}" dt="2024-06-06T05:05:05.850" v="2454" actId="18676"/>
        <pc:sldMkLst>
          <pc:docMk/>
          <pc:sldMk cId="2498648671" sldId="273"/>
        </pc:sldMkLst>
      </pc:sldChg>
      <pc:sldChg chg="del">
        <pc:chgData name="Hirata, Ryuichi (SEC)" userId="955886f9-285d-4137-bfef-63faad37c40d" providerId="ADAL" clId="{2535D112-0A3B-4A2D-AFAC-E35C211A50D8}" dt="2024-06-06T05:05:05.850" v="2454" actId="18676"/>
        <pc:sldMkLst>
          <pc:docMk/>
          <pc:sldMk cId="2123673255" sldId="274"/>
        </pc:sldMkLst>
      </pc:sldChg>
      <pc:sldChg chg="del">
        <pc:chgData name="Hirata, Ryuichi (SEC)" userId="955886f9-285d-4137-bfef-63faad37c40d" providerId="ADAL" clId="{2535D112-0A3B-4A2D-AFAC-E35C211A50D8}" dt="2024-06-06T05:05:05.850" v="2454" actId="18676"/>
        <pc:sldMkLst>
          <pc:docMk/>
          <pc:sldMk cId="1731918529" sldId="275"/>
        </pc:sldMkLst>
      </pc:sldChg>
      <pc:sldChg chg="del">
        <pc:chgData name="Hirata, Ryuichi (SEC)" userId="955886f9-285d-4137-bfef-63faad37c40d" providerId="ADAL" clId="{2535D112-0A3B-4A2D-AFAC-E35C211A50D8}" dt="2024-06-06T05:05:05.850" v="2454" actId="18676"/>
        <pc:sldMkLst>
          <pc:docMk/>
          <pc:sldMk cId="595361532" sldId="286"/>
        </pc:sldMkLst>
      </pc:sldChg>
      <pc:sldChg chg="del">
        <pc:chgData name="Hirata, Ryuichi (SEC)" userId="955886f9-285d-4137-bfef-63faad37c40d" providerId="ADAL" clId="{2535D112-0A3B-4A2D-AFAC-E35C211A50D8}" dt="2024-06-06T05:05:05.850" v="2454" actId="18676"/>
        <pc:sldMkLst>
          <pc:docMk/>
          <pc:sldMk cId="2820674558" sldId="287"/>
        </pc:sldMkLst>
      </pc:sldChg>
      <pc:sldChg chg="del">
        <pc:chgData name="Hirata, Ryuichi (SEC)" userId="955886f9-285d-4137-bfef-63faad37c40d" providerId="ADAL" clId="{2535D112-0A3B-4A2D-AFAC-E35C211A50D8}" dt="2024-06-06T05:05:05.850" v="2454" actId="18676"/>
        <pc:sldMkLst>
          <pc:docMk/>
          <pc:sldMk cId="4209092692" sldId="288"/>
        </pc:sldMkLst>
      </pc:sldChg>
      <pc:sldChg chg="del">
        <pc:chgData name="Hirata, Ryuichi (SEC)" userId="955886f9-285d-4137-bfef-63faad37c40d" providerId="ADAL" clId="{2535D112-0A3B-4A2D-AFAC-E35C211A50D8}" dt="2024-06-06T05:05:05.850" v="2454" actId="18676"/>
        <pc:sldMkLst>
          <pc:docMk/>
          <pc:sldMk cId="1275135122" sldId="289"/>
        </pc:sldMkLst>
      </pc:sldChg>
      <pc:sldChg chg="del">
        <pc:chgData name="Hirata, Ryuichi (SEC)" userId="955886f9-285d-4137-bfef-63faad37c40d" providerId="ADAL" clId="{2535D112-0A3B-4A2D-AFAC-E35C211A50D8}" dt="2024-06-06T05:05:05.850" v="2454" actId="18676"/>
        <pc:sldMkLst>
          <pc:docMk/>
          <pc:sldMk cId="3444411925" sldId="290"/>
        </pc:sldMkLst>
      </pc:sldChg>
      <pc:sldChg chg="del">
        <pc:chgData name="Hirata, Ryuichi (SEC)" userId="955886f9-285d-4137-bfef-63faad37c40d" providerId="ADAL" clId="{2535D112-0A3B-4A2D-AFAC-E35C211A50D8}" dt="2024-06-06T05:05:05.850" v="2454" actId="18676"/>
        <pc:sldMkLst>
          <pc:docMk/>
          <pc:sldMk cId="1723747824" sldId="291"/>
        </pc:sldMkLst>
      </pc:sldChg>
      <pc:sldChg chg="del">
        <pc:chgData name="Hirata, Ryuichi (SEC)" userId="955886f9-285d-4137-bfef-63faad37c40d" providerId="ADAL" clId="{2535D112-0A3B-4A2D-AFAC-E35C211A50D8}" dt="2024-06-06T05:05:05.850" v="2454" actId="18676"/>
        <pc:sldMkLst>
          <pc:docMk/>
          <pc:sldMk cId="3924270963" sldId="292"/>
        </pc:sldMkLst>
      </pc:sldChg>
      <pc:sldChg chg="del">
        <pc:chgData name="Hirata, Ryuichi (SEC)" userId="955886f9-285d-4137-bfef-63faad37c40d" providerId="ADAL" clId="{2535D112-0A3B-4A2D-AFAC-E35C211A50D8}" dt="2024-06-06T05:05:05.850" v="2454" actId="18676"/>
        <pc:sldMkLst>
          <pc:docMk/>
          <pc:sldMk cId="1597376291" sldId="293"/>
        </pc:sldMkLst>
      </pc:sldChg>
      <pc:sldChg chg="del">
        <pc:chgData name="Hirata, Ryuichi (SEC)" userId="955886f9-285d-4137-bfef-63faad37c40d" providerId="ADAL" clId="{2535D112-0A3B-4A2D-AFAC-E35C211A50D8}" dt="2024-06-06T05:05:05.850" v="2454" actId="18676"/>
        <pc:sldMkLst>
          <pc:docMk/>
          <pc:sldMk cId="3980881672" sldId="294"/>
        </pc:sldMkLst>
      </pc:sldChg>
      <pc:sldChg chg="del">
        <pc:chgData name="Hirata, Ryuichi (SEC)" userId="955886f9-285d-4137-bfef-63faad37c40d" providerId="ADAL" clId="{2535D112-0A3B-4A2D-AFAC-E35C211A50D8}" dt="2024-06-06T05:05:05.850" v="2454" actId="18676"/>
        <pc:sldMkLst>
          <pc:docMk/>
          <pc:sldMk cId="2984552677" sldId="295"/>
        </pc:sldMkLst>
      </pc:sldChg>
      <pc:sldChg chg="addSp delSp modSp new del mod">
        <pc:chgData name="Hirata, Ryuichi (SEC)" userId="955886f9-285d-4137-bfef-63faad37c40d" providerId="ADAL" clId="{2535D112-0A3B-4A2D-AFAC-E35C211A50D8}" dt="2024-06-04T04:15:32.288" v="364" actId="47"/>
        <pc:sldMkLst>
          <pc:docMk/>
          <pc:sldMk cId="1710597582" sldId="296"/>
        </pc:sldMkLst>
      </pc:sldChg>
      <pc:sldChg chg="delSp modSp new del mod">
        <pc:chgData name="Hirata, Ryuichi (SEC)" userId="955886f9-285d-4137-bfef-63faad37c40d" providerId="ADAL" clId="{2535D112-0A3B-4A2D-AFAC-E35C211A50D8}" dt="2024-06-05T08:15:52.655" v="1474" actId="47"/>
        <pc:sldMkLst>
          <pc:docMk/>
          <pc:sldMk cId="3474790277" sldId="297"/>
        </pc:sldMkLst>
      </pc:sldChg>
      <pc:sldChg chg="addSp delSp modSp new mod ord modClrScheme chgLayout">
        <pc:chgData name="Hirata, Ryuichi (SEC)" userId="955886f9-285d-4137-bfef-63faad37c40d" providerId="ADAL" clId="{2535D112-0A3B-4A2D-AFAC-E35C211A50D8}" dt="2024-06-13T01:23:06.190" v="3420" actId="404"/>
        <pc:sldMkLst>
          <pc:docMk/>
          <pc:sldMk cId="1281804205" sldId="298"/>
        </pc:sldMkLst>
      </pc:sldChg>
      <pc:sldChg chg="addSp modSp new del mod ord">
        <pc:chgData name="Hirata, Ryuichi (SEC)" userId="955886f9-285d-4137-bfef-63faad37c40d" providerId="ADAL" clId="{2535D112-0A3B-4A2D-AFAC-E35C211A50D8}" dt="2024-06-13T01:23:16.518" v="3421" actId="47"/>
        <pc:sldMkLst>
          <pc:docMk/>
          <pc:sldMk cId="1251515381" sldId="299"/>
        </pc:sldMkLst>
      </pc:sldChg>
      <pc:sldChg chg="delSp modSp new mod ord">
        <pc:chgData name="Hirata, Ryuichi (SEC)" userId="955886f9-285d-4137-bfef-63faad37c40d" providerId="ADAL" clId="{2535D112-0A3B-4A2D-AFAC-E35C211A50D8}" dt="2024-06-13T04:41:09.333" v="8827" actId="20578"/>
        <pc:sldMkLst>
          <pc:docMk/>
          <pc:sldMk cId="3485388818" sldId="300"/>
        </pc:sldMkLst>
      </pc:sldChg>
      <pc:sldChg chg="addSp modSp new del mod ord">
        <pc:chgData name="Hirata, Ryuichi (SEC)" userId="955886f9-285d-4137-bfef-63faad37c40d" providerId="ADAL" clId="{2535D112-0A3B-4A2D-AFAC-E35C211A50D8}" dt="2024-06-13T01:18:01.919" v="3306" actId="47"/>
        <pc:sldMkLst>
          <pc:docMk/>
          <pc:sldMk cId="3830517031" sldId="301"/>
        </pc:sldMkLst>
      </pc:sldChg>
      <pc:sldChg chg="addSp modSp new del mod ord">
        <pc:chgData name="Hirata, Ryuichi (SEC)" userId="955886f9-285d-4137-bfef-63faad37c40d" providerId="ADAL" clId="{2535D112-0A3B-4A2D-AFAC-E35C211A50D8}" dt="2024-06-13T01:23:20.106" v="3422" actId="47"/>
        <pc:sldMkLst>
          <pc:docMk/>
          <pc:sldMk cId="1472709456" sldId="302"/>
        </pc:sldMkLst>
      </pc:sldChg>
      <pc:sldChg chg="modSp new mod ord">
        <pc:chgData name="Hirata, Ryuichi (SEC)" userId="955886f9-285d-4137-bfef-63faad37c40d" providerId="ADAL" clId="{2535D112-0A3B-4A2D-AFAC-E35C211A50D8}" dt="2024-06-13T02:25:05.661" v="4192" actId="20577"/>
        <pc:sldMkLst>
          <pc:docMk/>
          <pc:sldMk cId="3377849068" sldId="303"/>
        </pc:sldMkLst>
      </pc:sldChg>
      <pc:sldChg chg="addSp delSp modSp new del mod ord">
        <pc:chgData name="Hirata, Ryuichi (SEC)" userId="955886f9-285d-4137-bfef-63faad37c40d" providerId="ADAL" clId="{2535D112-0A3B-4A2D-AFAC-E35C211A50D8}" dt="2024-06-13T01:18:03.468" v="3307" actId="47"/>
        <pc:sldMkLst>
          <pc:docMk/>
          <pc:sldMk cId="3669844226" sldId="304"/>
        </pc:sldMkLst>
      </pc:sldChg>
      <pc:sldChg chg="addSp modSp new mod">
        <pc:chgData name="Hirata, Ryuichi (SEC)" userId="955886f9-285d-4137-bfef-63faad37c40d" providerId="ADAL" clId="{2535D112-0A3B-4A2D-AFAC-E35C211A50D8}" dt="2024-06-13T04:55:56.472" v="9959" actId="20577"/>
        <pc:sldMkLst>
          <pc:docMk/>
          <pc:sldMk cId="2303940245" sldId="305"/>
        </pc:sldMkLst>
      </pc:sldChg>
      <pc:sldChg chg="addSp modSp new mod ord">
        <pc:chgData name="Hirata, Ryuichi (SEC)" userId="955886f9-285d-4137-bfef-63faad37c40d" providerId="ADAL" clId="{2535D112-0A3B-4A2D-AFAC-E35C211A50D8}" dt="2024-06-13T04:44:50.347" v="8982" actId="20577"/>
        <pc:sldMkLst>
          <pc:docMk/>
          <pc:sldMk cId="149124995" sldId="306"/>
        </pc:sldMkLst>
      </pc:sldChg>
      <pc:sldChg chg="delSp modSp add mod ord modClrScheme chgLayout">
        <pc:chgData name="Hirata, Ryuichi (SEC)" userId="955886f9-285d-4137-bfef-63faad37c40d" providerId="ADAL" clId="{2535D112-0A3B-4A2D-AFAC-E35C211A50D8}" dt="2024-06-13T01:51:40.920" v="3604"/>
        <pc:sldMkLst>
          <pc:docMk/>
          <pc:sldMk cId="2928378806" sldId="141169668"/>
        </pc:sldMkLst>
      </pc:sldChg>
      <pc:sldChg chg="modSp mod ord modClrScheme chgLayout">
        <pc:chgData name="Hirata, Ryuichi (SEC)" userId="955886f9-285d-4137-bfef-63faad37c40d" providerId="ADAL" clId="{2535D112-0A3B-4A2D-AFAC-E35C211A50D8}" dt="2024-06-13T01:52:15.067" v="3606" actId="1076"/>
        <pc:sldMkLst>
          <pc:docMk/>
          <pc:sldMk cId="3129824763" sldId="2147473871"/>
        </pc:sldMkLst>
      </pc:sldChg>
      <pc:sldChg chg="modSp mod ord modClrScheme chgLayout">
        <pc:chgData name="Hirata, Ryuichi (SEC)" userId="955886f9-285d-4137-bfef-63faad37c40d" providerId="ADAL" clId="{2535D112-0A3B-4A2D-AFAC-E35C211A50D8}" dt="2024-06-13T01:51:40.920" v="3604"/>
        <pc:sldMkLst>
          <pc:docMk/>
          <pc:sldMk cId="2228127448" sldId="2147473872"/>
        </pc:sldMkLst>
      </pc:sldChg>
      <pc:sldChg chg="addSp delSp modSp new mod">
        <pc:chgData name="Hirata, Ryuichi (SEC)" userId="955886f9-285d-4137-bfef-63faad37c40d" providerId="ADAL" clId="{2535D112-0A3B-4A2D-AFAC-E35C211A50D8}" dt="2024-06-13T04:56:25.703" v="9998" actId="20577"/>
        <pc:sldMkLst>
          <pc:docMk/>
          <pc:sldMk cId="2157916698" sldId="2147473873"/>
        </pc:sldMkLst>
      </pc:sldChg>
      <pc:sldChg chg="modSp new mod">
        <pc:chgData name="Hirata, Ryuichi (SEC)" userId="955886f9-285d-4137-bfef-63faad37c40d" providerId="ADAL" clId="{2535D112-0A3B-4A2D-AFAC-E35C211A50D8}" dt="2024-06-13T04:40:33.081" v="8824" actId="20577"/>
        <pc:sldMkLst>
          <pc:docMk/>
          <pc:sldMk cId="1280388282" sldId="2147473874"/>
        </pc:sldMkLst>
      </pc:sldChg>
      <pc:sldChg chg="addSp delSp modSp new">
        <pc:chgData name="Hirata, Ryuichi (SEC)" userId="955886f9-285d-4137-bfef-63faad37c40d" providerId="ADAL" clId="{2535D112-0A3B-4A2D-AFAC-E35C211A50D8}" dt="2024-06-13T02:14:34.138" v="4026" actId="165"/>
        <pc:sldMkLst>
          <pc:docMk/>
          <pc:sldMk cId="3894737468" sldId="2147473875"/>
        </pc:sldMkLst>
      </pc:sldChg>
      <pc:sldChg chg="addSp delSp modSp add del mod">
        <pc:chgData name="Hirata, Ryuichi (SEC)" userId="955886f9-285d-4137-bfef-63faad37c40d" providerId="ADAL" clId="{2535D112-0A3B-4A2D-AFAC-E35C211A50D8}" dt="2024-06-13T02:54:53.410" v="4872" actId="47"/>
        <pc:sldMkLst>
          <pc:docMk/>
          <pc:sldMk cId="1913040652" sldId="2147473876"/>
        </pc:sldMkLst>
      </pc:sldChg>
      <pc:sldChg chg="addSp modSp new mod ord">
        <pc:chgData name="Hirata, Ryuichi (SEC)" userId="955886f9-285d-4137-bfef-63faad37c40d" providerId="ADAL" clId="{2535D112-0A3B-4A2D-AFAC-E35C211A50D8}" dt="2024-06-13T04:52:40.464" v="9603" actId="20577"/>
        <pc:sldMkLst>
          <pc:docMk/>
          <pc:sldMk cId="494201527" sldId="2147473877"/>
        </pc:sldMkLst>
      </pc:sldChg>
      <pc:sldChg chg="add del">
        <pc:chgData name="Hirata, Ryuichi (SEC)" userId="955886f9-285d-4137-bfef-63faad37c40d" providerId="ADAL" clId="{2535D112-0A3B-4A2D-AFAC-E35C211A50D8}" dt="2024-06-13T02:51:08.488" v="4851" actId="47"/>
        <pc:sldMkLst>
          <pc:docMk/>
          <pc:sldMk cId="2353689039" sldId="2147473877"/>
        </pc:sldMkLst>
      </pc:sldChg>
      <pc:sldChg chg="addSp delSp modSp add mod ord">
        <pc:chgData name="Hirata, Ryuichi (SEC)" userId="955886f9-285d-4137-bfef-63faad37c40d" providerId="ADAL" clId="{2535D112-0A3B-4A2D-AFAC-E35C211A50D8}" dt="2024-06-13T04:47:34.520" v="9295" actId="20577"/>
        <pc:sldMkLst>
          <pc:docMk/>
          <pc:sldMk cId="1001488935" sldId="2147473878"/>
        </pc:sldMkLst>
      </pc:sldChg>
      <pc:sldChg chg="delSp modSp add mod ord">
        <pc:chgData name="Hirata, Ryuichi (SEC)" userId="955886f9-285d-4137-bfef-63faad37c40d" providerId="ADAL" clId="{2535D112-0A3B-4A2D-AFAC-E35C211A50D8}" dt="2024-06-13T04:54:06.718" v="9733" actId="1076"/>
        <pc:sldMkLst>
          <pc:docMk/>
          <pc:sldMk cId="3500092039" sldId="2147473879"/>
        </pc:sldMkLst>
      </pc:sldChg>
      <pc:sldChg chg="modSp add del mod">
        <pc:chgData name="Hirata, Ryuichi (SEC)" userId="955886f9-285d-4137-bfef-63faad37c40d" providerId="ADAL" clId="{2535D112-0A3B-4A2D-AFAC-E35C211A50D8}" dt="2024-06-13T04:35:42.891" v="8289" actId="47"/>
        <pc:sldMkLst>
          <pc:docMk/>
          <pc:sldMk cId="1179704968" sldId="2147473880"/>
        </pc:sldMkLst>
      </pc:sldChg>
      <pc:sldChg chg="modSp add mod">
        <pc:chgData name="Hirata, Ryuichi (SEC)" userId="955886f9-285d-4137-bfef-63faad37c40d" providerId="ADAL" clId="{2535D112-0A3B-4A2D-AFAC-E35C211A50D8}" dt="2024-06-13T04:56:43.426" v="10051" actId="20577"/>
        <pc:sldMkLst>
          <pc:docMk/>
          <pc:sldMk cId="313616438" sldId="2147473881"/>
        </pc:sldMkLst>
      </pc:sldChg>
      <pc:sldChg chg="addSp modSp new mod">
        <pc:chgData name="Hirata, Ryuichi (SEC)" userId="955886f9-285d-4137-bfef-63faad37c40d" providerId="ADAL" clId="{2535D112-0A3B-4A2D-AFAC-E35C211A50D8}" dt="2024-06-13T04:53:49.277" v="9732" actId="20577"/>
        <pc:sldMkLst>
          <pc:docMk/>
          <pc:sldMk cId="2219958722" sldId="2147473882"/>
        </pc:sldMkLst>
      </pc:sldChg>
      <pc:sldChg chg="modSp add mod">
        <pc:chgData name="Hirata, Ryuichi (SEC)" userId="955886f9-285d-4137-bfef-63faad37c40d" providerId="ADAL" clId="{2535D112-0A3B-4A2D-AFAC-E35C211A50D8}" dt="2024-06-13T04:34:08.593" v="8130" actId="313"/>
        <pc:sldMkLst>
          <pc:docMk/>
          <pc:sldMk cId="454364487" sldId="2147473883"/>
        </pc:sldMkLst>
      </pc:sldChg>
      <pc:sldChg chg="addSp modSp new mod">
        <pc:chgData name="Hirata, Ryuichi (SEC)" userId="955886f9-285d-4137-bfef-63faad37c40d" providerId="ADAL" clId="{2535D112-0A3B-4A2D-AFAC-E35C211A50D8}" dt="2024-06-13T04:39:27.654" v="8790" actId="20577"/>
        <pc:sldMkLst>
          <pc:docMk/>
          <pc:sldMk cId="2958555412" sldId="2147473884"/>
        </pc:sldMkLst>
      </pc:sldChg>
      <pc:sldChg chg="add del">
        <pc:chgData name="Hirata, Ryuichi (SEC)" userId="955886f9-285d-4137-bfef-63faad37c40d" providerId="ADAL" clId="{2535D112-0A3B-4A2D-AFAC-E35C211A50D8}" dt="2024-06-13T04:48:14.258" v="9301"/>
        <pc:sldMkLst>
          <pc:docMk/>
          <pc:sldMk cId="2843260133" sldId="2147473885"/>
        </pc:sldMkLst>
      </pc:sldChg>
      <pc:sldMasterChg chg="modSp mod">
        <pc:chgData name="Hirata, Ryuichi (SEC)" userId="955886f9-285d-4137-bfef-63faad37c40d" providerId="ADAL" clId="{2535D112-0A3B-4A2D-AFAC-E35C211A50D8}" dt="2024-06-13T01:17:36.961" v="3303" actId="20577"/>
        <pc:sldMasterMkLst>
          <pc:docMk/>
          <pc:sldMasterMk cId="0" sldId="2147483648"/>
        </pc:sldMasterMkLst>
      </pc:sldMasterChg>
    </pc:docChg>
  </pc:docChgLst>
  <pc:docChgLst>
    <pc:chgData name="Ryuichi Hirata" userId="955886f9-285d-4137-bfef-63faad37c40d" providerId="ADAL" clId="{AA0A3C0E-B077-4A7C-83A6-AD5590FB3037}"/>
    <pc:docChg chg="custSel addSld modSld sldOrd modSection">
      <pc:chgData name="Ryuichi Hirata" userId="955886f9-285d-4137-bfef-63faad37c40d" providerId="ADAL" clId="{AA0A3C0E-B077-4A7C-83A6-AD5590FB3037}" dt="2024-06-13T05:58:44.040" v="836" actId="20577"/>
      <pc:docMkLst>
        <pc:docMk/>
      </pc:docMkLst>
      <pc:sldChg chg="ord">
        <pc:chgData name="Ryuichi Hirata" userId="955886f9-285d-4137-bfef-63faad37c40d" providerId="ADAL" clId="{AA0A3C0E-B077-4A7C-83A6-AD5590FB3037}" dt="2024-06-13T05:45:51.512" v="562"/>
        <pc:sldMkLst>
          <pc:docMk/>
          <pc:sldMk cId="3377849068" sldId="303"/>
        </pc:sldMkLst>
      </pc:sldChg>
      <pc:sldChg chg="modSp mod">
        <pc:chgData name="Ryuichi Hirata" userId="955886f9-285d-4137-bfef-63faad37c40d" providerId="ADAL" clId="{AA0A3C0E-B077-4A7C-83A6-AD5590FB3037}" dt="2024-06-13T05:54:28.179" v="750" actId="20577"/>
        <pc:sldMkLst>
          <pc:docMk/>
          <pc:sldMk cId="2303940245" sldId="305"/>
        </pc:sldMkLst>
      </pc:sldChg>
      <pc:sldChg chg="addSp modSp mod">
        <pc:chgData name="Ryuichi Hirata" userId="955886f9-285d-4137-bfef-63faad37c40d" providerId="ADAL" clId="{AA0A3C0E-B077-4A7C-83A6-AD5590FB3037}" dt="2024-06-13T05:39:23.416" v="452" actId="20577"/>
        <pc:sldMkLst>
          <pc:docMk/>
          <pc:sldMk cId="149124995" sldId="306"/>
        </pc:sldMkLst>
      </pc:sldChg>
      <pc:sldChg chg="modSp mod">
        <pc:chgData name="Ryuichi Hirata" userId="955886f9-285d-4137-bfef-63faad37c40d" providerId="ADAL" clId="{AA0A3C0E-B077-4A7C-83A6-AD5590FB3037}" dt="2024-06-13T05:54:09.209" v="744" actId="20577"/>
        <pc:sldMkLst>
          <pc:docMk/>
          <pc:sldMk cId="2157916698" sldId="2147473873"/>
        </pc:sldMkLst>
      </pc:sldChg>
      <pc:sldChg chg="ord">
        <pc:chgData name="Ryuichi Hirata" userId="955886f9-285d-4137-bfef-63faad37c40d" providerId="ADAL" clId="{AA0A3C0E-B077-4A7C-83A6-AD5590FB3037}" dt="2024-06-13T05:46:00.486" v="566"/>
        <pc:sldMkLst>
          <pc:docMk/>
          <pc:sldMk cId="1280388282" sldId="2147473874"/>
        </pc:sldMkLst>
      </pc:sldChg>
      <pc:sldChg chg="addSp delSp modSp mod">
        <pc:chgData name="Ryuichi Hirata" userId="955886f9-285d-4137-bfef-63faad37c40d" providerId="ADAL" clId="{AA0A3C0E-B077-4A7C-83A6-AD5590FB3037}" dt="2024-06-13T05:56:49.437" v="825" actId="20577"/>
        <pc:sldMkLst>
          <pc:docMk/>
          <pc:sldMk cId="494201527" sldId="2147473877"/>
        </pc:sldMkLst>
      </pc:sldChg>
      <pc:sldChg chg="modSp mod">
        <pc:chgData name="Ryuichi Hirata" userId="955886f9-285d-4137-bfef-63faad37c40d" providerId="ADAL" clId="{AA0A3C0E-B077-4A7C-83A6-AD5590FB3037}" dt="2024-06-13T05:28:09.138" v="109" actId="20577"/>
        <pc:sldMkLst>
          <pc:docMk/>
          <pc:sldMk cId="313616438" sldId="2147473881"/>
        </pc:sldMkLst>
      </pc:sldChg>
      <pc:sldChg chg="modSp mod">
        <pc:chgData name="Ryuichi Hirata" userId="955886f9-285d-4137-bfef-63faad37c40d" providerId="ADAL" clId="{AA0A3C0E-B077-4A7C-83A6-AD5590FB3037}" dt="2024-06-13T05:58:44.040" v="836" actId="20577"/>
        <pc:sldMkLst>
          <pc:docMk/>
          <pc:sldMk cId="2219958722" sldId="2147473882"/>
        </pc:sldMkLst>
      </pc:sldChg>
      <pc:sldChg chg="ord">
        <pc:chgData name="Ryuichi Hirata" userId="955886f9-285d-4137-bfef-63faad37c40d" providerId="ADAL" clId="{AA0A3C0E-B077-4A7C-83A6-AD5590FB3037}" dt="2024-06-13T05:45:56.477" v="564"/>
        <pc:sldMkLst>
          <pc:docMk/>
          <pc:sldMk cId="2958555412" sldId="2147473884"/>
        </pc:sldMkLst>
      </pc:sldChg>
      <pc:sldChg chg="modSp new mod">
        <pc:chgData name="Ryuichi Hirata" userId="955886f9-285d-4137-bfef-63faad37c40d" providerId="ADAL" clId="{AA0A3C0E-B077-4A7C-83A6-AD5590FB3037}" dt="2024-06-13T05:50:34.473" v="706" actId="20577"/>
        <pc:sldMkLst>
          <pc:docMk/>
          <pc:sldMk cId="3821024658" sldId="2147473885"/>
        </pc:sldMkLst>
      </pc:sldChg>
    </pc:docChg>
  </pc:docChgLst>
  <pc:docChgLst>
    <pc:chgData name="Ryuichi Hirata" userId="955886f9-285d-4137-bfef-63faad37c40d" providerId="ADAL" clId="{C1FE7AC2-1A19-4EF3-8CE2-D58CF4296226}"/>
    <pc:docChg chg="modSld">
      <pc:chgData name="Ryuichi Hirata" userId="955886f9-285d-4137-bfef-63faad37c40d" providerId="ADAL" clId="{C1FE7AC2-1A19-4EF3-8CE2-D58CF4296226}" dt="2024-07-03T00:29:09.357" v="7" actId="20577"/>
      <pc:docMkLst>
        <pc:docMk/>
      </pc:docMkLst>
      <pc:sldChg chg="modSp mod">
        <pc:chgData name="Ryuichi Hirata" userId="955886f9-285d-4137-bfef-63faad37c40d" providerId="ADAL" clId="{C1FE7AC2-1A19-4EF3-8CE2-D58CF4296226}" dt="2024-07-03T00:29:09.357" v="7" actId="20577"/>
        <pc:sldMkLst>
          <pc:docMk/>
          <pc:sldMk cId="1001488935" sldId="2147473878"/>
        </pc:sldMkLst>
      </pc:sldChg>
    </pc:docChg>
  </pc:docChgLst>
  <pc:docChgLst>
    <pc:chgData name="Hirata, Ryuichi (SEC)" userId="955886f9-285d-4137-bfef-63faad37c40d" providerId="ADAL" clId="{BE11124B-D513-4215-89C8-1F3BCFF06671}"/>
    <pc:docChg chg="undo custSel addSld delSld modSld addSection delSection modSection">
      <pc:chgData name="Hirata, Ryuichi (SEC)" userId="955886f9-285d-4137-bfef-63faad37c40d" providerId="ADAL" clId="{BE11124B-D513-4215-89C8-1F3BCFF06671}" dt="2024-11-07T08:13:36.413" v="4030" actId="20577"/>
      <pc:docMkLst>
        <pc:docMk/>
      </pc:docMkLst>
      <pc:sldChg chg="del">
        <pc:chgData name="Hirata, Ryuichi (SEC)" userId="955886f9-285d-4137-bfef-63faad37c40d" providerId="ADAL" clId="{BE11124B-D513-4215-89C8-1F3BCFF06671}" dt="2024-11-07T03:58:27.754" v="635" actId="18676"/>
        <pc:sldMkLst>
          <pc:docMk/>
          <pc:sldMk cId="3971354613" sldId="141169594"/>
        </pc:sldMkLst>
      </pc:sldChg>
      <pc:sldChg chg="del">
        <pc:chgData name="Hirata, Ryuichi (SEC)" userId="955886f9-285d-4137-bfef-63faad37c40d" providerId="ADAL" clId="{BE11124B-D513-4215-89C8-1F3BCFF06671}" dt="2024-11-07T03:58:27.754" v="635" actId="18676"/>
        <pc:sldMkLst>
          <pc:docMk/>
          <pc:sldMk cId="3860955465" sldId="141169597"/>
        </pc:sldMkLst>
      </pc:sldChg>
      <pc:sldChg chg="del">
        <pc:chgData name="Hirata, Ryuichi (SEC)" userId="955886f9-285d-4137-bfef-63faad37c40d" providerId="ADAL" clId="{BE11124B-D513-4215-89C8-1F3BCFF06671}" dt="2024-11-07T03:58:27.754" v="635" actId="18676"/>
        <pc:sldMkLst>
          <pc:docMk/>
          <pc:sldMk cId="3439379949" sldId="141169611"/>
        </pc:sldMkLst>
      </pc:sldChg>
      <pc:sldChg chg="modSp del mod">
        <pc:chgData name="Hirata, Ryuichi (SEC)" userId="955886f9-285d-4137-bfef-63faad37c40d" providerId="ADAL" clId="{BE11124B-D513-4215-89C8-1F3BCFF06671}" dt="2024-11-07T03:58:27.754" v="635" actId="18676"/>
        <pc:sldMkLst>
          <pc:docMk/>
          <pc:sldMk cId="2258946092" sldId="141169612"/>
        </pc:sldMkLst>
      </pc:sldChg>
      <pc:sldChg chg="modSp del mod">
        <pc:chgData name="Hirata, Ryuichi (SEC)" userId="955886f9-285d-4137-bfef-63faad37c40d" providerId="ADAL" clId="{BE11124B-D513-4215-89C8-1F3BCFF06671}" dt="2024-11-07T03:58:27.754" v="635" actId="18676"/>
        <pc:sldMkLst>
          <pc:docMk/>
          <pc:sldMk cId="1758143954" sldId="141169613"/>
        </pc:sldMkLst>
      </pc:sldChg>
      <pc:sldChg chg="delSp mod">
        <pc:chgData name="Hirata, Ryuichi (SEC)" userId="955886f9-285d-4137-bfef-63faad37c40d" providerId="ADAL" clId="{BE11124B-D513-4215-89C8-1F3BCFF06671}" dt="2024-10-25T03:08:01.957" v="128" actId="478"/>
        <pc:sldMkLst>
          <pc:docMk/>
          <pc:sldMk cId="1869465176" sldId="2147473909"/>
        </pc:sldMkLst>
      </pc:sldChg>
      <pc:sldChg chg="delSp mod">
        <pc:chgData name="Hirata, Ryuichi (SEC)" userId="955886f9-285d-4137-bfef-63faad37c40d" providerId="ADAL" clId="{BE11124B-D513-4215-89C8-1F3BCFF06671}" dt="2024-10-25T03:08:08.532" v="129" actId="478"/>
        <pc:sldMkLst>
          <pc:docMk/>
          <pc:sldMk cId="1640317041" sldId="2147473915"/>
        </pc:sldMkLst>
      </pc:sldChg>
      <pc:sldChg chg="addSp modSp new mod modNotesTx">
        <pc:chgData name="Hirata, Ryuichi (SEC)" userId="955886f9-285d-4137-bfef-63faad37c40d" providerId="ADAL" clId="{BE11124B-D513-4215-89C8-1F3BCFF06671}" dt="2024-11-07T07:53:14.836" v="3588" actId="400"/>
        <pc:sldMkLst>
          <pc:docMk/>
          <pc:sldMk cId="1463623250" sldId="2147473916"/>
        </pc:sldMkLst>
      </pc:sldChg>
      <pc:sldChg chg="modSp new mod">
        <pc:chgData name="Hirata, Ryuichi (SEC)" userId="955886f9-285d-4137-bfef-63faad37c40d" providerId="ADAL" clId="{BE11124B-D513-4215-89C8-1F3BCFF06671}" dt="2024-11-07T06:01:57.503" v="3267" actId="20577"/>
        <pc:sldMkLst>
          <pc:docMk/>
          <pc:sldMk cId="108998761" sldId="2147473917"/>
        </pc:sldMkLst>
      </pc:sldChg>
      <pc:sldChg chg="modSp new del mod">
        <pc:chgData name="Hirata, Ryuichi (SEC)" userId="955886f9-285d-4137-bfef-63faad37c40d" providerId="ADAL" clId="{BE11124B-D513-4215-89C8-1F3BCFF06671}" dt="2024-11-07T03:58:31.709" v="636" actId="47"/>
        <pc:sldMkLst>
          <pc:docMk/>
          <pc:sldMk cId="668614089" sldId="2147473917"/>
        </pc:sldMkLst>
      </pc:sldChg>
      <pc:sldChg chg="addSp modSp add mod">
        <pc:chgData name="Hirata, Ryuichi (SEC)" userId="955886f9-285d-4137-bfef-63faad37c40d" providerId="ADAL" clId="{BE11124B-D513-4215-89C8-1F3BCFF06671}" dt="2024-11-07T08:13:36.413" v="4030" actId="20577"/>
        <pc:sldMkLst>
          <pc:docMk/>
          <pc:sldMk cId="3573469106" sldId="2147473918"/>
        </pc:sldMkLst>
      </pc:sldChg>
      <pc:sldMasterChg chg="delSldLayout">
        <pc:chgData name="Hirata, Ryuichi (SEC)" userId="955886f9-285d-4137-bfef-63faad37c40d" providerId="ADAL" clId="{BE11124B-D513-4215-89C8-1F3BCFF06671}" dt="2024-11-07T03:58:27.754" v="635" actId="18676"/>
        <pc:sldMasterMkLst>
          <pc:docMk/>
          <pc:sldMasterMk cId="0" sldId="2147483648"/>
        </pc:sldMasterMkLst>
        <pc:sldLayoutChg chg="del">
          <pc:chgData name="Hirata, Ryuichi (SEC)" userId="955886f9-285d-4137-bfef-63faad37c40d" providerId="ADAL" clId="{BE11124B-D513-4215-89C8-1F3BCFF06671}" dt="2024-11-07T03:58:27.754" v="635" actId="18676"/>
          <pc:sldLayoutMkLst>
            <pc:docMk/>
            <pc:sldMasterMk cId="0" sldId="2147483648"/>
            <pc:sldLayoutMk cId="530994390" sldId="2147483734"/>
          </pc:sldLayoutMkLst>
        </pc:sldLayoutChg>
      </pc:sldMasterChg>
    </pc:docChg>
  </pc:docChgLst>
  <pc:docChgLst>
    <pc:chgData name="Tanaka, Yusuke (SEC)" userId="0efda558-2ed7-4f77-ac8b-f18b00df4b4b" providerId="ADAL" clId="{A3F59894-06F1-4397-9147-CA9F407C628E}"/>
    <pc:docChg chg="undo custSel modSld">
      <pc:chgData name="Tanaka, Yusuke (SEC)" userId="0efda558-2ed7-4f77-ac8b-f18b00df4b4b" providerId="ADAL" clId="{A3F59894-06F1-4397-9147-CA9F407C628E}" dt="2025-03-04T07:56:15.982" v="81" actId="1076"/>
      <pc:docMkLst>
        <pc:docMk/>
      </pc:docMkLst>
      <pc:sldChg chg="addSp modSp mod">
        <pc:chgData name="Tanaka, Yusuke (SEC)" userId="0efda558-2ed7-4f77-ac8b-f18b00df4b4b" providerId="ADAL" clId="{A3F59894-06F1-4397-9147-CA9F407C628E}" dt="2025-03-04T07:56:15.982" v="81" actId="1076"/>
        <pc:sldMkLst>
          <pc:docMk/>
          <pc:sldMk cId="3256823961" sldId="2147473929"/>
        </pc:sldMkLst>
      </pc:sldChg>
      <pc:sldChg chg="modSp mod">
        <pc:chgData name="Tanaka, Yusuke (SEC)" userId="0efda558-2ed7-4f77-ac8b-f18b00df4b4b" providerId="ADAL" clId="{A3F59894-06F1-4397-9147-CA9F407C628E}" dt="2025-03-04T07:53:47.915" v="23" actId="20577"/>
        <pc:sldMkLst>
          <pc:docMk/>
          <pc:sldMk cId="2873231410" sldId="2147473934"/>
        </pc:sldMkLst>
        <pc:spChg chg="mod">
          <ac:chgData name="Tanaka, Yusuke (SEC)" userId="0efda558-2ed7-4f77-ac8b-f18b00df4b4b" providerId="ADAL" clId="{A3F59894-06F1-4397-9147-CA9F407C628E}" dt="2025-03-04T07:53:47.915" v="23" actId="20577"/>
          <ac:spMkLst>
            <pc:docMk/>
            <pc:sldMk cId="2873231410" sldId="2147473934"/>
            <ac:spMk id="3" creationId="{B48840C9-7F50-916F-E8C5-B4036784A333}"/>
          </ac:spMkLst>
        </pc:spChg>
      </pc:sldChg>
    </pc:docChg>
  </pc:docChgLst>
  <pc:docChgLst>
    <pc:chgData name="Hirata, Ryuichi (SEC)" userId="955886f9-285d-4137-bfef-63faad37c40d" providerId="ADAL" clId="{F50F2BB4-DB45-4F9E-A68A-BA2928E35C3E}"/>
    <pc:docChg chg="custSel modSld">
      <pc:chgData name="Hirata, Ryuichi (SEC)" userId="955886f9-285d-4137-bfef-63faad37c40d" providerId="ADAL" clId="{F50F2BB4-DB45-4F9E-A68A-BA2928E35C3E}" dt="2025-03-04T07:57:07.042" v="77" actId="20577"/>
      <pc:docMkLst>
        <pc:docMk/>
      </pc:docMkLst>
      <pc:sldChg chg="addSp delSp modSp mod">
        <pc:chgData name="Hirata, Ryuichi (SEC)" userId="955886f9-285d-4137-bfef-63faad37c40d" providerId="ADAL" clId="{F50F2BB4-DB45-4F9E-A68A-BA2928E35C3E}" dt="2025-03-04T07:56:58.439" v="76" actId="20577"/>
        <pc:sldMkLst>
          <pc:docMk/>
          <pc:sldMk cId="3256823961" sldId="2147473929"/>
        </pc:sldMkLst>
      </pc:sldChg>
      <pc:sldChg chg="modSp mod">
        <pc:chgData name="Hirata, Ryuichi (SEC)" userId="955886f9-285d-4137-bfef-63faad37c40d" providerId="ADAL" clId="{F50F2BB4-DB45-4F9E-A68A-BA2928E35C3E}" dt="2025-03-04T07:57:07.042" v="77" actId="20577"/>
        <pc:sldMkLst>
          <pc:docMk/>
          <pc:sldMk cId="2873231410" sldId="2147473934"/>
        </pc:sldMkLst>
        <pc:spChg chg="mod">
          <ac:chgData name="Hirata, Ryuichi (SEC)" userId="955886f9-285d-4137-bfef-63faad37c40d" providerId="ADAL" clId="{F50F2BB4-DB45-4F9E-A68A-BA2928E35C3E}" dt="2025-03-04T07:57:07.042" v="77" actId="20577"/>
          <ac:spMkLst>
            <pc:docMk/>
            <pc:sldMk cId="2873231410" sldId="2147473934"/>
            <ac:spMk id="3" creationId="{B48840C9-7F50-916F-E8C5-B4036784A333}"/>
          </ac:spMkLst>
        </pc:spChg>
      </pc:sldChg>
    </pc:docChg>
  </pc:docChgLst>
  <pc:docChgLst>
    <pc:chgData name="Hirata, Ryuichi (SEC)" userId="955886f9-285d-4137-bfef-63faad37c40d" providerId="ADAL" clId="{C1FE7AC2-1A19-4EF3-8CE2-D58CF4296226}"/>
    <pc:docChg chg="undo redo custSel addSld delSld modSld modMainMaster addSection delSection modSection">
      <pc:chgData name="Hirata, Ryuichi (SEC)" userId="955886f9-285d-4137-bfef-63faad37c40d" providerId="ADAL" clId="{C1FE7AC2-1A19-4EF3-8CE2-D58CF4296226}" dt="2024-07-14T13:20:03.115" v="8389" actId="20577"/>
      <pc:docMkLst>
        <pc:docMk/>
      </pc:docMkLst>
      <pc:sldChg chg="modSp mod modTransition modClrScheme chgLayout">
        <pc:chgData name="Hirata, Ryuichi (SEC)" userId="955886f9-285d-4137-bfef-63faad37c40d" providerId="ADAL" clId="{C1FE7AC2-1A19-4EF3-8CE2-D58CF4296226}" dt="2024-06-18T10:39:22.750" v="1460"/>
        <pc:sldMkLst>
          <pc:docMk/>
          <pc:sldMk cId="0" sldId="256"/>
        </pc:sldMkLst>
      </pc:sldChg>
      <pc:sldChg chg="del">
        <pc:chgData name="Hirata, Ryuichi (SEC)" userId="955886f9-285d-4137-bfef-63faad37c40d" providerId="ADAL" clId="{C1FE7AC2-1A19-4EF3-8CE2-D58CF4296226}" dt="2024-06-14T09:18:16.030" v="308" actId="18676"/>
        <pc:sldMkLst>
          <pc:docMk/>
          <pc:sldMk cId="1281804205" sldId="298"/>
        </pc:sldMkLst>
      </pc:sldChg>
      <pc:sldChg chg="del">
        <pc:chgData name="Hirata, Ryuichi (SEC)" userId="955886f9-285d-4137-bfef-63faad37c40d" providerId="ADAL" clId="{C1FE7AC2-1A19-4EF3-8CE2-D58CF4296226}" dt="2024-06-14T09:18:16.030" v="308" actId="18676"/>
        <pc:sldMkLst>
          <pc:docMk/>
          <pc:sldMk cId="3485388818" sldId="300"/>
        </pc:sldMkLst>
      </pc:sldChg>
      <pc:sldChg chg="addSp delSp modSp mod modTransition">
        <pc:chgData name="Hirata, Ryuichi (SEC)" userId="955886f9-285d-4137-bfef-63faad37c40d" providerId="ADAL" clId="{C1FE7AC2-1A19-4EF3-8CE2-D58CF4296226}" dt="2024-07-14T13:16:42.910" v="8378" actId="20577"/>
        <pc:sldMkLst>
          <pc:docMk/>
          <pc:sldMk cId="3377849068" sldId="303"/>
        </pc:sldMkLst>
      </pc:sldChg>
      <pc:sldChg chg="addSp delSp modSp mod modTransition modClrScheme chgLayout">
        <pc:chgData name="Hirata, Ryuichi (SEC)" userId="955886f9-285d-4137-bfef-63faad37c40d" providerId="ADAL" clId="{C1FE7AC2-1A19-4EF3-8CE2-D58CF4296226}" dt="2024-06-26T05:06:51.184" v="6319"/>
        <pc:sldMkLst>
          <pc:docMk/>
          <pc:sldMk cId="2303940245" sldId="305"/>
        </pc:sldMkLst>
      </pc:sldChg>
      <pc:sldChg chg="addSp delSp modSp mod modTransition">
        <pc:chgData name="Hirata, Ryuichi (SEC)" userId="955886f9-285d-4137-bfef-63faad37c40d" providerId="ADAL" clId="{C1FE7AC2-1A19-4EF3-8CE2-D58CF4296226}" dt="2024-07-02T10:37:30.571" v="7871" actId="478"/>
        <pc:sldMkLst>
          <pc:docMk/>
          <pc:sldMk cId="149124995" sldId="306"/>
        </pc:sldMkLst>
      </pc:sldChg>
      <pc:sldChg chg="del">
        <pc:chgData name="Hirata, Ryuichi (SEC)" userId="955886f9-285d-4137-bfef-63faad37c40d" providerId="ADAL" clId="{C1FE7AC2-1A19-4EF3-8CE2-D58CF4296226}" dt="2024-06-14T09:18:16.030" v="308" actId="18676"/>
        <pc:sldMkLst>
          <pc:docMk/>
          <pc:sldMk cId="2928378806" sldId="141169668"/>
        </pc:sldMkLst>
      </pc:sldChg>
      <pc:sldChg chg="del">
        <pc:chgData name="Hirata, Ryuichi (SEC)" userId="955886f9-285d-4137-bfef-63faad37c40d" providerId="ADAL" clId="{C1FE7AC2-1A19-4EF3-8CE2-D58CF4296226}" dt="2024-06-14T09:18:16.030" v="308" actId="18676"/>
        <pc:sldMkLst>
          <pc:docMk/>
          <pc:sldMk cId="3129824763" sldId="2147473871"/>
        </pc:sldMkLst>
      </pc:sldChg>
      <pc:sldChg chg="del">
        <pc:chgData name="Hirata, Ryuichi (SEC)" userId="955886f9-285d-4137-bfef-63faad37c40d" providerId="ADAL" clId="{C1FE7AC2-1A19-4EF3-8CE2-D58CF4296226}" dt="2024-06-14T09:18:16.030" v="308" actId="18676"/>
        <pc:sldMkLst>
          <pc:docMk/>
          <pc:sldMk cId="2228127448" sldId="2147473872"/>
        </pc:sldMkLst>
      </pc:sldChg>
      <pc:sldChg chg="delSp modSp del mod modTransition">
        <pc:chgData name="Hirata, Ryuichi (SEC)" userId="955886f9-285d-4137-bfef-63faad37c40d" providerId="ADAL" clId="{C1FE7AC2-1A19-4EF3-8CE2-D58CF4296226}" dt="2024-06-18T10:20:30.105" v="687" actId="47"/>
        <pc:sldMkLst>
          <pc:docMk/>
          <pc:sldMk cId="2157916698" sldId="2147473873"/>
        </pc:sldMkLst>
      </pc:sldChg>
      <pc:sldChg chg="modSp mod modTransition">
        <pc:chgData name="Hirata, Ryuichi (SEC)" userId="955886f9-285d-4137-bfef-63faad37c40d" providerId="ADAL" clId="{C1FE7AC2-1A19-4EF3-8CE2-D58CF4296226}" dt="2024-06-26T06:28:24.431" v="7764" actId="403"/>
        <pc:sldMkLst>
          <pc:docMk/>
          <pc:sldMk cId="1280388282" sldId="2147473874"/>
        </pc:sldMkLst>
      </pc:sldChg>
      <pc:sldChg chg="del">
        <pc:chgData name="Hirata, Ryuichi (SEC)" userId="955886f9-285d-4137-bfef-63faad37c40d" providerId="ADAL" clId="{C1FE7AC2-1A19-4EF3-8CE2-D58CF4296226}" dt="2024-06-14T09:18:16.030" v="308" actId="18676"/>
        <pc:sldMkLst>
          <pc:docMk/>
          <pc:sldMk cId="3894737468" sldId="2147473875"/>
        </pc:sldMkLst>
      </pc:sldChg>
      <pc:sldChg chg="addSp delSp modSp mod modTransition chgLayout">
        <pc:chgData name="Hirata, Ryuichi (SEC)" userId="955886f9-285d-4137-bfef-63faad37c40d" providerId="ADAL" clId="{C1FE7AC2-1A19-4EF3-8CE2-D58CF4296226}" dt="2024-06-26T05:32:59.385" v="6857" actId="20577"/>
        <pc:sldMkLst>
          <pc:docMk/>
          <pc:sldMk cId="494201527" sldId="2147473877"/>
        </pc:sldMkLst>
      </pc:sldChg>
      <pc:sldChg chg="addSp delSp modSp mod modTransition">
        <pc:chgData name="Hirata, Ryuichi (SEC)" userId="955886f9-285d-4137-bfef-63faad37c40d" providerId="ADAL" clId="{C1FE7AC2-1A19-4EF3-8CE2-D58CF4296226}" dt="2024-07-02T10:37:35.778" v="7872" actId="478"/>
        <pc:sldMkLst>
          <pc:docMk/>
          <pc:sldMk cId="1001488935" sldId="2147473878"/>
        </pc:sldMkLst>
      </pc:sldChg>
      <pc:sldChg chg="del">
        <pc:chgData name="Hirata, Ryuichi (SEC)" userId="955886f9-285d-4137-bfef-63faad37c40d" providerId="ADAL" clId="{C1FE7AC2-1A19-4EF3-8CE2-D58CF4296226}" dt="2024-06-14T09:18:07.581" v="307" actId="47"/>
        <pc:sldMkLst>
          <pc:docMk/>
          <pc:sldMk cId="3500092039" sldId="2147473879"/>
        </pc:sldMkLst>
      </pc:sldChg>
      <pc:sldChg chg="addSp delSp modSp mod modTransition">
        <pc:chgData name="Hirata, Ryuichi (SEC)" userId="955886f9-285d-4137-bfef-63faad37c40d" providerId="ADAL" clId="{C1FE7AC2-1A19-4EF3-8CE2-D58CF4296226}" dt="2024-07-02T10:37:23.686" v="7870" actId="478"/>
        <pc:sldMkLst>
          <pc:docMk/>
          <pc:sldMk cId="313616438" sldId="2147473881"/>
        </pc:sldMkLst>
      </pc:sldChg>
      <pc:sldChg chg="del">
        <pc:chgData name="Hirata, Ryuichi (SEC)" userId="955886f9-285d-4137-bfef-63faad37c40d" providerId="ADAL" clId="{C1FE7AC2-1A19-4EF3-8CE2-D58CF4296226}" dt="2024-06-14T09:18:05.522" v="305" actId="47"/>
        <pc:sldMkLst>
          <pc:docMk/>
          <pc:sldMk cId="2219958722" sldId="2147473882"/>
        </pc:sldMkLst>
      </pc:sldChg>
      <pc:sldChg chg="del">
        <pc:chgData name="Hirata, Ryuichi (SEC)" userId="955886f9-285d-4137-bfef-63faad37c40d" providerId="ADAL" clId="{C1FE7AC2-1A19-4EF3-8CE2-D58CF4296226}" dt="2024-06-14T09:18:06.146" v="306" actId="47"/>
        <pc:sldMkLst>
          <pc:docMk/>
          <pc:sldMk cId="454364487" sldId="2147473883"/>
        </pc:sldMkLst>
      </pc:sldChg>
      <pc:sldChg chg="delSp modSp mod modTransition">
        <pc:chgData name="Hirata, Ryuichi (SEC)" userId="955886f9-285d-4137-bfef-63faad37c40d" providerId="ADAL" clId="{C1FE7AC2-1A19-4EF3-8CE2-D58CF4296226}" dt="2024-06-27T02:40:54.935" v="7857" actId="20577"/>
        <pc:sldMkLst>
          <pc:docMk/>
          <pc:sldMk cId="2958555412" sldId="2147473884"/>
        </pc:sldMkLst>
      </pc:sldChg>
      <pc:sldChg chg="addSp delSp modSp mod modTransition">
        <pc:chgData name="Hirata, Ryuichi (SEC)" userId="955886f9-285d-4137-bfef-63faad37c40d" providerId="ADAL" clId="{C1FE7AC2-1A19-4EF3-8CE2-D58CF4296226}" dt="2024-07-02T10:37:16.785" v="7869" actId="478"/>
        <pc:sldMkLst>
          <pc:docMk/>
          <pc:sldMk cId="3821024658" sldId="2147473885"/>
        </pc:sldMkLst>
      </pc:sldChg>
      <pc:sldChg chg="modSp new del mod">
        <pc:chgData name="Hirata, Ryuichi (SEC)" userId="955886f9-285d-4137-bfef-63faad37c40d" providerId="ADAL" clId="{C1FE7AC2-1A19-4EF3-8CE2-D58CF4296226}" dt="2024-06-18T11:20:53.689" v="2603" actId="47"/>
        <pc:sldMkLst>
          <pc:docMk/>
          <pc:sldMk cId="294707326" sldId="2147473886"/>
        </pc:sldMkLst>
      </pc:sldChg>
      <pc:sldChg chg="new del">
        <pc:chgData name="Hirata, Ryuichi (SEC)" userId="955886f9-285d-4137-bfef-63faad37c40d" providerId="ADAL" clId="{C1FE7AC2-1A19-4EF3-8CE2-D58CF4296226}" dt="2024-06-14T09:27:27.121" v="378" actId="47"/>
        <pc:sldMkLst>
          <pc:docMk/>
          <pc:sldMk cId="619025646" sldId="2147473886"/>
        </pc:sldMkLst>
      </pc:sldChg>
      <pc:sldChg chg="new del">
        <pc:chgData name="Hirata, Ryuichi (SEC)" userId="955886f9-285d-4137-bfef-63faad37c40d" providerId="ADAL" clId="{C1FE7AC2-1A19-4EF3-8CE2-D58CF4296226}" dt="2024-06-14T09:26:10.296" v="342" actId="47"/>
        <pc:sldMkLst>
          <pc:docMk/>
          <pc:sldMk cId="1361867738" sldId="2147473886"/>
        </pc:sldMkLst>
      </pc:sldChg>
      <pc:sldChg chg="addSp delSp modSp add mod chgLayout">
        <pc:chgData name="Hirata, Ryuichi (SEC)" userId="955886f9-285d-4137-bfef-63faad37c40d" providerId="ADAL" clId="{C1FE7AC2-1A19-4EF3-8CE2-D58CF4296226}" dt="2024-06-27T02:38:15.544" v="7773" actId="20577"/>
        <pc:sldMkLst>
          <pc:docMk/>
          <pc:sldMk cId="1367703970" sldId="2147473887"/>
        </pc:sldMkLst>
      </pc:sldChg>
      <pc:sldChg chg="addSp delSp modSp add mod">
        <pc:chgData name="Hirata, Ryuichi (SEC)" userId="955886f9-285d-4137-bfef-63faad37c40d" providerId="ADAL" clId="{C1FE7AC2-1A19-4EF3-8CE2-D58CF4296226}" dt="2024-06-27T02:38:24.408" v="7774" actId="20577"/>
        <pc:sldMkLst>
          <pc:docMk/>
          <pc:sldMk cId="684526798" sldId="2147473888"/>
        </pc:sldMkLst>
      </pc:sldChg>
      <pc:sldChg chg="add del mod modShow">
        <pc:chgData name="Hirata, Ryuichi (SEC)" userId="955886f9-285d-4137-bfef-63faad37c40d" providerId="ADAL" clId="{C1FE7AC2-1A19-4EF3-8CE2-D58CF4296226}" dt="2024-06-19T04:13:04.351" v="3008" actId="2696"/>
        <pc:sldMkLst>
          <pc:docMk/>
          <pc:sldMk cId="726880" sldId="2147473889"/>
        </pc:sldMkLst>
      </pc:sldChg>
      <pc:sldChg chg="add del">
        <pc:chgData name="Hirata, Ryuichi (SEC)" userId="955886f9-285d-4137-bfef-63faad37c40d" providerId="ADAL" clId="{C1FE7AC2-1A19-4EF3-8CE2-D58CF4296226}" dt="2024-06-20T02:41:57.608" v="4259" actId="18676"/>
        <pc:sldMkLst>
          <pc:docMk/>
          <pc:sldMk cId="648126670" sldId="2147473889"/>
        </pc:sldMkLst>
      </pc:sldChg>
      <pc:sldChg chg="addSp delSp modSp new mod">
        <pc:chgData name="Hirata, Ryuichi (SEC)" userId="955886f9-285d-4137-bfef-63faad37c40d" providerId="ADAL" clId="{C1FE7AC2-1A19-4EF3-8CE2-D58CF4296226}" dt="2024-06-26T05:18:50.282" v="6459" actId="20577"/>
        <pc:sldMkLst>
          <pc:docMk/>
          <pc:sldMk cId="2412380561" sldId="2147473890"/>
        </pc:sldMkLst>
      </pc:sldChg>
      <pc:sldChg chg="add del">
        <pc:chgData name="Hirata, Ryuichi (SEC)" userId="955886f9-285d-4137-bfef-63faad37c40d" providerId="ADAL" clId="{C1FE7AC2-1A19-4EF3-8CE2-D58CF4296226}" dt="2024-06-20T03:13:28.145" v="5055" actId="2696"/>
        <pc:sldMkLst>
          <pc:docMk/>
          <pc:sldMk cId="938310028" sldId="2147473891"/>
        </pc:sldMkLst>
      </pc:sldChg>
      <pc:sldChg chg="add del">
        <pc:chgData name="Hirata, Ryuichi (SEC)" userId="955886f9-285d-4137-bfef-63faad37c40d" providerId="ADAL" clId="{C1FE7AC2-1A19-4EF3-8CE2-D58CF4296226}" dt="2024-06-20T06:10:34.743" v="5898" actId="47"/>
        <pc:sldMkLst>
          <pc:docMk/>
          <pc:sldMk cId="2016214426" sldId="2147473891"/>
        </pc:sldMkLst>
      </pc:sldChg>
      <pc:sldChg chg="addSp delSp modSp new mod">
        <pc:chgData name="Hirata, Ryuichi (SEC)" userId="955886f9-285d-4137-bfef-63faad37c40d" providerId="ADAL" clId="{C1FE7AC2-1A19-4EF3-8CE2-D58CF4296226}" dt="2024-07-11T06:28:05.432" v="8185" actId="20577"/>
        <pc:sldMkLst>
          <pc:docMk/>
          <pc:sldMk cId="1864647599" sldId="2147473892"/>
        </pc:sldMkLst>
      </pc:sldChg>
      <pc:sldChg chg="modSp add mod">
        <pc:chgData name="Hirata, Ryuichi (SEC)" userId="955886f9-285d-4137-bfef-63faad37c40d" providerId="ADAL" clId="{C1FE7AC2-1A19-4EF3-8CE2-D58CF4296226}" dt="2024-07-14T13:20:03.115" v="8389" actId="20577"/>
        <pc:sldMkLst>
          <pc:docMk/>
          <pc:sldMk cId="2951069103" sldId="2147473893"/>
        </pc:sldMkLst>
      </pc:sldChg>
      <pc:sldChg chg="addSp delSp modSp add mod">
        <pc:chgData name="Hirata, Ryuichi (SEC)" userId="955886f9-285d-4137-bfef-63faad37c40d" providerId="ADAL" clId="{C1FE7AC2-1A19-4EF3-8CE2-D58CF4296226}" dt="2024-06-26T06:00:48.367" v="7571" actId="20577"/>
        <pc:sldMkLst>
          <pc:docMk/>
          <pc:sldMk cId="4113609295" sldId="2147473894"/>
        </pc:sldMkLst>
      </pc:sldChg>
      <pc:sldMasterChg chg="modSp mod modTransition modSldLayout">
        <pc:chgData name="Hirata, Ryuichi (SEC)" userId="955886f9-285d-4137-bfef-63faad37c40d" providerId="ADAL" clId="{C1FE7AC2-1A19-4EF3-8CE2-D58CF4296226}" dt="2024-06-27T08:42:02.549" v="7868" actId="20577"/>
        <pc:sldMasterMkLst>
          <pc:docMk/>
          <pc:sldMasterMk cId="0" sldId="2147483648"/>
        </pc:sldMasterMkLst>
        <pc:sldLayoutChg chg="modSp mod modTransition">
          <pc:chgData name="Hirata, Ryuichi (SEC)" userId="955886f9-285d-4137-bfef-63faad37c40d" providerId="ADAL" clId="{C1FE7AC2-1A19-4EF3-8CE2-D58CF4296226}" dt="2024-06-14T09:23:38.812" v="331"/>
          <pc:sldLayoutMkLst>
            <pc:docMk/>
            <pc:sldMasterMk cId="0" sldId="2147483648"/>
            <pc:sldLayoutMk cId="0" sldId="2147483649"/>
          </pc:sldLayoutMkLst>
        </pc:sldLayoutChg>
        <pc:sldLayoutChg chg="modSp mod modTransition">
          <pc:chgData name="Hirata, Ryuichi (SEC)" userId="955886f9-285d-4137-bfef-63faad37c40d" providerId="ADAL" clId="{C1FE7AC2-1A19-4EF3-8CE2-D58CF4296226}" dt="2024-06-14T09:19:48.924" v="330"/>
          <pc:sldLayoutMkLst>
            <pc:docMk/>
            <pc:sldMasterMk cId="0" sldId="2147483648"/>
            <pc:sldLayoutMk cId="0" sldId="2147483650"/>
          </pc:sldLayoutMkLst>
        </pc:sldLayoutChg>
        <pc:sldLayoutChg chg="modSp mod modTransition">
          <pc:chgData name="Hirata, Ryuichi (SEC)" userId="955886f9-285d-4137-bfef-63faad37c40d" providerId="ADAL" clId="{C1FE7AC2-1A19-4EF3-8CE2-D58CF4296226}" dt="2024-06-14T09:23:43.352" v="332"/>
          <pc:sldLayoutMkLst>
            <pc:docMk/>
            <pc:sldMasterMk cId="0" sldId="2147483648"/>
            <pc:sldLayoutMk cId="0" sldId="2147483651"/>
          </pc:sldLayoutMkLst>
        </pc:sldLayoutChg>
        <pc:sldLayoutChg chg="modSp mod modTransition">
          <pc:chgData name="Hirata, Ryuichi (SEC)" userId="955886f9-285d-4137-bfef-63faad37c40d" providerId="ADAL" clId="{C1FE7AC2-1A19-4EF3-8CE2-D58CF4296226}" dt="2024-06-14T09:23:46.439" v="333"/>
          <pc:sldLayoutMkLst>
            <pc:docMk/>
            <pc:sldMasterMk cId="0" sldId="2147483648"/>
            <pc:sldLayoutMk cId="0" sldId="2147483652"/>
          </pc:sldLayoutMkLst>
        </pc:sldLayoutChg>
        <pc:sldLayoutChg chg="modSp mod modTransition">
          <pc:chgData name="Hirata, Ryuichi (SEC)" userId="955886f9-285d-4137-bfef-63faad37c40d" providerId="ADAL" clId="{C1FE7AC2-1A19-4EF3-8CE2-D58CF4296226}" dt="2024-06-14T09:23:49.918" v="334"/>
          <pc:sldLayoutMkLst>
            <pc:docMk/>
            <pc:sldMasterMk cId="0" sldId="2147483648"/>
            <pc:sldLayoutMk cId="0" sldId="2147483653"/>
          </pc:sldLayoutMkLst>
        </pc:sldLayoutChg>
        <pc:sldLayoutChg chg="modSp mod modTransition">
          <pc:chgData name="Hirata, Ryuichi (SEC)" userId="955886f9-285d-4137-bfef-63faad37c40d" providerId="ADAL" clId="{C1FE7AC2-1A19-4EF3-8CE2-D58CF4296226}" dt="2024-06-14T09:23:53.657" v="335"/>
          <pc:sldLayoutMkLst>
            <pc:docMk/>
            <pc:sldMasterMk cId="0" sldId="2147483648"/>
            <pc:sldLayoutMk cId="0" sldId="2147483654"/>
          </pc:sldLayoutMkLst>
        </pc:sldLayoutChg>
        <pc:sldLayoutChg chg="modSp mod modTransition">
          <pc:chgData name="Hirata, Ryuichi (SEC)" userId="955886f9-285d-4137-bfef-63faad37c40d" providerId="ADAL" clId="{C1FE7AC2-1A19-4EF3-8CE2-D58CF4296226}" dt="2024-06-14T09:23:57.109" v="336"/>
          <pc:sldLayoutMkLst>
            <pc:docMk/>
            <pc:sldMasterMk cId="0" sldId="2147483648"/>
            <pc:sldLayoutMk cId="0" sldId="2147483655"/>
          </pc:sldLayoutMkLst>
        </pc:sldLayoutChg>
        <pc:sldLayoutChg chg="modTransition">
          <pc:chgData name="Hirata, Ryuichi (SEC)" userId="955886f9-285d-4137-bfef-63faad37c40d" providerId="ADAL" clId="{C1FE7AC2-1A19-4EF3-8CE2-D58CF4296226}" dt="2024-06-14T09:19:48.924" v="330"/>
          <pc:sldLayoutMkLst>
            <pc:docMk/>
            <pc:sldMasterMk cId="0" sldId="2147483648"/>
            <pc:sldLayoutMk cId="0" sldId="2147483658"/>
          </pc:sldLayoutMkLst>
        </pc:sldLayoutChg>
        <pc:sldLayoutChg chg="modTransition">
          <pc:chgData name="Hirata, Ryuichi (SEC)" userId="955886f9-285d-4137-bfef-63faad37c40d" providerId="ADAL" clId="{C1FE7AC2-1A19-4EF3-8CE2-D58CF4296226}" dt="2024-06-14T09:19:48.924" v="330"/>
          <pc:sldLayoutMkLst>
            <pc:docMk/>
            <pc:sldMasterMk cId="0" sldId="2147483648"/>
            <pc:sldLayoutMk cId="0" sldId="2147483659"/>
          </pc:sldLayoutMkLst>
        </pc:sldLayoutChg>
        <pc:sldLayoutChg chg="modTransition">
          <pc:chgData name="Hirata, Ryuichi (SEC)" userId="955886f9-285d-4137-bfef-63faad37c40d" providerId="ADAL" clId="{C1FE7AC2-1A19-4EF3-8CE2-D58CF4296226}" dt="2024-06-14T09:19:48.924" v="330"/>
          <pc:sldLayoutMkLst>
            <pc:docMk/>
            <pc:sldMasterMk cId="0" sldId="2147483648"/>
            <pc:sldLayoutMk cId="727474264" sldId="2147483682"/>
          </pc:sldLayoutMkLst>
        </pc:sldLayoutChg>
        <pc:sldLayoutChg chg="modTransition">
          <pc:chgData name="Hirata, Ryuichi (SEC)" userId="955886f9-285d-4137-bfef-63faad37c40d" providerId="ADAL" clId="{C1FE7AC2-1A19-4EF3-8CE2-D58CF4296226}" dt="2024-06-14T09:19:48.924" v="330"/>
          <pc:sldLayoutMkLst>
            <pc:docMk/>
            <pc:sldMasterMk cId="0" sldId="2147483648"/>
            <pc:sldLayoutMk cId="2853962581" sldId="2147483684"/>
          </pc:sldLayoutMkLst>
        </pc:sldLayoutChg>
      </pc:sldMasterChg>
      <pc:sldMasterChg chg="modTransition modSldLayout">
        <pc:chgData name="Hirata, Ryuichi (SEC)" userId="955886f9-285d-4137-bfef-63faad37c40d" providerId="ADAL" clId="{C1FE7AC2-1A19-4EF3-8CE2-D58CF4296226}" dt="2024-06-14T09:19:48.924" v="330"/>
        <pc:sldMasterMkLst>
          <pc:docMk/>
          <pc:sldMasterMk cId="1781780604" sldId="2147483670"/>
        </pc:sldMasterMkLst>
        <pc:sldLayoutChg chg="modTransition">
          <pc:chgData name="Hirata, Ryuichi (SEC)" userId="955886f9-285d-4137-bfef-63faad37c40d" providerId="ADAL" clId="{C1FE7AC2-1A19-4EF3-8CE2-D58CF4296226}" dt="2024-06-14T09:19:48.924" v="330"/>
          <pc:sldLayoutMkLst>
            <pc:docMk/>
            <pc:sldMasterMk cId="1781780604" sldId="2147483670"/>
            <pc:sldLayoutMk cId="2502200754" sldId="2147483671"/>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3931492475" sldId="2147483672"/>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2779638391" sldId="2147483673"/>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4259562633" sldId="2147483674"/>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949964293" sldId="2147483675"/>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3805371495" sldId="2147483676"/>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2744550798" sldId="2147483677"/>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2089653884" sldId="2147483678"/>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894648776" sldId="2147483679"/>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2458696180" sldId="2147483680"/>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3689951248" sldId="2147483681"/>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564556452" sldId="2147483683"/>
          </pc:sldLayoutMkLst>
        </pc:sldLayoutChg>
      </pc:sldMasterChg>
    </pc:docChg>
  </pc:docChgLst>
  <pc:docChgLst>
    <pc:chgData name="Hirata, Ryuichi (SEC)" userId="955886f9-285d-4137-bfef-63faad37c40d" providerId="ADAL" clId="{EC88E9CB-E3AF-4B4D-BC25-D20D5B3D7CE9}"/>
    <pc:docChg chg="addSld delSld modSld delMainMaster modMainMaster delSection modSection">
      <pc:chgData name="Hirata, Ryuichi (SEC)" userId="955886f9-285d-4137-bfef-63faad37c40d" providerId="ADAL" clId="{EC88E9CB-E3AF-4B4D-BC25-D20D5B3D7CE9}" dt="2024-01-16T15:35:22.521" v="55" actId="20577"/>
      <pc:docMkLst>
        <pc:docMk/>
      </pc:docMkLst>
      <pc:sldChg chg="modSp mod">
        <pc:chgData name="Hirata, Ryuichi (SEC)" userId="955886f9-285d-4137-bfef-63faad37c40d" providerId="ADAL" clId="{EC88E9CB-E3AF-4B4D-BC25-D20D5B3D7CE9}" dt="2024-01-16T15:35:22.521" v="55" actId="20577"/>
        <pc:sldMkLst>
          <pc:docMk/>
          <pc:sldMk cId="1597376291" sldId="293"/>
        </pc:sldMkLst>
      </pc:sldChg>
      <pc:sldChg chg="modSp mod">
        <pc:chgData name="Hirata, Ryuichi (SEC)" userId="955886f9-285d-4137-bfef-63faad37c40d" providerId="ADAL" clId="{EC88E9CB-E3AF-4B4D-BC25-D20D5B3D7CE9}" dt="2024-01-16T15:30:38.157" v="27" actId="20577"/>
        <pc:sldMkLst>
          <pc:docMk/>
          <pc:sldMk cId="3980881672" sldId="294"/>
        </pc:sldMkLst>
      </pc:sldChg>
      <pc:sldChg chg="modSp new mod">
        <pc:chgData name="Hirata, Ryuichi (SEC)" userId="955886f9-285d-4137-bfef-63faad37c40d" providerId="ADAL" clId="{EC88E9CB-E3AF-4B4D-BC25-D20D5B3D7CE9}" dt="2024-01-16T15:31:09.848" v="44" actId="20577"/>
        <pc:sldMkLst>
          <pc:docMk/>
          <pc:sldMk cId="2984552677" sldId="295"/>
        </pc:sldMkLst>
      </pc:sldChg>
      <pc:sldChg chg="del">
        <pc:chgData name="Hirata, Ryuichi (SEC)" userId="955886f9-285d-4137-bfef-63faad37c40d" providerId="ADAL" clId="{EC88E9CB-E3AF-4B4D-BC25-D20D5B3D7CE9}" dt="2024-01-16T15:26:43.980" v="0" actId="18676"/>
        <pc:sldMkLst>
          <pc:docMk/>
          <pc:sldMk cId="2283623507" sldId="301"/>
        </pc:sldMkLst>
      </pc:sldChg>
      <pc:sldChg chg="del">
        <pc:chgData name="Hirata, Ryuichi (SEC)" userId="955886f9-285d-4137-bfef-63faad37c40d" providerId="ADAL" clId="{EC88E9CB-E3AF-4B4D-BC25-D20D5B3D7CE9}" dt="2024-01-16T15:26:43.980" v="0" actId="18676"/>
        <pc:sldMkLst>
          <pc:docMk/>
          <pc:sldMk cId="3641143389" sldId="302"/>
        </pc:sldMkLst>
      </pc:sldChg>
      <pc:sldChg chg="del">
        <pc:chgData name="Hirata, Ryuichi (SEC)" userId="955886f9-285d-4137-bfef-63faad37c40d" providerId="ADAL" clId="{EC88E9CB-E3AF-4B4D-BC25-D20D5B3D7CE9}" dt="2024-01-16T15:26:43.980" v="0" actId="18676"/>
        <pc:sldMkLst>
          <pc:docMk/>
          <pc:sldMk cId="3989689201" sldId="303"/>
        </pc:sldMkLst>
      </pc:sldChg>
      <pc:sldChg chg="del">
        <pc:chgData name="Hirata, Ryuichi (SEC)" userId="955886f9-285d-4137-bfef-63faad37c40d" providerId="ADAL" clId="{EC88E9CB-E3AF-4B4D-BC25-D20D5B3D7CE9}" dt="2024-01-16T15:26:43.980" v="0" actId="18676"/>
        <pc:sldMkLst>
          <pc:docMk/>
          <pc:sldMk cId="3112040221" sldId="304"/>
        </pc:sldMkLst>
      </pc:sldChg>
      <pc:sldChg chg="del">
        <pc:chgData name="Hirata, Ryuichi (SEC)" userId="955886f9-285d-4137-bfef-63faad37c40d" providerId="ADAL" clId="{EC88E9CB-E3AF-4B4D-BC25-D20D5B3D7CE9}" dt="2024-01-16T15:26:43.980" v="0" actId="18676"/>
        <pc:sldMkLst>
          <pc:docMk/>
          <pc:sldMk cId="2719389330" sldId="306"/>
        </pc:sldMkLst>
      </pc:sldChg>
      <pc:sldChg chg="del">
        <pc:chgData name="Hirata, Ryuichi (SEC)" userId="955886f9-285d-4137-bfef-63faad37c40d" providerId="ADAL" clId="{EC88E9CB-E3AF-4B4D-BC25-D20D5B3D7CE9}" dt="2024-01-16T15:26:43.980" v="0" actId="18676"/>
        <pc:sldMkLst>
          <pc:docMk/>
          <pc:sldMk cId="3144404592" sldId="307"/>
        </pc:sldMkLst>
      </pc:sldChg>
      <pc:sldChg chg="del">
        <pc:chgData name="Hirata, Ryuichi (SEC)" userId="955886f9-285d-4137-bfef-63faad37c40d" providerId="ADAL" clId="{EC88E9CB-E3AF-4B4D-BC25-D20D5B3D7CE9}" dt="2024-01-16T15:26:43.980" v="0" actId="18676"/>
        <pc:sldMkLst>
          <pc:docMk/>
          <pc:sldMk cId="3313524999" sldId="333"/>
        </pc:sldMkLst>
      </pc:sldChg>
      <pc:sldChg chg="del">
        <pc:chgData name="Hirata, Ryuichi (SEC)" userId="955886f9-285d-4137-bfef-63faad37c40d" providerId="ADAL" clId="{EC88E9CB-E3AF-4B4D-BC25-D20D5B3D7CE9}" dt="2024-01-16T15:26:43.980" v="0" actId="18676"/>
        <pc:sldMkLst>
          <pc:docMk/>
          <pc:sldMk cId="297766792" sldId="334"/>
        </pc:sldMkLst>
      </pc:sldChg>
      <pc:sldChg chg="del">
        <pc:chgData name="Hirata, Ryuichi (SEC)" userId="955886f9-285d-4137-bfef-63faad37c40d" providerId="ADAL" clId="{EC88E9CB-E3AF-4B4D-BC25-D20D5B3D7CE9}" dt="2024-01-16T15:26:43.980" v="0" actId="18676"/>
        <pc:sldMkLst>
          <pc:docMk/>
          <pc:sldMk cId="3880703970" sldId="335"/>
        </pc:sldMkLst>
      </pc:sldChg>
      <pc:sldChg chg="del">
        <pc:chgData name="Hirata, Ryuichi (SEC)" userId="955886f9-285d-4137-bfef-63faad37c40d" providerId="ADAL" clId="{EC88E9CB-E3AF-4B4D-BC25-D20D5B3D7CE9}" dt="2024-01-16T15:26:43.980" v="0" actId="18676"/>
        <pc:sldMkLst>
          <pc:docMk/>
          <pc:sldMk cId="3160898113" sldId="336"/>
        </pc:sldMkLst>
      </pc:sldChg>
      <pc:sldChg chg="del">
        <pc:chgData name="Hirata, Ryuichi (SEC)" userId="955886f9-285d-4137-bfef-63faad37c40d" providerId="ADAL" clId="{EC88E9CB-E3AF-4B4D-BC25-D20D5B3D7CE9}" dt="2024-01-16T15:26:43.980" v="0" actId="18676"/>
        <pc:sldMkLst>
          <pc:docMk/>
          <pc:sldMk cId="0" sldId="351"/>
        </pc:sldMkLst>
      </pc:sldChg>
      <pc:sldChg chg="del">
        <pc:chgData name="Hirata, Ryuichi (SEC)" userId="955886f9-285d-4137-bfef-63faad37c40d" providerId="ADAL" clId="{EC88E9CB-E3AF-4B4D-BC25-D20D5B3D7CE9}" dt="2024-01-16T15:26:43.980" v="0" actId="18676"/>
        <pc:sldMkLst>
          <pc:docMk/>
          <pc:sldMk cId="2296998684" sldId="1013"/>
        </pc:sldMkLst>
      </pc:sldChg>
      <pc:sldChg chg="del">
        <pc:chgData name="Hirata, Ryuichi (SEC)" userId="955886f9-285d-4137-bfef-63faad37c40d" providerId="ADAL" clId="{EC88E9CB-E3AF-4B4D-BC25-D20D5B3D7CE9}" dt="2024-01-16T15:26:43.980" v="0" actId="18676"/>
        <pc:sldMkLst>
          <pc:docMk/>
          <pc:sldMk cId="745031768" sldId="1014"/>
        </pc:sldMkLst>
      </pc:sldChg>
      <pc:sldChg chg="del">
        <pc:chgData name="Hirata, Ryuichi (SEC)" userId="955886f9-285d-4137-bfef-63faad37c40d" providerId="ADAL" clId="{EC88E9CB-E3AF-4B4D-BC25-D20D5B3D7CE9}" dt="2024-01-16T15:26:43.980" v="0" actId="18676"/>
        <pc:sldMkLst>
          <pc:docMk/>
          <pc:sldMk cId="1374182163" sldId="1015"/>
        </pc:sldMkLst>
      </pc:sldChg>
      <pc:sldChg chg="del">
        <pc:chgData name="Hirata, Ryuichi (SEC)" userId="955886f9-285d-4137-bfef-63faad37c40d" providerId="ADAL" clId="{EC88E9CB-E3AF-4B4D-BC25-D20D5B3D7CE9}" dt="2024-01-16T15:26:43.980" v="0" actId="18676"/>
        <pc:sldMkLst>
          <pc:docMk/>
          <pc:sldMk cId="1423276539" sldId="1018"/>
        </pc:sldMkLst>
      </pc:sldChg>
      <pc:sldChg chg="del">
        <pc:chgData name="Hirata, Ryuichi (SEC)" userId="955886f9-285d-4137-bfef-63faad37c40d" providerId="ADAL" clId="{EC88E9CB-E3AF-4B4D-BC25-D20D5B3D7CE9}" dt="2024-01-16T15:26:43.980" v="0" actId="18676"/>
        <pc:sldMkLst>
          <pc:docMk/>
          <pc:sldMk cId="2747848179" sldId="1293"/>
        </pc:sldMkLst>
      </pc:sldChg>
      <pc:sldChg chg="del">
        <pc:chgData name="Hirata, Ryuichi (SEC)" userId="955886f9-285d-4137-bfef-63faad37c40d" providerId="ADAL" clId="{EC88E9CB-E3AF-4B4D-BC25-D20D5B3D7CE9}" dt="2024-01-16T15:26:43.980" v="0" actId="18676"/>
        <pc:sldMkLst>
          <pc:docMk/>
          <pc:sldMk cId="2189449108" sldId="1294"/>
        </pc:sldMkLst>
      </pc:sldChg>
      <pc:sldChg chg="del">
        <pc:chgData name="Hirata, Ryuichi (SEC)" userId="955886f9-285d-4137-bfef-63faad37c40d" providerId="ADAL" clId="{EC88E9CB-E3AF-4B4D-BC25-D20D5B3D7CE9}" dt="2024-01-16T15:26:43.980" v="0" actId="18676"/>
        <pc:sldMkLst>
          <pc:docMk/>
          <pc:sldMk cId="2800919492" sldId="1295"/>
        </pc:sldMkLst>
      </pc:sldChg>
      <pc:sldChg chg="del">
        <pc:chgData name="Hirata, Ryuichi (SEC)" userId="955886f9-285d-4137-bfef-63faad37c40d" providerId="ADAL" clId="{EC88E9CB-E3AF-4B4D-BC25-D20D5B3D7CE9}" dt="2024-01-16T15:26:43.980" v="0" actId="18676"/>
        <pc:sldMkLst>
          <pc:docMk/>
          <pc:sldMk cId="4045845716" sldId="1296"/>
        </pc:sldMkLst>
      </pc:sldChg>
      <pc:sldMasterChg chg="modSp mod">
        <pc:chgData name="Hirata, Ryuichi (SEC)" userId="955886f9-285d-4137-bfef-63faad37c40d" providerId="ADAL" clId="{EC88E9CB-E3AF-4B4D-BC25-D20D5B3D7CE9}" dt="2024-01-16T15:31:24.840" v="46" actId="20577"/>
        <pc:sldMasterMkLst>
          <pc:docMk/>
          <pc:sldMasterMk cId="0" sldId="2147483648"/>
        </pc:sldMasterMkLst>
      </pc:sldMasterChg>
      <pc:sldMasterChg chg="del delSldLayout">
        <pc:chgData name="Hirata, Ryuichi (SEC)" userId="955886f9-285d-4137-bfef-63faad37c40d" providerId="ADAL" clId="{EC88E9CB-E3AF-4B4D-BC25-D20D5B3D7CE9}" dt="2024-01-16T15:26:43.980" v="0" actId="18676"/>
        <pc:sldMasterMkLst>
          <pc:docMk/>
          <pc:sldMasterMk cId="380826508" sldId="2147483660"/>
        </pc:sldMasterMkLst>
        <pc:sldLayoutChg chg="del">
          <pc:chgData name="Hirata, Ryuichi (SEC)" userId="955886f9-285d-4137-bfef-63faad37c40d" providerId="ADAL" clId="{EC88E9CB-E3AF-4B4D-BC25-D20D5B3D7CE9}" dt="2024-01-16T15:26:43.980" v="0" actId="18676"/>
          <pc:sldLayoutMkLst>
            <pc:docMk/>
            <pc:sldMasterMk cId="380826508" sldId="2147483660"/>
            <pc:sldLayoutMk cId="4148268213" sldId="2147483661"/>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2291996474" sldId="2147483662"/>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2168681063" sldId="2147483663"/>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1380590068" sldId="2147483664"/>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3459766577" sldId="2147483665"/>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406322944" sldId="2147483666"/>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1435402250" sldId="2147483667"/>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352816589" sldId="2147483668"/>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2314400434" sldId="2147483669"/>
          </pc:sldLayoutMkLst>
        </pc:sldLayoutChg>
      </pc:sldMasterChg>
      <pc:sldMasterChg chg="del delSldLayout">
        <pc:chgData name="Hirata, Ryuichi (SEC)" userId="955886f9-285d-4137-bfef-63faad37c40d" providerId="ADAL" clId="{EC88E9CB-E3AF-4B4D-BC25-D20D5B3D7CE9}" dt="2024-01-16T15:26:43.980" v="0" actId="18676"/>
        <pc:sldMasterMkLst>
          <pc:docMk/>
          <pc:sldMasterMk cId="2022494893" sldId="2147483682"/>
        </pc:sldMasterMkLst>
        <pc:sldLayoutChg chg="del">
          <pc:chgData name="Hirata, Ryuichi (SEC)" userId="955886f9-285d-4137-bfef-63faad37c40d" providerId="ADAL" clId="{EC88E9CB-E3AF-4B4D-BC25-D20D5B3D7CE9}" dt="2024-01-16T15:26:43.980" v="0" actId="18676"/>
          <pc:sldLayoutMkLst>
            <pc:docMk/>
            <pc:sldMasterMk cId="2022494893" sldId="2147483682"/>
            <pc:sldLayoutMk cId="3212174753" sldId="2147483683"/>
          </pc:sldLayoutMkLst>
        </pc:sldLayoutChg>
        <pc:sldLayoutChg chg="del">
          <pc:chgData name="Hirata, Ryuichi (SEC)" userId="955886f9-285d-4137-bfef-63faad37c40d" providerId="ADAL" clId="{EC88E9CB-E3AF-4B4D-BC25-D20D5B3D7CE9}" dt="2024-01-16T15:26:43.980" v="0" actId="18676"/>
          <pc:sldLayoutMkLst>
            <pc:docMk/>
            <pc:sldMasterMk cId="2022494893" sldId="2147483682"/>
            <pc:sldLayoutMk cId="2455871030" sldId="2147483684"/>
          </pc:sldLayoutMkLst>
        </pc:sldLayoutChg>
      </pc:sldMasterChg>
      <pc:sldMasterChg chg="del delSldLayout">
        <pc:chgData name="Hirata, Ryuichi (SEC)" userId="955886f9-285d-4137-bfef-63faad37c40d" providerId="ADAL" clId="{EC88E9CB-E3AF-4B4D-BC25-D20D5B3D7CE9}" dt="2024-01-16T15:26:43.980" v="0" actId="18676"/>
        <pc:sldMasterMkLst>
          <pc:docMk/>
          <pc:sldMasterMk cId="2201780611" sldId="2147483685"/>
        </pc:sldMasterMkLst>
        <pc:sldLayoutChg chg="del">
          <pc:chgData name="Hirata, Ryuichi (SEC)" userId="955886f9-285d-4137-bfef-63faad37c40d" providerId="ADAL" clId="{EC88E9CB-E3AF-4B4D-BC25-D20D5B3D7CE9}" dt="2024-01-16T15:26:43.980" v="0" actId="18676"/>
          <pc:sldLayoutMkLst>
            <pc:docMk/>
            <pc:sldMasterMk cId="2201780611" sldId="2147483685"/>
            <pc:sldLayoutMk cId="2439328943" sldId="2147483686"/>
          </pc:sldLayoutMkLst>
        </pc:sldLayoutChg>
        <pc:sldLayoutChg chg="del">
          <pc:chgData name="Hirata, Ryuichi (SEC)" userId="955886f9-285d-4137-bfef-63faad37c40d" providerId="ADAL" clId="{EC88E9CB-E3AF-4B4D-BC25-D20D5B3D7CE9}" dt="2024-01-16T15:26:43.980" v="0" actId="18676"/>
          <pc:sldLayoutMkLst>
            <pc:docMk/>
            <pc:sldMasterMk cId="2201780611" sldId="2147483685"/>
            <pc:sldLayoutMk cId="3648563165" sldId="2147483687"/>
          </pc:sldLayoutMkLst>
        </pc:sldLayoutChg>
      </pc:sldMasterChg>
      <pc:sldMasterChg chg="del delSldLayout">
        <pc:chgData name="Hirata, Ryuichi (SEC)" userId="955886f9-285d-4137-bfef-63faad37c40d" providerId="ADAL" clId="{EC88E9CB-E3AF-4B4D-BC25-D20D5B3D7CE9}" dt="2024-01-16T15:26:43.980" v="0" actId="18676"/>
        <pc:sldMasterMkLst>
          <pc:docMk/>
          <pc:sldMasterMk cId="1133361343" sldId="2147483688"/>
        </pc:sldMasterMkLst>
        <pc:sldLayoutChg chg="del">
          <pc:chgData name="Hirata, Ryuichi (SEC)" userId="955886f9-285d-4137-bfef-63faad37c40d" providerId="ADAL" clId="{EC88E9CB-E3AF-4B4D-BC25-D20D5B3D7CE9}" dt="2024-01-16T15:26:43.980" v="0" actId="18676"/>
          <pc:sldLayoutMkLst>
            <pc:docMk/>
            <pc:sldMasterMk cId="1133361343" sldId="2147483688"/>
            <pc:sldLayoutMk cId="3413536848" sldId="2147483689"/>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493782178" sldId="2147483690"/>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896650630" sldId="2147483691"/>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2897227702" sldId="2147483692"/>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142615651" sldId="2147483693"/>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1563407840" sldId="2147483694"/>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155927314" sldId="2147483695"/>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753185480" sldId="2147483696"/>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1601590769" sldId="2147483697"/>
          </pc:sldLayoutMkLst>
        </pc:sldLayoutChg>
      </pc:sldMasterChg>
    </pc:docChg>
  </pc:docChgLst>
  <pc:docChgLst>
    <pc:chgData name="Hirata, Ryuichi (SEC)" userId="955886f9-285d-4137-bfef-63faad37c40d" providerId="ADAL" clId="{0D71F55E-FBD7-4336-9388-D6034964329D}"/>
    <pc:docChg chg="custSel addSld modSld modSection">
      <pc:chgData name="Hirata, Ryuichi (SEC)" userId="955886f9-285d-4137-bfef-63faad37c40d" providerId="ADAL" clId="{0D71F55E-FBD7-4336-9388-D6034964329D}" dt="2024-08-09T06:36:38.420" v="470" actId="20577"/>
      <pc:docMkLst>
        <pc:docMk/>
      </pc:docMkLst>
      <pc:sldChg chg="addSp modSp mod">
        <pc:chgData name="Hirata, Ryuichi (SEC)" userId="955886f9-285d-4137-bfef-63faad37c40d" providerId="ADAL" clId="{0D71F55E-FBD7-4336-9388-D6034964329D}" dt="2024-08-09T06:36:38.420" v="470" actId="20577"/>
        <pc:sldMkLst>
          <pc:docMk/>
          <pc:sldMk cId="3417133029" sldId="2147473895"/>
        </pc:sldMkLst>
      </pc:sldChg>
      <pc:sldChg chg="modSp new mod">
        <pc:chgData name="Hirata, Ryuichi (SEC)" userId="955886f9-285d-4137-bfef-63faad37c40d" providerId="ADAL" clId="{0D71F55E-FBD7-4336-9388-D6034964329D}" dt="2024-08-09T06:32:42.594" v="15" actId="20577"/>
        <pc:sldMkLst>
          <pc:docMk/>
          <pc:sldMk cId="1969593433" sldId="2147473900"/>
        </pc:sldMkLst>
      </pc:sldChg>
    </pc:docChg>
  </pc:docChgLst>
  <pc:docChgLst>
    <pc:chgData name="Hirata, Ryuichi (SEC)" userId="955886f9-285d-4137-bfef-63faad37c40d" providerId="ADAL" clId="{ACC37096-F74A-47CE-B064-E787F405A67F}"/>
    <pc:docChg chg="undo custSel addSld delSld modSld sldOrd delMainMaster delSection modSection">
      <pc:chgData name="Hirata, Ryuichi (SEC)" userId="955886f9-285d-4137-bfef-63faad37c40d" providerId="ADAL" clId="{ACC37096-F74A-47CE-B064-E787F405A67F}" dt="2024-09-04T03:53:13.365" v="3632" actId="20577"/>
      <pc:docMkLst>
        <pc:docMk/>
      </pc:docMkLst>
      <pc:sldChg chg="modSp">
        <pc:chgData name="Hirata, Ryuichi (SEC)" userId="955886f9-285d-4137-bfef-63faad37c40d" providerId="ADAL" clId="{ACC37096-F74A-47CE-B064-E787F405A67F}" dt="2024-08-28T08:07:18.402" v="120"/>
        <pc:sldMkLst>
          <pc:docMk/>
          <pc:sldMk cId="0" sldId="256"/>
        </pc:sldMkLst>
      </pc:sldChg>
      <pc:sldChg chg="del">
        <pc:chgData name="Hirata, Ryuichi (SEC)" userId="955886f9-285d-4137-bfef-63faad37c40d" providerId="ADAL" clId="{ACC37096-F74A-47CE-B064-E787F405A67F}" dt="2024-08-28T08:09:45.104" v="154" actId="18676"/>
        <pc:sldMkLst>
          <pc:docMk/>
          <pc:sldMk cId="1300546902" sldId="283"/>
        </pc:sldMkLst>
      </pc:sldChg>
      <pc:sldChg chg="del">
        <pc:chgData name="Hirata, Ryuichi (SEC)" userId="955886f9-285d-4137-bfef-63faad37c40d" providerId="ADAL" clId="{ACC37096-F74A-47CE-B064-E787F405A67F}" dt="2024-08-28T08:09:45.104" v="154" actId="18676"/>
        <pc:sldMkLst>
          <pc:docMk/>
          <pc:sldMk cId="1780889455" sldId="338"/>
        </pc:sldMkLst>
      </pc:sldChg>
      <pc:sldChg chg="del">
        <pc:chgData name="Hirata, Ryuichi (SEC)" userId="955886f9-285d-4137-bfef-63faad37c40d" providerId="ADAL" clId="{ACC37096-F74A-47CE-B064-E787F405A67F}" dt="2024-08-28T08:09:45.104" v="154" actId="18676"/>
        <pc:sldMkLst>
          <pc:docMk/>
          <pc:sldMk cId="932931279" sldId="366"/>
        </pc:sldMkLst>
      </pc:sldChg>
      <pc:sldChg chg="del">
        <pc:chgData name="Hirata, Ryuichi (SEC)" userId="955886f9-285d-4137-bfef-63faad37c40d" providerId="ADAL" clId="{ACC37096-F74A-47CE-B064-E787F405A67F}" dt="2024-08-28T08:09:45.104" v="154" actId="18676"/>
        <pc:sldMkLst>
          <pc:docMk/>
          <pc:sldMk cId="2449969675" sldId="376"/>
        </pc:sldMkLst>
      </pc:sldChg>
      <pc:sldChg chg="del">
        <pc:chgData name="Hirata, Ryuichi (SEC)" userId="955886f9-285d-4137-bfef-63faad37c40d" providerId="ADAL" clId="{ACC37096-F74A-47CE-B064-E787F405A67F}" dt="2024-08-28T08:09:45.104" v="154" actId="18676"/>
        <pc:sldMkLst>
          <pc:docMk/>
          <pc:sldMk cId="2102576578" sldId="389"/>
        </pc:sldMkLst>
      </pc:sldChg>
      <pc:sldChg chg="del">
        <pc:chgData name="Hirata, Ryuichi (SEC)" userId="955886f9-285d-4137-bfef-63faad37c40d" providerId="ADAL" clId="{ACC37096-F74A-47CE-B064-E787F405A67F}" dt="2024-08-28T08:09:45.104" v="154" actId="18676"/>
        <pc:sldMkLst>
          <pc:docMk/>
          <pc:sldMk cId="1668434231" sldId="390"/>
        </pc:sldMkLst>
      </pc:sldChg>
      <pc:sldChg chg="del">
        <pc:chgData name="Hirata, Ryuichi (SEC)" userId="955886f9-285d-4137-bfef-63faad37c40d" providerId="ADAL" clId="{ACC37096-F74A-47CE-B064-E787F405A67F}" dt="2024-08-28T08:09:45.104" v="154" actId="18676"/>
        <pc:sldMkLst>
          <pc:docMk/>
          <pc:sldMk cId="1241679583" sldId="391"/>
        </pc:sldMkLst>
      </pc:sldChg>
      <pc:sldChg chg="del">
        <pc:chgData name="Hirata, Ryuichi (SEC)" userId="955886f9-285d-4137-bfef-63faad37c40d" providerId="ADAL" clId="{ACC37096-F74A-47CE-B064-E787F405A67F}" dt="2024-08-28T08:09:45.104" v="154" actId="18676"/>
        <pc:sldMkLst>
          <pc:docMk/>
          <pc:sldMk cId="3892419338" sldId="392"/>
        </pc:sldMkLst>
      </pc:sldChg>
      <pc:sldChg chg="del">
        <pc:chgData name="Hirata, Ryuichi (SEC)" userId="955886f9-285d-4137-bfef-63faad37c40d" providerId="ADAL" clId="{ACC37096-F74A-47CE-B064-E787F405A67F}" dt="2024-08-28T08:09:48.021" v="155" actId="18676"/>
        <pc:sldMkLst>
          <pc:docMk/>
          <pc:sldMk cId="1334959322" sldId="532"/>
        </pc:sldMkLst>
      </pc:sldChg>
      <pc:sldChg chg="del">
        <pc:chgData name="Hirata, Ryuichi (SEC)" userId="955886f9-285d-4137-bfef-63faad37c40d" providerId="ADAL" clId="{ACC37096-F74A-47CE-B064-E787F405A67F}" dt="2024-08-28T08:09:45.104" v="154" actId="18676"/>
        <pc:sldMkLst>
          <pc:docMk/>
          <pc:sldMk cId="3786257987" sldId="1009"/>
        </pc:sldMkLst>
      </pc:sldChg>
      <pc:sldChg chg="del">
        <pc:chgData name="Hirata, Ryuichi (SEC)" userId="955886f9-285d-4137-bfef-63faad37c40d" providerId="ADAL" clId="{ACC37096-F74A-47CE-B064-E787F405A67F}" dt="2024-08-28T08:09:45.104" v="154" actId="18676"/>
        <pc:sldMkLst>
          <pc:docMk/>
          <pc:sldMk cId="3943335709" sldId="1013"/>
        </pc:sldMkLst>
      </pc:sldChg>
      <pc:sldChg chg="del">
        <pc:chgData name="Hirata, Ryuichi (SEC)" userId="955886f9-285d-4137-bfef-63faad37c40d" providerId="ADAL" clId="{ACC37096-F74A-47CE-B064-E787F405A67F}" dt="2024-08-28T08:09:48.021" v="155" actId="18676"/>
        <pc:sldMkLst>
          <pc:docMk/>
          <pc:sldMk cId="2712896283" sldId="4677"/>
        </pc:sldMkLst>
      </pc:sldChg>
      <pc:sldChg chg="del">
        <pc:chgData name="Hirata, Ryuichi (SEC)" userId="955886f9-285d-4137-bfef-63faad37c40d" providerId="ADAL" clId="{ACC37096-F74A-47CE-B064-E787F405A67F}" dt="2024-08-28T08:09:48.021" v="155" actId="18676"/>
        <pc:sldMkLst>
          <pc:docMk/>
          <pc:sldMk cId="2676688790" sldId="4727"/>
        </pc:sldMkLst>
      </pc:sldChg>
      <pc:sldChg chg="del">
        <pc:chgData name="Hirata, Ryuichi (SEC)" userId="955886f9-285d-4137-bfef-63faad37c40d" providerId="ADAL" clId="{ACC37096-F74A-47CE-B064-E787F405A67F}" dt="2024-08-28T08:09:18.586" v="153" actId="2696"/>
        <pc:sldMkLst>
          <pc:docMk/>
          <pc:sldMk cId="3439379949" sldId="141169611"/>
        </pc:sldMkLst>
      </pc:sldChg>
      <pc:sldChg chg="del">
        <pc:chgData name="Hirata, Ryuichi (SEC)" userId="955886f9-285d-4137-bfef-63faad37c40d" providerId="ADAL" clId="{ACC37096-F74A-47CE-B064-E787F405A67F}" dt="2024-08-28T08:09:48.021" v="155" actId="18676"/>
        <pc:sldMkLst>
          <pc:docMk/>
          <pc:sldMk cId="65972864" sldId="141169622"/>
        </pc:sldMkLst>
      </pc:sldChg>
      <pc:sldChg chg="del">
        <pc:chgData name="Hirata, Ryuichi (SEC)" userId="955886f9-285d-4137-bfef-63faad37c40d" providerId="ADAL" clId="{ACC37096-F74A-47CE-B064-E787F405A67F}" dt="2024-08-28T08:09:48.021" v="155" actId="18676"/>
        <pc:sldMkLst>
          <pc:docMk/>
          <pc:sldMk cId="3058178647" sldId="141169627"/>
        </pc:sldMkLst>
      </pc:sldChg>
      <pc:sldChg chg="del">
        <pc:chgData name="Hirata, Ryuichi (SEC)" userId="955886f9-285d-4137-bfef-63faad37c40d" providerId="ADAL" clId="{ACC37096-F74A-47CE-B064-E787F405A67F}" dt="2024-08-28T08:09:52.744" v="157" actId="18676"/>
        <pc:sldMkLst>
          <pc:docMk/>
          <pc:sldMk cId="3417133029" sldId="2147473895"/>
        </pc:sldMkLst>
      </pc:sldChg>
      <pc:sldChg chg="delSp modSp mod">
        <pc:chgData name="Hirata, Ryuichi (SEC)" userId="955886f9-285d-4137-bfef-63faad37c40d" providerId="ADAL" clId="{ACC37096-F74A-47CE-B064-E787F405A67F}" dt="2024-08-28T08:36:46.612" v="223" actId="20577"/>
        <pc:sldMkLst>
          <pc:docMk/>
          <pc:sldMk cId="3635009835" sldId="2147473896"/>
        </pc:sldMkLst>
      </pc:sldChg>
      <pc:sldChg chg="delSp modSp mod">
        <pc:chgData name="Hirata, Ryuichi (SEC)" userId="955886f9-285d-4137-bfef-63faad37c40d" providerId="ADAL" clId="{ACC37096-F74A-47CE-B064-E787F405A67F}" dt="2024-08-28T08:36:50.996" v="224" actId="20577"/>
        <pc:sldMkLst>
          <pc:docMk/>
          <pc:sldMk cId="3828659071" sldId="2147473897"/>
        </pc:sldMkLst>
      </pc:sldChg>
      <pc:sldChg chg="del">
        <pc:chgData name="Hirata, Ryuichi (SEC)" userId="955886f9-285d-4137-bfef-63faad37c40d" providerId="ADAL" clId="{ACC37096-F74A-47CE-B064-E787F405A67F}" dt="2024-08-28T08:09:50.516" v="156" actId="18676"/>
        <pc:sldMkLst>
          <pc:docMk/>
          <pc:sldMk cId="2836861165" sldId="2147473899"/>
        </pc:sldMkLst>
      </pc:sldChg>
      <pc:sldChg chg="modSp mod">
        <pc:chgData name="Hirata, Ryuichi (SEC)" userId="955886f9-285d-4137-bfef-63faad37c40d" providerId="ADAL" clId="{ACC37096-F74A-47CE-B064-E787F405A67F}" dt="2024-08-28T08:10:13.964" v="160" actId="20577"/>
        <pc:sldMkLst>
          <pc:docMk/>
          <pc:sldMk cId="3108319405" sldId="2147473900"/>
        </pc:sldMkLst>
      </pc:sldChg>
      <pc:sldChg chg="delSp modSp mod">
        <pc:chgData name="Hirata, Ryuichi (SEC)" userId="955886f9-285d-4137-bfef-63faad37c40d" providerId="ADAL" clId="{ACC37096-F74A-47CE-B064-E787F405A67F}" dt="2024-08-28T08:52:18.707" v="593" actId="20577"/>
        <pc:sldMkLst>
          <pc:docMk/>
          <pc:sldMk cId="3865506821" sldId="2147473901"/>
        </pc:sldMkLst>
      </pc:sldChg>
      <pc:sldChg chg="delSp modSp mod">
        <pc:chgData name="Hirata, Ryuichi (SEC)" userId="955886f9-285d-4137-bfef-63faad37c40d" providerId="ADAL" clId="{ACC37096-F74A-47CE-B064-E787F405A67F}" dt="2024-09-04T03:14:57.964" v="1301" actId="20577"/>
        <pc:sldMkLst>
          <pc:docMk/>
          <pc:sldMk cId="4201195812" sldId="2147473903"/>
        </pc:sldMkLst>
      </pc:sldChg>
      <pc:sldChg chg="del">
        <pc:chgData name="Hirata, Ryuichi (SEC)" userId="955886f9-285d-4137-bfef-63faad37c40d" providerId="ADAL" clId="{ACC37096-F74A-47CE-B064-E787F405A67F}" dt="2024-08-28T08:09:50.516" v="156" actId="18676"/>
        <pc:sldMkLst>
          <pc:docMk/>
          <pc:sldMk cId="808408380" sldId="2147473904"/>
        </pc:sldMkLst>
      </pc:sldChg>
      <pc:sldChg chg="addSp delSp modSp mod">
        <pc:chgData name="Hirata, Ryuichi (SEC)" userId="955886f9-285d-4137-bfef-63faad37c40d" providerId="ADAL" clId="{ACC37096-F74A-47CE-B064-E787F405A67F}" dt="2024-09-04T03:22:55.472" v="1795" actId="20577"/>
        <pc:sldMkLst>
          <pc:docMk/>
          <pc:sldMk cId="3366517367" sldId="2147473905"/>
        </pc:sldMkLst>
      </pc:sldChg>
      <pc:sldChg chg="modSp mod">
        <pc:chgData name="Hirata, Ryuichi (SEC)" userId="955886f9-285d-4137-bfef-63faad37c40d" providerId="ADAL" clId="{ACC37096-F74A-47CE-B064-E787F405A67F}" dt="2024-09-04T03:19:07.584" v="1643" actId="20577"/>
        <pc:sldMkLst>
          <pc:docMk/>
          <pc:sldMk cId="3315788951" sldId="2147473907"/>
        </pc:sldMkLst>
      </pc:sldChg>
      <pc:sldChg chg="modSp mod">
        <pc:chgData name="Hirata, Ryuichi (SEC)" userId="955886f9-285d-4137-bfef-63faad37c40d" providerId="ADAL" clId="{ACC37096-F74A-47CE-B064-E787F405A67F}" dt="2024-09-04T03:40:16.435" v="2539" actId="20577"/>
        <pc:sldMkLst>
          <pc:docMk/>
          <pc:sldMk cId="3351431345" sldId="2147473908"/>
        </pc:sldMkLst>
      </pc:sldChg>
      <pc:sldChg chg="modSp mod">
        <pc:chgData name="Hirata, Ryuichi (SEC)" userId="955886f9-285d-4137-bfef-63faad37c40d" providerId="ADAL" clId="{ACC37096-F74A-47CE-B064-E787F405A67F}" dt="2024-09-04T03:45:13.312" v="2810" actId="20577"/>
        <pc:sldMkLst>
          <pc:docMk/>
          <pc:sldMk cId="1869465176" sldId="2147473909"/>
        </pc:sldMkLst>
      </pc:sldChg>
      <pc:sldChg chg="modSp mod ord">
        <pc:chgData name="Hirata, Ryuichi (SEC)" userId="955886f9-285d-4137-bfef-63faad37c40d" providerId="ADAL" clId="{ACC37096-F74A-47CE-B064-E787F405A67F}" dt="2024-09-04T03:53:13.365" v="3632" actId="20577"/>
        <pc:sldMkLst>
          <pc:docMk/>
          <pc:sldMk cId="3365292773" sldId="2147473910"/>
        </pc:sldMkLst>
      </pc:sldChg>
      <pc:sldChg chg="delSp modSp mod">
        <pc:chgData name="Hirata, Ryuichi (SEC)" userId="955886f9-285d-4137-bfef-63faad37c40d" providerId="ADAL" clId="{ACC37096-F74A-47CE-B064-E787F405A67F}" dt="2024-09-04T03:49:58.734" v="3312" actId="20577"/>
        <pc:sldMkLst>
          <pc:docMk/>
          <pc:sldMk cId="2778181185" sldId="2147473911"/>
        </pc:sldMkLst>
      </pc:sldChg>
      <pc:sldChg chg="modSp new mod">
        <pc:chgData name="Hirata, Ryuichi (SEC)" userId="955886f9-285d-4137-bfef-63faad37c40d" providerId="ADAL" clId="{ACC37096-F74A-47CE-B064-E787F405A67F}" dt="2024-09-04T03:10:50.746" v="1169" actId="20577"/>
        <pc:sldMkLst>
          <pc:docMk/>
          <pc:sldMk cId="3923546759" sldId="2147473912"/>
        </pc:sldMkLst>
      </pc:sldChg>
      <pc:sldChg chg="modSp add mod">
        <pc:chgData name="Hirata, Ryuichi (SEC)" userId="955886f9-285d-4137-bfef-63faad37c40d" providerId="ADAL" clId="{ACC37096-F74A-47CE-B064-E787F405A67F}" dt="2024-09-04T03:13:10.150" v="1243" actId="20577"/>
        <pc:sldMkLst>
          <pc:docMk/>
          <pc:sldMk cId="2738817819" sldId="2147473913"/>
        </pc:sldMkLst>
      </pc:sldChg>
      <pc:sldChg chg="modSp new mod">
        <pc:chgData name="Hirata, Ryuichi (SEC)" userId="955886f9-285d-4137-bfef-63faad37c40d" providerId="ADAL" clId="{ACC37096-F74A-47CE-B064-E787F405A67F}" dt="2024-09-04T03:15:06.788" v="1313" actId="20577"/>
        <pc:sldMkLst>
          <pc:docMk/>
          <pc:sldMk cId="3467092867" sldId="2147473914"/>
        </pc:sldMkLst>
      </pc:sldChg>
      <pc:sldMasterChg chg="del delSldLayout">
        <pc:chgData name="Hirata, Ryuichi (SEC)" userId="955886f9-285d-4137-bfef-63faad37c40d" providerId="ADAL" clId="{ACC37096-F74A-47CE-B064-E787F405A67F}" dt="2024-08-28T08:09:45.104" v="154" actId="18676"/>
        <pc:sldMasterMkLst>
          <pc:docMk/>
          <pc:sldMasterMk cId="2032025534" sldId="2147483685"/>
        </pc:sldMasterMkLst>
        <pc:sldLayoutChg chg="del">
          <pc:chgData name="Hirata, Ryuichi (SEC)" userId="955886f9-285d-4137-bfef-63faad37c40d" providerId="ADAL" clId="{ACC37096-F74A-47CE-B064-E787F405A67F}" dt="2024-08-28T08:09:45.104" v="154" actId="18676"/>
          <pc:sldLayoutMkLst>
            <pc:docMk/>
            <pc:sldMasterMk cId="2032025534" sldId="2147483685"/>
            <pc:sldLayoutMk cId="809297218" sldId="2147483686"/>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1846069634" sldId="2147483687"/>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2679089037" sldId="2147483688"/>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1513814427" sldId="2147483689"/>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3134782234" sldId="2147483690"/>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3908887236" sldId="2147483691"/>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2450949558" sldId="2147483692"/>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3367957403" sldId="2147483693"/>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2147352071" sldId="2147483694"/>
          </pc:sldLayoutMkLst>
        </pc:sldLayoutChg>
      </pc:sldMasterChg>
      <pc:sldMasterChg chg="del delSldLayout">
        <pc:chgData name="Hirata, Ryuichi (SEC)" userId="955886f9-285d-4137-bfef-63faad37c40d" providerId="ADAL" clId="{ACC37096-F74A-47CE-B064-E787F405A67F}" dt="2024-08-28T08:09:45.104" v="154" actId="18676"/>
        <pc:sldMasterMkLst>
          <pc:docMk/>
          <pc:sldMasterMk cId="1478282260" sldId="2147483695"/>
        </pc:sldMasterMkLst>
        <pc:sldLayoutChg chg="del">
          <pc:chgData name="Hirata, Ryuichi (SEC)" userId="955886f9-285d-4137-bfef-63faad37c40d" providerId="ADAL" clId="{ACC37096-F74A-47CE-B064-E787F405A67F}" dt="2024-08-28T08:09:45.104" v="154" actId="18676"/>
          <pc:sldLayoutMkLst>
            <pc:docMk/>
            <pc:sldMasterMk cId="1478282260" sldId="2147483695"/>
            <pc:sldLayoutMk cId="358967012" sldId="2147483696"/>
          </pc:sldLayoutMkLst>
        </pc:sldLayoutChg>
        <pc:sldLayoutChg chg="del">
          <pc:chgData name="Hirata, Ryuichi (SEC)" userId="955886f9-285d-4137-bfef-63faad37c40d" providerId="ADAL" clId="{ACC37096-F74A-47CE-B064-E787F405A67F}" dt="2024-08-28T08:09:45.104" v="154" actId="18676"/>
          <pc:sldLayoutMkLst>
            <pc:docMk/>
            <pc:sldMasterMk cId="1478282260" sldId="2147483695"/>
            <pc:sldLayoutMk cId="2196393895" sldId="2147483697"/>
          </pc:sldLayoutMkLst>
        </pc:sldLayoutChg>
      </pc:sldMasterChg>
      <pc:sldMasterChg chg="del delSldLayout">
        <pc:chgData name="Hirata, Ryuichi (SEC)" userId="955886f9-285d-4137-bfef-63faad37c40d" providerId="ADAL" clId="{ACC37096-F74A-47CE-B064-E787F405A67F}" dt="2024-08-28T08:09:45.104" v="154" actId="18676"/>
        <pc:sldMasterMkLst>
          <pc:docMk/>
          <pc:sldMasterMk cId="1297015290" sldId="2147483698"/>
        </pc:sldMasterMkLst>
        <pc:sldLayoutChg chg="del">
          <pc:chgData name="Hirata, Ryuichi (SEC)" userId="955886f9-285d-4137-bfef-63faad37c40d" providerId="ADAL" clId="{ACC37096-F74A-47CE-B064-E787F405A67F}" dt="2024-08-28T08:09:45.104" v="154" actId="18676"/>
          <pc:sldLayoutMkLst>
            <pc:docMk/>
            <pc:sldMasterMk cId="1297015290" sldId="2147483698"/>
            <pc:sldLayoutMk cId="1212965868" sldId="2147483699"/>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3353904718" sldId="2147483700"/>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1003255043" sldId="2147483701"/>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1635869326" sldId="2147483702"/>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439740850" sldId="2147483703"/>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1059486967" sldId="2147483704"/>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23397319" sldId="2147483705"/>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414289849" sldId="2147483706"/>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4091448577" sldId="2147483707"/>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3435270673" sldId="2147483708"/>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4114749006" sldId="2147483709"/>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2656071355" sldId="2147483710"/>
          </pc:sldLayoutMkLst>
        </pc:sldLayoutChg>
      </pc:sldMasterChg>
      <pc:sldMasterChg chg="del delSldLayout">
        <pc:chgData name="Hirata, Ryuichi (SEC)" userId="955886f9-285d-4137-bfef-63faad37c40d" providerId="ADAL" clId="{ACC37096-F74A-47CE-B064-E787F405A67F}" dt="2024-08-28T08:09:45.104" v="154" actId="18676"/>
        <pc:sldMasterMkLst>
          <pc:docMk/>
          <pc:sldMasterMk cId="2183484556" sldId="2147483711"/>
        </pc:sldMasterMkLst>
        <pc:sldLayoutChg chg="del">
          <pc:chgData name="Hirata, Ryuichi (SEC)" userId="955886f9-285d-4137-bfef-63faad37c40d" providerId="ADAL" clId="{ACC37096-F74A-47CE-B064-E787F405A67F}" dt="2024-08-28T08:09:45.104" v="154" actId="18676"/>
          <pc:sldLayoutMkLst>
            <pc:docMk/>
            <pc:sldMasterMk cId="2183484556" sldId="2147483711"/>
            <pc:sldLayoutMk cId="760811242" sldId="2147483712"/>
          </pc:sldLayoutMkLst>
        </pc:sldLayoutChg>
        <pc:sldLayoutChg chg="del">
          <pc:chgData name="Hirata, Ryuichi (SEC)" userId="955886f9-285d-4137-bfef-63faad37c40d" providerId="ADAL" clId="{ACC37096-F74A-47CE-B064-E787F405A67F}" dt="2024-08-28T08:09:45.104" v="154" actId="18676"/>
          <pc:sldLayoutMkLst>
            <pc:docMk/>
            <pc:sldMasterMk cId="2183484556" sldId="2147483711"/>
            <pc:sldLayoutMk cId="1379862401" sldId="2147483713"/>
          </pc:sldLayoutMkLst>
        </pc:sldLayoutChg>
        <pc:sldLayoutChg chg="del">
          <pc:chgData name="Hirata, Ryuichi (SEC)" userId="955886f9-285d-4137-bfef-63faad37c40d" providerId="ADAL" clId="{ACC37096-F74A-47CE-B064-E787F405A67F}" dt="2024-08-28T08:09:45.104" v="154" actId="18676"/>
          <pc:sldLayoutMkLst>
            <pc:docMk/>
            <pc:sldMasterMk cId="2183484556" sldId="2147483711"/>
            <pc:sldLayoutMk cId="453901383" sldId="2147483714"/>
          </pc:sldLayoutMkLst>
        </pc:sldLayoutChg>
      </pc:sldMasterChg>
      <pc:sldMasterChg chg="del delSldLayout">
        <pc:chgData name="Hirata, Ryuichi (SEC)" userId="955886f9-285d-4137-bfef-63faad37c40d" providerId="ADAL" clId="{ACC37096-F74A-47CE-B064-E787F405A67F}" dt="2024-08-28T08:09:18.586" v="153" actId="2696"/>
        <pc:sldMasterMkLst>
          <pc:docMk/>
          <pc:sldMasterMk cId="2130239109" sldId="2147483715"/>
        </pc:sldMasterMkLst>
        <pc:sldLayoutChg chg="del">
          <pc:chgData name="Hirata, Ryuichi (SEC)" userId="955886f9-285d-4137-bfef-63faad37c40d" providerId="ADAL" clId="{ACC37096-F74A-47CE-B064-E787F405A67F}" dt="2024-08-28T08:09:18.586" v="153" actId="2696"/>
          <pc:sldLayoutMkLst>
            <pc:docMk/>
            <pc:sldMasterMk cId="2130239109" sldId="2147483715"/>
            <pc:sldLayoutMk cId="3591221719" sldId="2147483716"/>
          </pc:sldLayoutMkLst>
        </pc:sldLayoutChg>
        <pc:sldLayoutChg chg="del">
          <pc:chgData name="Hirata, Ryuichi (SEC)" userId="955886f9-285d-4137-bfef-63faad37c40d" providerId="ADAL" clId="{ACC37096-F74A-47CE-B064-E787F405A67F}" dt="2024-08-28T08:09:18.586" v="153" actId="2696"/>
          <pc:sldLayoutMkLst>
            <pc:docMk/>
            <pc:sldMasterMk cId="2130239109" sldId="2147483715"/>
            <pc:sldLayoutMk cId="1272827656" sldId="2147483717"/>
          </pc:sldLayoutMkLst>
        </pc:sldLayoutChg>
        <pc:sldLayoutChg chg="del">
          <pc:chgData name="Hirata, Ryuichi (SEC)" userId="955886f9-285d-4137-bfef-63faad37c40d" providerId="ADAL" clId="{ACC37096-F74A-47CE-B064-E787F405A67F}" dt="2024-08-28T08:09:18.586" v="153" actId="2696"/>
          <pc:sldLayoutMkLst>
            <pc:docMk/>
            <pc:sldMasterMk cId="2130239109" sldId="2147483715"/>
            <pc:sldLayoutMk cId="2399676991" sldId="2147483718"/>
          </pc:sldLayoutMkLst>
        </pc:sldLayoutChg>
        <pc:sldLayoutChg chg="del">
          <pc:chgData name="Hirata, Ryuichi (SEC)" userId="955886f9-285d-4137-bfef-63faad37c40d" providerId="ADAL" clId="{ACC37096-F74A-47CE-B064-E787F405A67F}" dt="2024-08-28T08:09:18.586" v="153" actId="2696"/>
          <pc:sldLayoutMkLst>
            <pc:docMk/>
            <pc:sldMasterMk cId="2130239109" sldId="2147483715"/>
            <pc:sldLayoutMk cId="3018196114" sldId="2147483719"/>
          </pc:sldLayoutMkLst>
        </pc:sldLayoutChg>
        <pc:sldLayoutChg chg="del">
          <pc:chgData name="Hirata, Ryuichi (SEC)" userId="955886f9-285d-4137-bfef-63faad37c40d" providerId="ADAL" clId="{ACC37096-F74A-47CE-B064-E787F405A67F}" dt="2024-08-28T08:09:18.586" v="153" actId="2696"/>
          <pc:sldLayoutMkLst>
            <pc:docMk/>
            <pc:sldMasterMk cId="2130239109" sldId="2147483715"/>
            <pc:sldLayoutMk cId="3526027518" sldId="2147483720"/>
          </pc:sldLayoutMkLst>
        </pc:sldLayoutChg>
      </pc:sldMasterChg>
    </pc:docChg>
  </pc:docChgLst>
  <pc:docChgLst>
    <pc:chgData name="Hirata, Ryuichi (SEC)" userId="955886f9-285d-4137-bfef-63faad37c40d" providerId="ADAL" clId="{3E7BA5BD-FE37-454E-B6FB-DC31651D6FCF}"/>
    <pc:docChg chg="undo custSel addSld delSld modSld sldOrd modMainMaster addSection modSection">
      <pc:chgData name="Hirata, Ryuichi (SEC)" userId="955886f9-285d-4137-bfef-63faad37c40d" providerId="ADAL" clId="{3E7BA5BD-FE37-454E-B6FB-DC31651D6FCF}" dt="2025-01-15T03:24:55.858" v="768"/>
      <pc:docMkLst>
        <pc:docMk/>
      </pc:docMkLst>
      <pc:sldChg chg="modSp mod">
        <pc:chgData name="Hirata, Ryuichi (SEC)" userId="955886f9-285d-4137-bfef-63faad37c40d" providerId="ADAL" clId="{3E7BA5BD-FE37-454E-B6FB-DC31651D6FCF}" dt="2025-01-14T02:36:28.532" v="417" actId="20577"/>
        <pc:sldMkLst>
          <pc:docMk/>
          <pc:sldMk cId="3467092867" sldId="2147473914"/>
        </pc:sldMkLst>
      </pc:sldChg>
      <pc:sldChg chg="modSp add mod ord">
        <pc:chgData name="Hirata, Ryuichi (SEC)" userId="955886f9-285d-4137-bfef-63faad37c40d" providerId="ADAL" clId="{3E7BA5BD-FE37-454E-B6FB-DC31651D6FCF}" dt="2025-01-15T03:24:25.833" v="766" actId="207"/>
        <pc:sldMkLst>
          <pc:docMk/>
          <pc:sldMk cId="2474702232" sldId="2147473920"/>
        </pc:sldMkLst>
      </pc:sldChg>
      <pc:sldChg chg="modSp new mod">
        <pc:chgData name="Hirata, Ryuichi (SEC)" userId="955886f9-285d-4137-bfef-63faad37c40d" providerId="ADAL" clId="{3E7BA5BD-FE37-454E-B6FB-DC31651D6FCF}" dt="2025-01-14T23:55:10.222" v="450" actId="20577"/>
        <pc:sldMkLst>
          <pc:docMk/>
          <pc:sldMk cId="1438053346" sldId="2147473921"/>
        </pc:sldMkLst>
      </pc:sldChg>
      <pc:sldChg chg="add del">
        <pc:chgData name="Hirata, Ryuichi (SEC)" userId="955886f9-285d-4137-bfef-63faad37c40d" providerId="ADAL" clId="{3E7BA5BD-FE37-454E-B6FB-DC31651D6FCF}" dt="2025-01-14T23:53:40.987" v="422"/>
        <pc:sldMkLst>
          <pc:docMk/>
          <pc:sldMk cId="2533246044" sldId="2147473921"/>
        </pc:sldMkLst>
      </pc:sldChg>
      <pc:sldChg chg="modSp new mod">
        <pc:chgData name="Hirata, Ryuichi (SEC)" userId="955886f9-285d-4137-bfef-63faad37c40d" providerId="ADAL" clId="{3E7BA5BD-FE37-454E-B6FB-DC31651D6FCF}" dt="2025-01-15T03:24:55.858" v="768"/>
        <pc:sldMkLst>
          <pc:docMk/>
          <pc:sldMk cId="640243875" sldId="2147473922"/>
        </pc:sldMkLst>
      </pc:sldChg>
      <pc:sldChg chg="modSp new mod">
        <pc:chgData name="Hirata, Ryuichi (SEC)" userId="955886f9-285d-4137-bfef-63faad37c40d" providerId="ADAL" clId="{3E7BA5BD-FE37-454E-B6FB-DC31651D6FCF}" dt="2025-01-14T23:57:30.953" v="612" actId="20577"/>
        <pc:sldMkLst>
          <pc:docMk/>
          <pc:sldMk cId="2238403558" sldId="2147473923"/>
        </pc:sldMkLst>
      </pc:sldChg>
      <pc:sldMasterChg chg="modSp mod">
        <pc:chgData name="Hirata, Ryuichi (SEC)" userId="955886f9-285d-4137-bfef-63faad37c40d" providerId="ADAL" clId="{3E7BA5BD-FE37-454E-B6FB-DC31651D6FCF}" dt="2025-01-13T04:58:28.588" v="1" actId="20577"/>
        <pc:sldMasterMkLst>
          <pc:docMk/>
          <pc:sldMasterMk cId="0" sldId="2147483648"/>
        </pc:sldMasterMkLst>
        <pc:spChg chg="mod">
          <ac:chgData name="Hirata, Ryuichi (SEC)" userId="955886f9-285d-4137-bfef-63faad37c40d" providerId="ADAL" clId="{3E7BA5BD-FE37-454E-B6FB-DC31651D6FCF}" dt="2025-01-13T04:58:28.588" v="1" actId="20577"/>
          <ac:spMkLst>
            <pc:docMk/>
            <pc:sldMasterMk cId="0" sldId="2147483648"/>
            <ac:spMk id="10" creationId="{00000000-0000-0000-0000-000000000000}"/>
          </ac:spMkLst>
        </pc:spChg>
      </pc:sldMasterChg>
    </pc:docChg>
  </pc:docChgLst>
  <pc:docChgLst>
    <pc:chgData name="Hirata, Ryuichi (SEC)" userId="955886f9-285d-4137-bfef-63faad37c40d" providerId="ADAL" clId="{B798A804-7F89-420B-9CA5-726A0C1FDDF2}"/>
    <pc:docChg chg="undo custSel modSld">
      <pc:chgData name="Hirata, Ryuichi (SEC)" userId="955886f9-285d-4137-bfef-63faad37c40d" providerId="ADAL" clId="{B798A804-7F89-420B-9CA5-726A0C1FDDF2}" dt="2025-03-05T06:13:51.873" v="372" actId="20577"/>
      <pc:docMkLst>
        <pc:docMk/>
      </pc:docMkLst>
      <pc:sldChg chg="delSp modSp mod">
        <pc:chgData name="Hirata, Ryuichi (SEC)" userId="955886f9-285d-4137-bfef-63faad37c40d" providerId="ADAL" clId="{B798A804-7F89-420B-9CA5-726A0C1FDDF2}" dt="2025-03-05T06:05:29.943" v="250" actId="478"/>
        <pc:sldMkLst>
          <pc:docMk/>
          <pc:sldMk cId="1173972987" sldId="2147473924"/>
        </pc:sldMkLst>
        <pc:spChg chg="mod">
          <ac:chgData name="Hirata, Ryuichi (SEC)" userId="955886f9-285d-4137-bfef-63faad37c40d" providerId="ADAL" clId="{B798A804-7F89-420B-9CA5-726A0C1FDDF2}" dt="2025-03-05T06:05:16.468" v="247" actId="1076"/>
          <ac:spMkLst>
            <pc:docMk/>
            <pc:sldMk cId="1173972987" sldId="2147473924"/>
            <ac:spMk id="3" creationId="{964BEBC3-D56C-5A50-91D0-196F66DA76EE}"/>
          </ac:spMkLst>
        </pc:spChg>
      </pc:sldChg>
      <pc:sldChg chg="modSp mod">
        <pc:chgData name="Hirata, Ryuichi (SEC)" userId="955886f9-285d-4137-bfef-63faad37c40d" providerId="ADAL" clId="{B798A804-7F89-420B-9CA5-726A0C1FDDF2}" dt="2025-03-05T05:56:20.051" v="176" actId="20577"/>
        <pc:sldMkLst>
          <pc:docMk/>
          <pc:sldMk cId="2416964" sldId="2147473927"/>
        </pc:sldMkLst>
        <pc:spChg chg="mod">
          <ac:chgData name="Hirata, Ryuichi (SEC)" userId="955886f9-285d-4137-bfef-63faad37c40d" providerId="ADAL" clId="{B798A804-7F89-420B-9CA5-726A0C1FDDF2}" dt="2025-03-05T05:56:20.051" v="176" actId="20577"/>
          <ac:spMkLst>
            <pc:docMk/>
            <pc:sldMk cId="2416964" sldId="2147473927"/>
            <ac:spMk id="3" creationId="{998B09E6-BF8D-158C-E616-263EA14651A5}"/>
          </ac:spMkLst>
        </pc:spChg>
      </pc:sldChg>
      <pc:sldChg chg="modSp mod">
        <pc:chgData name="Hirata, Ryuichi (SEC)" userId="955886f9-285d-4137-bfef-63faad37c40d" providerId="ADAL" clId="{B798A804-7F89-420B-9CA5-726A0C1FDDF2}" dt="2025-03-05T06:06:44.433" v="263" actId="20577"/>
        <pc:sldMkLst>
          <pc:docMk/>
          <pc:sldMk cId="3996084207" sldId="2147473928"/>
        </pc:sldMkLst>
        <pc:spChg chg="mod">
          <ac:chgData name="Hirata, Ryuichi (SEC)" userId="955886f9-285d-4137-bfef-63faad37c40d" providerId="ADAL" clId="{B798A804-7F89-420B-9CA5-726A0C1FDDF2}" dt="2025-03-05T06:06:44.433" v="263" actId="20577"/>
          <ac:spMkLst>
            <pc:docMk/>
            <pc:sldMk cId="3996084207" sldId="2147473928"/>
            <ac:spMk id="3" creationId="{EBF89297-478C-D504-597E-C9F61FFA344C}"/>
          </ac:spMkLst>
        </pc:spChg>
      </pc:sldChg>
      <pc:sldChg chg="delSp modSp mod">
        <pc:chgData name="Hirata, Ryuichi (SEC)" userId="955886f9-285d-4137-bfef-63faad37c40d" providerId="ADAL" clId="{B798A804-7F89-420B-9CA5-726A0C1FDDF2}" dt="2025-03-05T06:13:51.873" v="372" actId="20577"/>
        <pc:sldMkLst>
          <pc:docMk/>
          <pc:sldMk cId="3256823961" sldId="2147473929"/>
        </pc:sldMkLst>
      </pc:sldChg>
      <pc:sldChg chg="modSp mod">
        <pc:chgData name="Hirata, Ryuichi (SEC)" userId="955886f9-285d-4137-bfef-63faad37c40d" providerId="ADAL" clId="{B798A804-7F89-420B-9CA5-726A0C1FDDF2}" dt="2025-03-05T06:12:44.221" v="365" actId="20577"/>
        <pc:sldMkLst>
          <pc:docMk/>
          <pc:sldMk cId="289627600" sldId="2147473930"/>
        </pc:sldMkLst>
        <pc:spChg chg="mod">
          <ac:chgData name="Hirata, Ryuichi (SEC)" userId="955886f9-285d-4137-bfef-63faad37c40d" providerId="ADAL" clId="{B798A804-7F89-420B-9CA5-726A0C1FDDF2}" dt="2025-03-05T06:12:44.221" v="365" actId="20577"/>
          <ac:spMkLst>
            <pc:docMk/>
            <pc:sldMk cId="289627600" sldId="2147473930"/>
            <ac:spMk id="3" creationId="{F0DFD45C-CF65-97C7-B57E-773F38F11F38}"/>
          </ac:spMkLst>
        </pc:spChg>
      </pc:sldChg>
      <pc:sldChg chg="modSp mod">
        <pc:chgData name="Hirata, Ryuichi (SEC)" userId="955886f9-285d-4137-bfef-63faad37c40d" providerId="ADAL" clId="{B798A804-7F89-420B-9CA5-726A0C1FDDF2}" dt="2025-03-05T05:56:25.312" v="177" actId="20577"/>
        <pc:sldMkLst>
          <pc:docMk/>
          <pc:sldMk cId="1294207843" sldId="2147473932"/>
        </pc:sldMkLst>
      </pc:sldChg>
      <pc:sldChg chg="modSp mod">
        <pc:chgData name="Hirata, Ryuichi (SEC)" userId="955886f9-285d-4137-bfef-63faad37c40d" providerId="ADAL" clId="{B798A804-7F89-420B-9CA5-726A0C1FDDF2}" dt="2025-03-05T06:10:47.006" v="343" actId="20577"/>
        <pc:sldMkLst>
          <pc:docMk/>
          <pc:sldMk cId="1873912389" sldId="2147473933"/>
        </pc:sldMkLst>
        <pc:spChg chg="mod">
          <ac:chgData name="Hirata, Ryuichi (SEC)" userId="955886f9-285d-4137-bfef-63faad37c40d" providerId="ADAL" clId="{B798A804-7F89-420B-9CA5-726A0C1FDDF2}" dt="2025-03-05T06:10:47.006" v="343" actId="20577"/>
          <ac:spMkLst>
            <pc:docMk/>
            <pc:sldMk cId="1873912389" sldId="2147473933"/>
            <ac:spMk id="3" creationId="{5B75366F-6D18-7E60-70A7-DCC1DD9EAAD4}"/>
          </ac:spMkLst>
        </pc:spChg>
      </pc:sldChg>
      <pc:sldChg chg="modSp mod">
        <pc:chgData name="Hirata, Ryuichi (SEC)" userId="955886f9-285d-4137-bfef-63faad37c40d" providerId="ADAL" clId="{B798A804-7F89-420B-9CA5-726A0C1FDDF2}" dt="2025-03-05T05:55:59.843" v="175" actId="20577"/>
        <pc:sldMkLst>
          <pc:docMk/>
          <pc:sldMk cId="2873231410" sldId="2147473934"/>
        </pc:sldMkLst>
        <pc:spChg chg="mod">
          <ac:chgData name="Hirata, Ryuichi (SEC)" userId="955886f9-285d-4137-bfef-63faad37c40d" providerId="ADAL" clId="{B798A804-7F89-420B-9CA5-726A0C1FDDF2}" dt="2025-03-05T05:55:59.843" v="175" actId="20577"/>
          <ac:spMkLst>
            <pc:docMk/>
            <pc:sldMk cId="2873231410" sldId="2147473934"/>
            <ac:spMk id="3" creationId="{B48840C9-7F50-916F-E8C5-B4036784A33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March 2025</a:t>
            </a:r>
            <a:endParaRPr lang="en-GB" altLang="ja-JP"/>
          </a:p>
        </p:txBody>
      </p:sp>
      <p:sp>
        <p:nvSpPr>
          <p:cNvPr id="5" name="Footer Placeholder 4"/>
          <p:cNvSpPr>
            <a:spLocks noGrp="1"/>
          </p:cNvSpPr>
          <p:nvPr>
            <p:ph type="ftr" idx="11"/>
          </p:nvPr>
        </p:nvSpPr>
        <p:spPr/>
        <p:txBody>
          <a:bodyPr/>
          <a:lstStyle>
            <a:lvl1pPr>
              <a:defRPr/>
            </a:lvl1pPr>
          </a:lstStyle>
          <a:p>
            <a:r>
              <a:rPr lang="it-IT"/>
              <a:t>Ryuichi Hirata(Sony Corporation),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タイトルとコンテンツ">
    <p:bg>
      <p:bgRef idx="1001">
        <a:schemeClr val="bg1"/>
      </p:bgRef>
    </p:bg>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6B794725-E5AC-A540-9EDF-943D45614A63}"/>
              </a:ext>
            </a:extLst>
          </p:cNvPr>
          <p:cNvSpPr/>
          <p:nvPr userDrawn="1"/>
        </p:nvSpPr>
        <p:spPr>
          <a:xfrm>
            <a:off x="-1" y="6427589"/>
            <a:ext cx="9153000" cy="440655"/>
          </a:xfrm>
          <a:prstGeom prst="rect">
            <a:avLst/>
          </a:prstGeom>
          <a:solidFill>
            <a:srgbClr val="FAFA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8" name="フッター プレースホルダー 3">
            <a:extLst>
              <a:ext uri="{FF2B5EF4-FFF2-40B4-BE49-F238E27FC236}">
                <a16:creationId xmlns:a16="http://schemas.microsoft.com/office/drawing/2014/main" id="{3E67445A-B126-C64C-8AA9-1616CAFC91F3}"/>
              </a:ext>
            </a:extLst>
          </p:cNvPr>
          <p:cNvSpPr txBox="1">
            <a:spLocks/>
          </p:cNvSpPr>
          <p:nvPr userDrawn="1"/>
        </p:nvSpPr>
        <p:spPr>
          <a:xfrm>
            <a:off x="6021019" y="6535588"/>
            <a:ext cx="2160000" cy="216000"/>
          </a:xfrm>
          <a:prstGeom prst="rect">
            <a:avLst/>
          </a:prstGeom>
        </p:spPr>
        <p:txBody>
          <a:bodyPr wrap="square" lIns="54000" tIns="0" rIns="5400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r"/>
            <a:r>
              <a:rPr lang="en-US" altLang="ja-JP" sz="750">
                <a:solidFill>
                  <a:sysClr val="windowText" lastClr="000000"/>
                </a:solidFill>
                <a:latin typeface="Meiryo UI" panose="020B0604030504040204" pitchFamily="50" charset="-128"/>
                <a:ea typeface="Meiryo UI" panose="020B0604030504040204" pitchFamily="50" charset="-128"/>
              </a:rPr>
              <a:t>Copying/Printing Prohibited</a:t>
            </a:r>
          </a:p>
        </p:txBody>
      </p:sp>
      <p:cxnSp>
        <p:nvCxnSpPr>
          <p:cNvPr id="19" name="直線コネクタ 18">
            <a:extLst>
              <a:ext uri="{FF2B5EF4-FFF2-40B4-BE49-F238E27FC236}">
                <a16:creationId xmlns:a16="http://schemas.microsoft.com/office/drawing/2014/main" id="{43896B09-0483-C043-AA90-868EBC27373C}"/>
              </a:ext>
            </a:extLst>
          </p:cNvPr>
          <p:cNvCxnSpPr/>
          <p:nvPr userDrawn="1"/>
        </p:nvCxnSpPr>
        <p:spPr>
          <a:xfrm>
            <a:off x="1414523" y="6535576"/>
            <a:ext cx="0" cy="216024"/>
          </a:xfrm>
          <a:prstGeom prst="line">
            <a:avLst/>
          </a:prstGeom>
          <a:ln w="317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フッター プレースホルダー 3">
            <a:extLst>
              <a:ext uri="{FF2B5EF4-FFF2-40B4-BE49-F238E27FC236}">
                <a16:creationId xmlns:a16="http://schemas.microsoft.com/office/drawing/2014/main" id="{34C9358F-D3CC-3A45-ACD6-52FE748CFBA2}"/>
              </a:ext>
            </a:extLst>
          </p:cNvPr>
          <p:cNvSpPr txBox="1">
            <a:spLocks/>
          </p:cNvSpPr>
          <p:nvPr userDrawn="1"/>
        </p:nvSpPr>
        <p:spPr>
          <a:xfrm>
            <a:off x="1552427" y="6535588"/>
            <a:ext cx="3645000" cy="216000"/>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l"/>
            <a:r>
              <a:rPr lang="en-US" altLang="ja-JP" sz="750">
                <a:solidFill>
                  <a:sysClr val="windowText" lastClr="000000"/>
                </a:solidFill>
                <a:latin typeface="Meiryo UI" panose="020B0604030504040204" pitchFamily="50" charset="-128"/>
                <a:ea typeface="Meiryo UI" panose="020B0604030504040204" pitchFamily="50" charset="-128"/>
              </a:rPr>
              <a:t>Network &amp; System Technology Research &amp; Development Div. , TDL</a:t>
            </a:r>
            <a:endParaRPr lang="ja-JP" altLang="en-US" sz="750">
              <a:solidFill>
                <a:sysClr val="windowText" lastClr="000000"/>
              </a:solidFill>
              <a:latin typeface="Meiryo UI" panose="020B0604030504040204" pitchFamily="50" charset="-128"/>
              <a:ea typeface="Meiryo UI" panose="020B0604030504040204" pitchFamily="50" charset="-128"/>
            </a:endParaRPr>
          </a:p>
        </p:txBody>
      </p:sp>
      <p:sp>
        <p:nvSpPr>
          <p:cNvPr id="25" name="スライド番号プレースホルダー 4">
            <a:extLst>
              <a:ext uri="{FF2B5EF4-FFF2-40B4-BE49-F238E27FC236}">
                <a16:creationId xmlns:a16="http://schemas.microsoft.com/office/drawing/2014/main" id="{DD4D3B0A-E6A8-A44B-BF5D-A7249DEE8EA9}"/>
              </a:ext>
            </a:extLst>
          </p:cNvPr>
          <p:cNvSpPr txBox="1">
            <a:spLocks/>
          </p:cNvSpPr>
          <p:nvPr userDrawn="1"/>
        </p:nvSpPr>
        <p:spPr>
          <a:xfrm>
            <a:off x="1066372" y="6545014"/>
            <a:ext cx="216025" cy="197148"/>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750" smtClean="0">
                <a:solidFill>
                  <a:sysClr val="windowText" lastClr="000000"/>
                </a:solidFill>
                <a:latin typeface="Meiryo UI" panose="020B0604030504040204" pitchFamily="50" charset="-128"/>
                <a:ea typeface="Meiryo UI" panose="020B0604030504040204" pitchFamily="50" charset="-128"/>
              </a:rPr>
              <a:pPr/>
              <a:t>‹#›</a:t>
            </a:fld>
            <a:endParaRPr lang="ja-JP" altLang="en-US" sz="750">
              <a:solidFill>
                <a:sysClr val="windowText" lastClr="000000"/>
              </a:solidFill>
              <a:latin typeface="Meiryo UI" panose="020B0604030504040204" pitchFamily="50" charset="-128"/>
              <a:ea typeface="Meiryo UI" panose="020B0604030504040204" pitchFamily="50" charset="-128"/>
            </a:endParaRPr>
          </a:p>
        </p:txBody>
      </p:sp>
      <p:pic>
        <p:nvPicPr>
          <p:cNvPr id="11" name="図 10" descr="アイコン&#10;&#10;自動的に生成された説明">
            <a:extLst>
              <a:ext uri="{FF2B5EF4-FFF2-40B4-BE49-F238E27FC236}">
                <a16:creationId xmlns:a16="http://schemas.microsoft.com/office/drawing/2014/main" id="{87D8A97E-7BFC-CE43-81F2-1FC64A09927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2466" y="6548220"/>
            <a:ext cx="699524" cy="190737"/>
          </a:xfrm>
          <a:prstGeom prst="rect">
            <a:avLst/>
          </a:prstGeom>
        </p:spPr>
      </p:pic>
      <p:sp>
        <p:nvSpPr>
          <p:cNvPr id="10" name="タイトル 1">
            <a:extLst>
              <a:ext uri="{FF2B5EF4-FFF2-40B4-BE49-F238E27FC236}">
                <a16:creationId xmlns:a16="http://schemas.microsoft.com/office/drawing/2014/main" id="{D8F65021-64CA-4F3D-B70B-96ECE9376F11}"/>
              </a:ext>
            </a:extLst>
          </p:cNvPr>
          <p:cNvSpPr>
            <a:spLocks noGrp="1"/>
          </p:cNvSpPr>
          <p:nvPr>
            <p:ph type="title" hasCustomPrompt="1"/>
          </p:nvPr>
        </p:nvSpPr>
        <p:spPr bwMode="gray">
          <a:xfrm>
            <a:off x="176585" y="134910"/>
            <a:ext cx="7641000" cy="468000"/>
          </a:xfrm>
          <a:prstGeom prst="rect">
            <a:avLst/>
          </a:prstGeom>
        </p:spPr>
        <p:txBody>
          <a:bodyPr lIns="0" tIns="0" rIns="0" bIns="0" anchor="ctr" anchorCtr="0">
            <a:noAutofit/>
          </a:bodyPr>
          <a:lstStyle>
            <a:lvl1pPr algn="l">
              <a:defRPr sz="2400" b="1" baseline="0">
                <a:solidFill>
                  <a:schemeClr val="tx1"/>
                </a:solidFill>
                <a:latin typeface="Meiryo UI" panose="020B0604030504040204" pitchFamily="50" charset="-128"/>
                <a:ea typeface="Meiryo UI" panose="020B0604030504040204" pitchFamily="50" charset="-128"/>
              </a:defRPr>
            </a:lvl1pPr>
          </a:lstStyle>
          <a:p>
            <a:r>
              <a:rPr lang="ja-JP" altLang="en-US"/>
              <a:t>タイトル</a:t>
            </a:r>
            <a:r>
              <a:rPr lang="en-US" altLang="ja-JP"/>
              <a:t>/ Title</a:t>
            </a:r>
            <a:endParaRPr lang="ja-JP" altLang="en-US"/>
          </a:p>
        </p:txBody>
      </p:sp>
      <p:sp>
        <p:nvSpPr>
          <p:cNvPr id="12" name="コンテンツ プレースホルダ 6">
            <a:extLst>
              <a:ext uri="{FF2B5EF4-FFF2-40B4-BE49-F238E27FC236}">
                <a16:creationId xmlns:a16="http://schemas.microsoft.com/office/drawing/2014/main" id="{095BCBA5-36D2-4D96-A8F2-33E803430EE7}"/>
              </a:ext>
            </a:extLst>
          </p:cNvPr>
          <p:cNvSpPr>
            <a:spLocks noGrp="1"/>
          </p:cNvSpPr>
          <p:nvPr>
            <p:ph sz="quarter" idx="13" hasCustomPrompt="1"/>
          </p:nvPr>
        </p:nvSpPr>
        <p:spPr bwMode="gray">
          <a:xfrm>
            <a:off x="486540" y="744991"/>
            <a:ext cx="8194681" cy="5589993"/>
          </a:xfrm>
          <a:prstGeom prst="rect">
            <a:avLst/>
          </a:prstGeom>
        </p:spPr>
        <p:txBody>
          <a:bodyPr lIns="0" tIns="0" rIns="0" bIns="0"/>
          <a:lstStyle>
            <a:lvl1pPr marL="257175" indent="-257175">
              <a:lnSpc>
                <a:spcPct val="100000"/>
              </a:lnSpc>
              <a:spcBef>
                <a:spcPts val="0"/>
              </a:spcBef>
              <a:buFont typeface="Arial" panose="020B0604020202020204" pitchFamily="34" charset="0"/>
              <a:buChar char="•"/>
              <a:defRPr sz="1800" b="1" u="none" baseline="0">
                <a:solidFill>
                  <a:schemeClr val="tx1"/>
                </a:solidFill>
                <a:latin typeface="Meiryo UI" panose="020B0604030504040204" pitchFamily="50" charset="-128"/>
                <a:ea typeface="Meiryo UI" panose="020B0604030504040204" pitchFamily="50" charset="-128"/>
              </a:defRPr>
            </a:lvl1pPr>
            <a:lvl2pPr marL="600075" indent="-257175">
              <a:lnSpc>
                <a:spcPct val="100000"/>
              </a:lnSpc>
              <a:spcBef>
                <a:spcPts val="0"/>
              </a:spcBef>
              <a:buFont typeface="Arial" panose="020B0604020202020204" pitchFamily="34" charset="0"/>
              <a:buChar char="•"/>
              <a:defRPr sz="1800" b="0" baseline="0">
                <a:solidFill>
                  <a:schemeClr val="tx1"/>
                </a:solidFill>
                <a:latin typeface="Meiryo UI" panose="020B0604030504040204" pitchFamily="50" charset="-128"/>
                <a:ea typeface="Meiryo UI" panose="020B0604030504040204" pitchFamily="50" charset="-128"/>
              </a:defRPr>
            </a:lvl2pPr>
            <a:lvl3pPr marL="942975" indent="-257175">
              <a:lnSpc>
                <a:spcPct val="100000"/>
              </a:lnSpc>
              <a:spcBef>
                <a:spcPts val="0"/>
              </a:spcBef>
              <a:buFont typeface="Arial" panose="020B0604020202020204" pitchFamily="34" charset="0"/>
              <a:buChar char="•"/>
              <a:defRPr sz="1500" b="0" baseline="0">
                <a:solidFill>
                  <a:schemeClr val="tx1"/>
                </a:solidFill>
                <a:latin typeface="Meiryo UI" panose="020B0604030504040204" pitchFamily="50" charset="-128"/>
                <a:ea typeface="Meiryo UI" panose="020B0604030504040204" pitchFamily="50" charset="-128"/>
              </a:defRPr>
            </a:lvl3pPr>
            <a:lvl4pPr marL="1243013" indent="-214313">
              <a:lnSpc>
                <a:spcPct val="100000"/>
              </a:lnSpc>
              <a:spcBef>
                <a:spcPts val="0"/>
              </a:spcBef>
              <a:buFont typeface="Arial" panose="020B0604020202020204" pitchFamily="34" charset="0"/>
              <a:buChar char="•"/>
              <a:defRPr sz="1350" b="0" baseline="0">
                <a:solidFill>
                  <a:schemeClr val="tx1"/>
                </a:solidFill>
                <a:latin typeface="Meiryo UI" panose="020B0604030504040204" pitchFamily="50" charset="-128"/>
                <a:ea typeface="Meiryo UI" panose="020B0604030504040204" pitchFamily="50" charset="-128"/>
              </a:defRPr>
            </a:lvl4pPr>
            <a:lvl5pPr marL="1127716" indent="0">
              <a:buNone/>
              <a:defRPr sz="828">
                <a:solidFill>
                  <a:schemeClr val="tx1"/>
                </a:solidFill>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endParaRPr lang="en-US" altLang="ja-JP"/>
          </a:p>
        </p:txBody>
      </p:sp>
      <p:pic>
        <p:nvPicPr>
          <p:cNvPr id="2" name="図 1">
            <a:extLst>
              <a:ext uri="{FF2B5EF4-FFF2-40B4-BE49-F238E27FC236}">
                <a16:creationId xmlns:a16="http://schemas.microsoft.com/office/drawing/2014/main" id="{D4FD91AA-25F7-A686-7711-299CF4E254C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3459" y="6425284"/>
            <a:ext cx="970541" cy="432717"/>
          </a:xfrm>
          <a:prstGeom prst="rect">
            <a:avLst/>
          </a:prstGeom>
        </p:spPr>
      </p:pic>
    </p:spTree>
    <p:extLst>
      <p:ext uri="{BB962C8B-B14F-4D97-AF65-F5344CB8AC3E}">
        <p14:creationId xmlns:p14="http://schemas.microsoft.com/office/powerpoint/2010/main" val="727474264"/>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タイトルとコンテンツ">
    <p:bg>
      <p:bgRef idx="1001">
        <a:schemeClr val="bg1"/>
      </p:bgRef>
    </p:bg>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6B794725-E5AC-A540-9EDF-943D45614A63}"/>
              </a:ext>
            </a:extLst>
          </p:cNvPr>
          <p:cNvSpPr/>
          <p:nvPr userDrawn="1"/>
        </p:nvSpPr>
        <p:spPr>
          <a:xfrm>
            <a:off x="-1" y="6427589"/>
            <a:ext cx="9153000" cy="440655"/>
          </a:xfrm>
          <a:prstGeom prst="rect">
            <a:avLst/>
          </a:prstGeom>
          <a:solidFill>
            <a:srgbClr val="FAFA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8" name="フッター プレースホルダー 3">
            <a:extLst>
              <a:ext uri="{FF2B5EF4-FFF2-40B4-BE49-F238E27FC236}">
                <a16:creationId xmlns:a16="http://schemas.microsoft.com/office/drawing/2014/main" id="{3E67445A-B126-C64C-8AA9-1616CAFC91F3}"/>
              </a:ext>
            </a:extLst>
          </p:cNvPr>
          <p:cNvSpPr txBox="1">
            <a:spLocks/>
          </p:cNvSpPr>
          <p:nvPr userDrawn="1"/>
        </p:nvSpPr>
        <p:spPr>
          <a:xfrm>
            <a:off x="6021019" y="6535588"/>
            <a:ext cx="2160000" cy="216000"/>
          </a:xfrm>
          <a:prstGeom prst="rect">
            <a:avLst/>
          </a:prstGeom>
        </p:spPr>
        <p:txBody>
          <a:bodyPr wrap="square" lIns="54000" tIns="0" rIns="5400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r"/>
            <a:r>
              <a:rPr lang="en-US" altLang="ja-JP" sz="750">
                <a:solidFill>
                  <a:sysClr val="windowText" lastClr="000000"/>
                </a:solidFill>
                <a:latin typeface="Meiryo UI" panose="020B0604030504040204" pitchFamily="50" charset="-128"/>
                <a:ea typeface="Meiryo UI" panose="020B0604030504040204" pitchFamily="50" charset="-128"/>
              </a:rPr>
              <a:t>Copying/Printing Prohibited</a:t>
            </a:r>
          </a:p>
        </p:txBody>
      </p:sp>
      <p:cxnSp>
        <p:nvCxnSpPr>
          <p:cNvPr id="19" name="直線コネクタ 18">
            <a:extLst>
              <a:ext uri="{FF2B5EF4-FFF2-40B4-BE49-F238E27FC236}">
                <a16:creationId xmlns:a16="http://schemas.microsoft.com/office/drawing/2014/main" id="{43896B09-0483-C043-AA90-868EBC27373C}"/>
              </a:ext>
            </a:extLst>
          </p:cNvPr>
          <p:cNvCxnSpPr/>
          <p:nvPr userDrawn="1"/>
        </p:nvCxnSpPr>
        <p:spPr>
          <a:xfrm>
            <a:off x="1414523" y="6535576"/>
            <a:ext cx="0" cy="216024"/>
          </a:xfrm>
          <a:prstGeom prst="line">
            <a:avLst/>
          </a:prstGeom>
          <a:ln w="317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フッター プレースホルダー 3">
            <a:extLst>
              <a:ext uri="{FF2B5EF4-FFF2-40B4-BE49-F238E27FC236}">
                <a16:creationId xmlns:a16="http://schemas.microsoft.com/office/drawing/2014/main" id="{34C9358F-D3CC-3A45-ACD6-52FE748CFBA2}"/>
              </a:ext>
            </a:extLst>
          </p:cNvPr>
          <p:cNvSpPr txBox="1">
            <a:spLocks/>
          </p:cNvSpPr>
          <p:nvPr userDrawn="1"/>
        </p:nvSpPr>
        <p:spPr>
          <a:xfrm>
            <a:off x="1552427" y="6535588"/>
            <a:ext cx="3645000" cy="216000"/>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l"/>
            <a:r>
              <a:rPr lang="en-US" altLang="ja-JP" sz="750">
                <a:solidFill>
                  <a:sysClr val="windowText" lastClr="000000"/>
                </a:solidFill>
                <a:latin typeface="Meiryo UI" panose="020B0604030504040204" pitchFamily="50" charset="-128"/>
                <a:ea typeface="Meiryo UI" panose="020B0604030504040204" pitchFamily="50" charset="-128"/>
              </a:rPr>
              <a:t>Network &amp; System Technology Research &amp; Development Div. , TDL</a:t>
            </a:r>
            <a:endParaRPr lang="ja-JP" altLang="en-US" sz="750">
              <a:solidFill>
                <a:sysClr val="windowText" lastClr="000000"/>
              </a:solidFill>
              <a:latin typeface="Meiryo UI" panose="020B0604030504040204" pitchFamily="50" charset="-128"/>
              <a:ea typeface="Meiryo UI" panose="020B0604030504040204" pitchFamily="50" charset="-128"/>
            </a:endParaRPr>
          </a:p>
        </p:txBody>
      </p:sp>
      <p:sp>
        <p:nvSpPr>
          <p:cNvPr id="25" name="スライド番号プレースホルダー 4">
            <a:extLst>
              <a:ext uri="{FF2B5EF4-FFF2-40B4-BE49-F238E27FC236}">
                <a16:creationId xmlns:a16="http://schemas.microsoft.com/office/drawing/2014/main" id="{DD4D3B0A-E6A8-A44B-BF5D-A7249DEE8EA9}"/>
              </a:ext>
            </a:extLst>
          </p:cNvPr>
          <p:cNvSpPr txBox="1">
            <a:spLocks/>
          </p:cNvSpPr>
          <p:nvPr userDrawn="1"/>
        </p:nvSpPr>
        <p:spPr>
          <a:xfrm>
            <a:off x="1066372" y="6545014"/>
            <a:ext cx="216025" cy="197148"/>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750" smtClean="0">
                <a:solidFill>
                  <a:sysClr val="windowText" lastClr="000000"/>
                </a:solidFill>
                <a:latin typeface="Meiryo UI" panose="020B0604030504040204" pitchFamily="50" charset="-128"/>
                <a:ea typeface="Meiryo UI" panose="020B0604030504040204" pitchFamily="50" charset="-128"/>
              </a:rPr>
              <a:pPr/>
              <a:t>‹#›</a:t>
            </a:fld>
            <a:endParaRPr lang="ja-JP" altLang="en-US" sz="750">
              <a:solidFill>
                <a:sysClr val="windowText" lastClr="000000"/>
              </a:solidFill>
              <a:latin typeface="Meiryo UI" panose="020B0604030504040204" pitchFamily="50" charset="-128"/>
              <a:ea typeface="Meiryo UI" panose="020B0604030504040204" pitchFamily="50" charset="-128"/>
            </a:endParaRPr>
          </a:p>
        </p:txBody>
      </p:sp>
      <p:pic>
        <p:nvPicPr>
          <p:cNvPr id="11" name="図 10" descr="アイコン&#10;&#10;自動的に生成された説明">
            <a:extLst>
              <a:ext uri="{FF2B5EF4-FFF2-40B4-BE49-F238E27FC236}">
                <a16:creationId xmlns:a16="http://schemas.microsoft.com/office/drawing/2014/main" id="{87D8A97E-7BFC-CE43-81F2-1FC64A09927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2466" y="6548220"/>
            <a:ext cx="699524" cy="190737"/>
          </a:xfrm>
          <a:prstGeom prst="rect">
            <a:avLst/>
          </a:prstGeom>
        </p:spPr>
      </p:pic>
      <p:sp>
        <p:nvSpPr>
          <p:cNvPr id="10" name="タイトル 1">
            <a:extLst>
              <a:ext uri="{FF2B5EF4-FFF2-40B4-BE49-F238E27FC236}">
                <a16:creationId xmlns:a16="http://schemas.microsoft.com/office/drawing/2014/main" id="{D8F65021-64CA-4F3D-B70B-96ECE9376F11}"/>
              </a:ext>
            </a:extLst>
          </p:cNvPr>
          <p:cNvSpPr>
            <a:spLocks noGrp="1"/>
          </p:cNvSpPr>
          <p:nvPr>
            <p:ph type="title" hasCustomPrompt="1"/>
          </p:nvPr>
        </p:nvSpPr>
        <p:spPr bwMode="gray">
          <a:xfrm>
            <a:off x="176585" y="134910"/>
            <a:ext cx="7641000" cy="468000"/>
          </a:xfrm>
          <a:prstGeom prst="rect">
            <a:avLst/>
          </a:prstGeom>
        </p:spPr>
        <p:txBody>
          <a:bodyPr lIns="0" tIns="0" rIns="0" bIns="0" anchor="ctr" anchorCtr="0">
            <a:noAutofit/>
          </a:bodyPr>
          <a:lstStyle>
            <a:lvl1pPr algn="l">
              <a:defRPr sz="2400" b="1" baseline="0">
                <a:solidFill>
                  <a:schemeClr val="tx1"/>
                </a:solidFill>
                <a:latin typeface="Meiryo UI" panose="020B0604030504040204" pitchFamily="50" charset="-128"/>
                <a:ea typeface="Meiryo UI" panose="020B0604030504040204" pitchFamily="50" charset="-128"/>
              </a:defRPr>
            </a:lvl1pPr>
          </a:lstStyle>
          <a:p>
            <a:r>
              <a:rPr lang="ja-JP" altLang="en-US"/>
              <a:t>タイトル</a:t>
            </a:r>
            <a:r>
              <a:rPr lang="en-US" altLang="ja-JP"/>
              <a:t>/ Title</a:t>
            </a:r>
            <a:endParaRPr lang="ja-JP" altLang="en-US"/>
          </a:p>
        </p:txBody>
      </p:sp>
      <p:sp>
        <p:nvSpPr>
          <p:cNvPr id="12" name="コンテンツ プレースホルダ 6">
            <a:extLst>
              <a:ext uri="{FF2B5EF4-FFF2-40B4-BE49-F238E27FC236}">
                <a16:creationId xmlns:a16="http://schemas.microsoft.com/office/drawing/2014/main" id="{095BCBA5-36D2-4D96-A8F2-33E803430EE7}"/>
              </a:ext>
            </a:extLst>
          </p:cNvPr>
          <p:cNvSpPr>
            <a:spLocks noGrp="1"/>
          </p:cNvSpPr>
          <p:nvPr>
            <p:ph sz="quarter" idx="13" hasCustomPrompt="1"/>
          </p:nvPr>
        </p:nvSpPr>
        <p:spPr bwMode="gray">
          <a:xfrm>
            <a:off x="486540" y="744991"/>
            <a:ext cx="8194681" cy="5589993"/>
          </a:xfrm>
          <a:prstGeom prst="rect">
            <a:avLst/>
          </a:prstGeom>
        </p:spPr>
        <p:txBody>
          <a:bodyPr lIns="0" tIns="0" rIns="0" bIns="0"/>
          <a:lstStyle>
            <a:lvl1pPr marL="257175" indent="-257175">
              <a:lnSpc>
                <a:spcPct val="100000"/>
              </a:lnSpc>
              <a:spcBef>
                <a:spcPts val="0"/>
              </a:spcBef>
              <a:buFont typeface="Arial" panose="020B0604020202020204" pitchFamily="34" charset="0"/>
              <a:buChar char="•"/>
              <a:defRPr sz="1800" b="1" u="none" baseline="0">
                <a:solidFill>
                  <a:schemeClr val="tx1"/>
                </a:solidFill>
                <a:latin typeface="Meiryo UI" panose="020B0604030504040204" pitchFamily="50" charset="-128"/>
                <a:ea typeface="Meiryo UI" panose="020B0604030504040204" pitchFamily="50" charset="-128"/>
              </a:defRPr>
            </a:lvl1pPr>
            <a:lvl2pPr marL="600075" indent="-257175">
              <a:lnSpc>
                <a:spcPct val="100000"/>
              </a:lnSpc>
              <a:spcBef>
                <a:spcPts val="0"/>
              </a:spcBef>
              <a:buFont typeface="Arial" panose="020B0604020202020204" pitchFamily="34" charset="0"/>
              <a:buChar char="•"/>
              <a:defRPr sz="1800" b="0" baseline="0">
                <a:solidFill>
                  <a:schemeClr val="tx1"/>
                </a:solidFill>
                <a:latin typeface="Meiryo UI" panose="020B0604030504040204" pitchFamily="50" charset="-128"/>
                <a:ea typeface="Meiryo UI" panose="020B0604030504040204" pitchFamily="50" charset="-128"/>
              </a:defRPr>
            </a:lvl2pPr>
            <a:lvl3pPr marL="942975" indent="-257175">
              <a:lnSpc>
                <a:spcPct val="100000"/>
              </a:lnSpc>
              <a:spcBef>
                <a:spcPts val="0"/>
              </a:spcBef>
              <a:buFont typeface="Arial" panose="020B0604020202020204" pitchFamily="34" charset="0"/>
              <a:buChar char="•"/>
              <a:defRPr sz="1500" b="0" baseline="0">
                <a:solidFill>
                  <a:schemeClr val="tx1"/>
                </a:solidFill>
                <a:latin typeface="Meiryo UI" panose="020B0604030504040204" pitchFamily="50" charset="-128"/>
                <a:ea typeface="Meiryo UI" panose="020B0604030504040204" pitchFamily="50" charset="-128"/>
              </a:defRPr>
            </a:lvl3pPr>
            <a:lvl4pPr marL="1243013" indent="-214313">
              <a:lnSpc>
                <a:spcPct val="100000"/>
              </a:lnSpc>
              <a:spcBef>
                <a:spcPts val="0"/>
              </a:spcBef>
              <a:buFont typeface="Arial" panose="020B0604020202020204" pitchFamily="34" charset="0"/>
              <a:buChar char="•"/>
              <a:defRPr sz="1350" b="0" baseline="0">
                <a:solidFill>
                  <a:schemeClr val="tx1"/>
                </a:solidFill>
                <a:latin typeface="Meiryo UI" panose="020B0604030504040204" pitchFamily="50" charset="-128"/>
                <a:ea typeface="Meiryo UI" panose="020B0604030504040204" pitchFamily="50" charset="-128"/>
              </a:defRPr>
            </a:lvl4pPr>
            <a:lvl5pPr marL="1127716" indent="0">
              <a:buNone/>
              <a:defRPr sz="828">
                <a:solidFill>
                  <a:schemeClr val="tx1"/>
                </a:solidFill>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endParaRPr lang="en-US" altLang="ja-JP"/>
          </a:p>
        </p:txBody>
      </p:sp>
      <p:pic>
        <p:nvPicPr>
          <p:cNvPr id="2" name="図 1">
            <a:extLst>
              <a:ext uri="{FF2B5EF4-FFF2-40B4-BE49-F238E27FC236}">
                <a16:creationId xmlns:a16="http://schemas.microsoft.com/office/drawing/2014/main" id="{D4FD91AA-25F7-A686-7711-299CF4E254C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3459" y="6425284"/>
            <a:ext cx="970541" cy="432717"/>
          </a:xfrm>
          <a:prstGeom prst="rect">
            <a:avLst/>
          </a:prstGeom>
        </p:spPr>
      </p:pic>
    </p:spTree>
    <p:extLst>
      <p:ext uri="{BB962C8B-B14F-4D97-AF65-F5344CB8AC3E}">
        <p14:creationId xmlns:p14="http://schemas.microsoft.com/office/powerpoint/2010/main" val="2853962581"/>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0743412-9668-4686-B109-E3B2457EFEE3}"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25022007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3931492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F652A146-6F07-41EF-8958-F5CF356A0B78}"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2779638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t>‹#›</a:t>
            </a:fld>
            <a:endParaRPr lang="en-US"/>
          </a:p>
        </p:txBody>
      </p:sp>
      <p:sp>
        <p:nvSpPr>
          <p:cNvPr id="8"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42595626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t>‹#›</a:t>
            </a:fld>
            <a:endParaRPr lang="en-US"/>
          </a:p>
        </p:txBody>
      </p:sp>
      <p:sp>
        <p:nvSpPr>
          <p:cNvPr id="10"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9499642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t>‹#›</a:t>
            </a:fld>
            <a:endParaRPr lang="en-US"/>
          </a:p>
        </p:txBody>
      </p:sp>
      <p:sp>
        <p:nvSpPr>
          <p:cNvPr id="6"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38053714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t>‹#›</a:t>
            </a:fld>
            <a:endParaRPr lang="en-US"/>
          </a:p>
        </p:txBody>
      </p:sp>
      <p:sp>
        <p:nvSpPr>
          <p:cNvPr id="5"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27445507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t>‹#›</a:t>
            </a:fld>
            <a:endParaRPr lang="en-US"/>
          </a:p>
        </p:txBody>
      </p:sp>
      <p:sp>
        <p:nvSpPr>
          <p:cNvPr id="8"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2089653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Ryuichi Hirata(Sony Corporation), et. al.,</a:t>
            </a:r>
            <a:endParaRPr lang="en-GB"/>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March 2025</a:t>
            </a:r>
            <a:endParaRPr lang="en-GB"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t>‹#›</a:t>
            </a:fld>
            <a:endParaRPr lang="en-US"/>
          </a:p>
        </p:txBody>
      </p:sp>
      <p:sp>
        <p:nvSpPr>
          <p:cNvPr id="8"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8946487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24586961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36899512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タイトルとコンテンツ">
    <p:bg>
      <p:bgRef idx="1001">
        <a:schemeClr val="bg1"/>
      </p:bgRef>
    </p:bg>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6B794725-E5AC-A540-9EDF-943D45614A63}"/>
              </a:ext>
            </a:extLst>
          </p:cNvPr>
          <p:cNvSpPr/>
          <p:nvPr userDrawn="1"/>
        </p:nvSpPr>
        <p:spPr>
          <a:xfrm>
            <a:off x="-1" y="6427589"/>
            <a:ext cx="9153000" cy="440655"/>
          </a:xfrm>
          <a:prstGeom prst="rect">
            <a:avLst/>
          </a:prstGeom>
          <a:solidFill>
            <a:srgbClr val="FAFA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8" name="フッター プレースホルダー 3">
            <a:extLst>
              <a:ext uri="{FF2B5EF4-FFF2-40B4-BE49-F238E27FC236}">
                <a16:creationId xmlns:a16="http://schemas.microsoft.com/office/drawing/2014/main" id="{3E67445A-B126-C64C-8AA9-1616CAFC91F3}"/>
              </a:ext>
            </a:extLst>
          </p:cNvPr>
          <p:cNvSpPr txBox="1">
            <a:spLocks/>
          </p:cNvSpPr>
          <p:nvPr userDrawn="1"/>
        </p:nvSpPr>
        <p:spPr>
          <a:xfrm>
            <a:off x="6021019" y="6535588"/>
            <a:ext cx="2160000" cy="216000"/>
          </a:xfrm>
          <a:prstGeom prst="rect">
            <a:avLst/>
          </a:prstGeom>
        </p:spPr>
        <p:txBody>
          <a:bodyPr wrap="square" lIns="54000" tIns="0" rIns="5400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r"/>
            <a:r>
              <a:rPr lang="en-US" altLang="ja-JP" sz="750">
                <a:solidFill>
                  <a:sysClr val="windowText" lastClr="000000"/>
                </a:solidFill>
                <a:latin typeface="Meiryo UI" panose="020B0604030504040204" pitchFamily="50" charset="-128"/>
                <a:ea typeface="Meiryo UI" panose="020B0604030504040204" pitchFamily="50" charset="-128"/>
              </a:rPr>
              <a:t>Copying/Printing Prohibited</a:t>
            </a:r>
          </a:p>
        </p:txBody>
      </p:sp>
      <p:cxnSp>
        <p:nvCxnSpPr>
          <p:cNvPr id="19" name="直線コネクタ 18">
            <a:extLst>
              <a:ext uri="{FF2B5EF4-FFF2-40B4-BE49-F238E27FC236}">
                <a16:creationId xmlns:a16="http://schemas.microsoft.com/office/drawing/2014/main" id="{43896B09-0483-C043-AA90-868EBC27373C}"/>
              </a:ext>
            </a:extLst>
          </p:cNvPr>
          <p:cNvCxnSpPr/>
          <p:nvPr userDrawn="1"/>
        </p:nvCxnSpPr>
        <p:spPr>
          <a:xfrm>
            <a:off x="1414523" y="6535576"/>
            <a:ext cx="0" cy="216024"/>
          </a:xfrm>
          <a:prstGeom prst="line">
            <a:avLst/>
          </a:prstGeom>
          <a:ln w="317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フッター プレースホルダー 3">
            <a:extLst>
              <a:ext uri="{FF2B5EF4-FFF2-40B4-BE49-F238E27FC236}">
                <a16:creationId xmlns:a16="http://schemas.microsoft.com/office/drawing/2014/main" id="{34C9358F-D3CC-3A45-ACD6-52FE748CFBA2}"/>
              </a:ext>
            </a:extLst>
          </p:cNvPr>
          <p:cNvSpPr txBox="1">
            <a:spLocks/>
          </p:cNvSpPr>
          <p:nvPr userDrawn="1"/>
        </p:nvSpPr>
        <p:spPr>
          <a:xfrm>
            <a:off x="1552427" y="6535588"/>
            <a:ext cx="3645000" cy="216000"/>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l"/>
            <a:r>
              <a:rPr lang="en-US" altLang="ja-JP" sz="750">
                <a:solidFill>
                  <a:sysClr val="windowText" lastClr="000000"/>
                </a:solidFill>
                <a:latin typeface="Meiryo UI" panose="020B0604030504040204" pitchFamily="50" charset="-128"/>
                <a:ea typeface="Meiryo UI" panose="020B0604030504040204" pitchFamily="50" charset="-128"/>
              </a:rPr>
              <a:t>Network &amp; System Technology Research &amp; Development Div. , TDL</a:t>
            </a:r>
            <a:endParaRPr lang="ja-JP" altLang="en-US" sz="750">
              <a:solidFill>
                <a:sysClr val="windowText" lastClr="000000"/>
              </a:solidFill>
              <a:latin typeface="Meiryo UI" panose="020B0604030504040204" pitchFamily="50" charset="-128"/>
              <a:ea typeface="Meiryo UI" panose="020B0604030504040204" pitchFamily="50" charset="-128"/>
            </a:endParaRPr>
          </a:p>
        </p:txBody>
      </p:sp>
      <p:sp>
        <p:nvSpPr>
          <p:cNvPr id="25" name="スライド番号プレースホルダー 4">
            <a:extLst>
              <a:ext uri="{FF2B5EF4-FFF2-40B4-BE49-F238E27FC236}">
                <a16:creationId xmlns:a16="http://schemas.microsoft.com/office/drawing/2014/main" id="{DD4D3B0A-E6A8-A44B-BF5D-A7249DEE8EA9}"/>
              </a:ext>
            </a:extLst>
          </p:cNvPr>
          <p:cNvSpPr txBox="1">
            <a:spLocks/>
          </p:cNvSpPr>
          <p:nvPr userDrawn="1"/>
        </p:nvSpPr>
        <p:spPr>
          <a:xfrm>
            <a:off x="1066372" y="6545014"/>
            <a:ext cx="216025" cy="197148"/>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750" smtClean="0">
                <a:solidFill>
                  <a:sysClr val="windowText" lastClr="000000"/>
                </a:solidFill>
                <a:latin typeface="Meiryo UI" panose="020B0604030504040204" pitchFamily="50" charset="-128"/>
                <a:ea typeface="Meiryo UI" panose="020B0604030504040204" pitchFamily="50" charset="-128"/>
              </a:rPr>
              <a:pPr/>
              <a:t>‹#›</a:t>
            </a:fld>
            <a:endParaRPr lang="ja-JP" altLang="en-US" sz="750">
              <a:solidFill>
                <a:sysClr val="windowText" lastClr="000000"/>
              </a:solidFill>
              <a:latin typeface="Meiryo UI" panose="020B0604030504040204" pitchFamily="50" charset="-128"/>
              <a:ea typeface="Meiryo UI" panose="020B0604030504040204" pitchFamily="50" charset="-128"/>
            </a:endParaRPr>
          </a:p>
        </p:txBody>
      </p:sp>
      <p:pic>
        <p:nvPicPr>
          <p:cNvPr id="11" name="図 10" descr="アイコン&#10;&#10;自動的に生成された説明">
            <a:extLst>
              <a:ext uri="{FF2B5EF4-FFF2-40B4-BE49-F238E27FC236}">
                <a16:creationId xmlns:a16="http://schemas.microsoft.com/office/drawing/2014/main" id="{87D8A97E-7BFC-CE43-81F2-1FC64A09927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2466" y="6548220"/>
            <a:ext cx="699524" cy="190737"/>
          </a:xfrm>
          <a:prstGeom prst="rect">
            <a:avLst/>
          </a:prstGeom>
        </p:spPr>
      </p:pic>
      <p:sp>
        <p:nvSpPr>
          <p:cNvPr id="10" name="タイトル 1">
            <a:extLst>
              <a:ext uri="{FF2B5EF4-FFF2-40B4-BE49-F238E27FC236}">
                <a16:creationId xmlns:a16="http://schemas.microsoft.com/office/drawing/2014/main" id="{D8F65021-64CA-4F3D-B70B-96ECE9376F11}"/>
              </a:ext>
            </a:extLst>
          </p:cNvPr>
          <p:cNvSpPr>
            <a:spLocks noGrp="1"/>
          </p:cNvSpPr>
          <p:nvPr>
            <p:ph type="title" hasCustomPrompt="1"/>
          </p:nvPr>
        </p:nvSpPr>
        <p:spPr bwMode="gray">
          <a:xfrm>
            <a:off x="176585" y="134910"/>
            <a:ext cx="7641000" cy="468000"/>
          </a:xfrm>
          <a:prstGeom prst="rect">
            <a:avLst/>
          </a:prstGeom>
        </p:spPr>
        <p:txBody>
          <a:bodyPr lIns="0" tIns="0" rIns="0" bIns="0" anchor="ctr" anchorCtr="0">
            <a:noAutofit/>
          </a:bodyPr>
          <a:lstStyle>
            <a:lvl1pPr algn="l">
              <a:defRPr sz="2400" b="1" baseline="0">
                <a:solidFill>
                  <a:schemeClr val="tx1"/>
                </a:solidFill>
                <a:latin typeface="Meiryo UI" panose="020B0604030504040204" pitchFamily="50" charset="-128"/>
                <a:ea typeface="Meiryo UI" panose="020B0604030504040204" pitchFamily="50" charset="-128"/>
              </a:defRPr>
            </a:lvl1pPr>
          </a:lstStyle>
          <a:p>
            <a:r>
              <a:rPr lang="ja-JP" altLang="en-US"/>
              <a:t>タイトル</a:t>
            </a:r>
            <a:r>
              <a:rPr lang="en-US" altLang="ja-JP"/>
              <a:t>/ Title</a:t>
            </a:r>
            <a:endParaRPr lang="ja-JP" altLang="en-US"/>
          </a:p>
        </p:txBody>
      </p:sp>
      <p:sp>
        <p:nvSpPr>
          <p:cNvPr id="12" name="コンテンツ プレースホルダ 6">
            <a:extLst>
              <a:ext uri="{FF2B5EF4-FFF2-40B4-BE49-F238E27FC236}">
                <a16:creationId xmlns:a16="http://schemas.microsoft.com/office/drawing/2014/main" id="{095BCBA5-36D2-4D96-A8F2-33E803430EE7}"/>
              </a:ext>
            </a:extLst>
          </p:cNvPr>
          <p:cNvSpPr>
            <a:spLocks noGrp="1"/>
          </p:cNvSpPr>
          <p:nvPr>
            <p:ph sz="quarter" idx="13" hasCustomPrompt="1"/>
          </p:nvPr>
        </p:nvSpPr>
        <p:spPr bwMode="gray">
          <a:xfrm>
            <a:off x="486540" y="744991"/>
            <a:ext cx="8194681" cy="5589993"/>
          </a:xfrm>
          <a:prstGeom prst="rect">
            <a:avLst/>
          </a:prstGeom>
        </p:spPr>
        <p:txBody>
          <a:bodyPr lIns="0" tIns="0" rIns="0" bIns="0"/>
          <a:lstStyle>
            <a:lvl1pPr marL="257175" indent="-257175">
              <a:lnSpc>
                <a:spcPct val="100000"/>
              </a:lnSpc>
              <a:spcBef>
                <a:spcPts val="0"/>
              </a:spcBef>
              <a:buFont typeface="Arial" panose="020B0604020202020204" pitchFamily="34" charset="0"/>
              <a:buChar char="•"/>
              <a:defRPr sz="1800" b="1" u="none" baseline="0">
                <a:solidFill>
                  <a:schemeClr val="tx1"/>
                </a:solidFill>
                <a:latin typeface="Meiryo UI" panose="020B0604030504040204" pitchFamily="50" charset="-128"/>
                <a:ea typeface="Meiryo UI" panose="020B0604030504040204" pitchFamily="50" charset="-128"/>
              </a:defRPr>
            </a:lvl1pPr>
            <a:lvl2pPr marL="600075" indent="-257175">
              <a:lnSpc>
                <a:spcPct val="100000"/>
              </a:lnSpc>
              <a:spcBef>
                <a:spcPts val="0"/>
              </a:spcBef>
              <a:buFont typeface="Arial" panose="020B0604020202020204" pitchFamily="34" charset="0"/>
              <a:buChar char="•"/>
              <a:defRPr sz="1800" b="0" baseline="0">
                <a:solidFill>
                  <a:schemeClr val="tx1"/>
                </a:solidFill>
                <a:latin typeface="Meiryo UI" panose="020B0604030504040204" pitchFamily="50" charset="-128"/>
                <a:ea typeface="Meiryo UI" panose="020B0604030504040204" pitchFamily="50" charset="-128"/>
              </a:defRPr>
            </a:lvl2pPr>
            <a:lvl3pPr marL="942975" indent="-257175">
              <a:lnSpc>
                <a:spcPct val="100000"/>
              </a:lnSpc>
              <a:spcBef>
                <a:spcPts val="0"/>
              </a:spcBef>
              <a:buFont typeface="Arial" panose="020B0604020202020204" pitchFamily="34" charset="0"/>
              <a:buChar char="•"/>
              <a:defRPr sz="1500" b="0" baseline="0">
                <a:solidFill>
                  <a:schemeClr val="tx1"/>
                </a:solidFill>
                <a:latin typeface="Meiryo UI" panose="020B0604030504040204" pitchFamily="50" charset="-128"/>
                <a:ea typeface="Meiryo UI" panose="020B0604030504040204" pitchFamily="50" charset="-128"/>
              </a:defRPr>
            </a:lvl3pPr>
            <a:lvl4pPr marL="1243013" indent="-214313">
              <a:lnSpc>
                <a:spcPct val="100000"/>
              </a:lnSpc>
              <a:spcBef>
                <a:spcPts val="0"/>
              </a:spcBef>
              <a:buFont typeface="Arial" panose="020B0604020202020204" pitchFamily="34" charset="0"/>
              <a:buChar char="•"/>
              <a:defRPr sz="1350" b="0" baseline="0">
                <a:solidFill>
                  <a:schemeClr val="tx1"/>
                </a:solidFill>
                <a:latin typeface="Meiryo UI" panose="020B0604030504040204" pitchFamily="50" charset="-128"/>
                <a:ea typeface="Meiryo UI" panose="020B0604030504040204" pitchFamily="50" charset="-128"/>
              </a:defRPr>
            </a:lvl4pPr>
            <a:lvl5pPr marL="1127716" indent="0">
              <a:buNone/>
              <a:defRPr sz="828">
                <a:solidFill>
                  <a:schemeClr val="tx1"/>
                </a:solidFill>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endParaRPr lang="en-US" altLang="ja-JP"/>
          </a:p>
        </p:txBody>
      </p:sp>
      <p:pic>
        <p:nvPicPr>
          <p:cNvPr id="2" name="図 1">
            <a:extLst>
              <a:ext uri="{FF2B5EF4-FFF2-40B4-BE49-F238E27FC236}">
                <a16:creationId xmlns:a16="http://schemas.microsoft.com/office/drawing/2014/main" id="{D4FD91AA-25F7-A686-7711-299CF4E254C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3459" y="6425284"/>
            <a:ext cx="970541" cy="432717"/>
          </a:xfrm>
          <a:prstGeom prst="rect">
            <a:avLst/>
          </a:prstGeom>
        </p:spPr>
      </p:pic>
    </p:spTree>
    <p:extLst>
      <p:ext uri="{BB962C8B-B14F-4D97-AF65-F5344CB8AC3E}">
        <p14:creationId xmlns:p14="http://schemas.microsoft.com/office/powerpoint/2010/main" val="564556452"/>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ark Gray Titlepage">
    <p:bg>
      <p:bgPr>
        <a:solidFill>
          <a:srgbClr val="646464"/>
        </a:solidFill>
        <a:effectLst/>
      </p:bgPr>
    </p:bg>
    <p:spTree>
      <p:nvGrpSpPr>
        <p:cNvPr id="1" name=""/>
        <p:cNvGrpSpPr/>
        <p:nvPr/>
      </p:nvGrpSpPr>
      <p:grpSpPr>
        <a:xfrm>
          <a:off x="0" y="0"/>
          <a:ext cx="0" cy="0"/>
          <a:chOff x="0" y="0"/>
          <a:chExt cx="0" cy="0"/>
        </a:xfrm>
      </p:grpSpPr>
      <p:sp>
        <p:nvSpPr>
          <p:cNvPr id="24" name="テキスト プレースホルダー 2"/>
          <p:cNvSpPr>
            <a:spLocks noGrp="1"/>
          </p:cNvSpPr>
          <p:nvPr>
            <p:ph type="body" sz="quarter" idx="14" hasCustomPrompt="1"/>
          </p:nvPr>
        </p:nvSpPr>
        <p:spPr>
          <a:xfrm>
            <a:off x="541172" y="1989176"/>
            <a:ext cx="8062848" cy="576130"/>
          </a:xfrm>
          <a:prstGeom prst="rect">
            <a:avLst/>
          </a:prstGeom>
        </p:spPr>
        <p:txBody>
          <a:bodyPr lIns="0" tIns="0" rIns="0" bIns="0" anchor="ctr"/>
          <a:lstStyle>
            <a:lvl1pPr marL="0" indent="0" algn="ctr">
              <a:buNone/>
              <a:defRPr sz="2398" b="1">
                <a:solidFill>
                  <a:schemeClr val="bg1"/>
                </a:solidFill>
                <a:latin typeface="+mn-lt"/>
              </a:defRPr>
            </a:lvl1pPr>
          </a:lstStyle>
          <a:p>
            <a:pPr lvl="0"/>
            <a:r>
              <a:rPr kumimoji="1" lang="ja-JP" altLang="en-US"/>
              <a:t>マスター タイトルの書式設定</a:t>
            </a:r>
          </a:p>
        </p:txBody>
      </p:sp>
      <p:pic>
        <p:nvPicPr>
          <p:cNvPr id="14" name="図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8931" y="302332"/>
            <a:ext cx="1077506" cy="361537"/>
          </a:xfrm>
          <a:prstGeom prst="rect">
            <a:avLst/>
          </a:prstGeom>
        </p:spPr>
      </p:pic>
      <p:sp>
        <p:nvSpPr>
          <p:cNvPr id="20" name="テキスト プレースホルダー 2"/>
          <p:cNvSpPr>
            <a:spLocks noGrp="1"/>
          </p:cNvSpPr>
          <p:nvPr>
            <p:ph type="body" sz="quarter" idx="12" hasCustomPrompt="1"/>
          </p:nvPr>
        </p:nvSpPr>
        <p:spPr>
          <a:xfrm>
            <a:off x="539983" y="5733472"/>
            <a:ext cx="8064037" cy="153760"/>
          </a:xfrm>
          <a:prstGeom prst="rect">
            <a:avLst/>
          </a:prstGeom>
        </p:spPr>
        <p:txBody>
          <a:bodyPr lIns="0" tIns="0" rIns="0" bIns="0" anchor="t">
            <a:spAutoFit/>
          </a:bodyPr>
          <a:lstStyle>
            <a:lvl1pPr marL="0" indent="0" algn="ctr">
              <a:buNone/>
              <a:defRPr sz="999">
                <a:solidFill>
                  <a:schemeClr val="bg1"/>
                </a:solidFill>
                <a:latin typeface="+mn-lt"/>
              </a:defRPr>
            </a:lvl1pPr>
          </a:lstStyle>
          <a:p>
            <a:pPr lvl="0"/>
            <a:r>
              <a:rPr kumimoji="1" lang="ja-JP" altLang="en-US"/>
              <a:t>部署名</a:t>
            </a:r>
          </a:p>
        </p:txBody>
      </p:sp>
      <p:sp>
        <p:nvSpPr>
          <p:cNvPr id="21" name="テキスト プレースホルダー 2"/>
          <p:cNvSpPr>
            <a:spLocks noGrp="1"/>
          </p:cNvSpPr>
          <p:nvPr>
            <p:ph type="body" sz="quarter" idx="13" hasCustomPrompt="1"/>
          </p:nvPr>
        </p:nvSpPr>
        <p:spPr>
          <a:xfrm>
            <a:off x="539983" y="6128123"/>
            <a:ext cx="8064037" cy="107722"/>
          </a:xfrm>
          <a:prstGeom prst="rect">
            <a:avLst/>
          </a:prstGeom>
        </p:spPr>
        <p:txBody>
          <a:bodyPr lIns="0" tIns="0" rIns="0" bIns="0" anchor="b">
            <a:spAutoFit/>
          </a:bodyPr>
          <a:lstStyle>
            <a:lvl1pPr marL="0" indent="0" algn="ctr">
              <a:buNone/>
              <a:defRPr sz="700">
                <a:solidFill>
                  <a:schemeClr val="bg1"/>
                </a:solidFill>
                <a:latin typeface="+mn-lt"/>
              </a:defRPr>
            </a:lvl1pPr>
          </a:lstStyle>
          <a:p>
            <a:pPr lvl="0"/>
            <a:r>
              <a:rPr kumimoji="1" lang="ja-JP" altLang="en-US"/>
              <a:t>ライツ表記</a:t>
            </a:r>
          </a:p>
        </p:txBody>
      </p:sp>
      <p:sp>
        <p:nvSpPr>
          <p:cNvPr id="26" name="テキスト プレースホルダー 4"/>
          <p:cNvSpPr>
            <a:spLocks noGrp="1"/>
          </p:cNvSpPr>
          <p:nvPr>
            <p:ph type="body" sz="quarter" idx="15" hasCustomPrompt="1"/>
          </p:nvPr>
        </p:nvSpPr>
        <p:spPr>
          <a:xfrm>
            <a:off x="541172" y="2915291"/>
            <a:ext cx="8062848" cy="230512"/>
          </a:xfrm>
          <a:prstGeom prst="rect">
            <a:avLst/>
          </a:prstGeom>
        </p:spPr>
        <p:txBody>
          <a:bodyPr lIns="0" tIns="0" rIns="0" bIns="0" anchor="t">
            <a:spAutoFit/>
          </a:bodyPr>
          <a:lstStyle>
            <a:lvl1pPr marL="0" indent="0" algn="ctr">
              <a:buNone/>
              <a:defRPr sz="1498">
                <a:solidFill>
                  <a:schemeClr val="bg1"/>
                </a:solidFill>
                <a:latin typeface="+mn-lt"/>
              </a:defRPr>
            </a:lvl1pPr>
            <a:lvl2pPr marL="407817" indent="0" algn="l">
              <a:buNone/>
              <a:defRPr/>
            </a:lvl2pPr>
          </a:lstStyle>
          <a:p>
            <a:pPr lvl="0"/>
            <a:r>
              <a:rPr kumimoji="1" lang="ja-JP" altLang="en-US"/>
              <a:t>サブタイトルの書式設定</a:t>
            </a:r>
          </a:p>
        </p:txBody>
      </p:sp>
      <p:pic>
        <p:nvPicPr>
          <p:cNvPr id="9" name="図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412" y="6433467"/>
            <a:ext cx="970541" cy="432718"/>
          </a:xfrm>
          <a:prstGeom prst="rect">
            <a:avLst/>
          </a:prstGeom>
        </p:spPr>
      </p:pic>
    </p:spTree>
    <p:extLst>
      <p:ext uri="{BB962C8B-B14F-4D97-AF65-F5344CB8AC3E}">
        <p14:creationId xmlns:p14="http://schemas.microsoft.com/office/powerpoint/2010/main" val="14584873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Dark Gray/White MiddlePage">
    <p:spTree>
      <p:nvGrpSpPr>
        <p:cNvPr id="1" name=""/>
        <p:cNvGrpSpPr/>
        <p:nvPr/>
      </p:nvGrpSpPr>
      <p:grpSpPr>
        <a:xfrm>
          <a:off x="0" y="0"/>
          <a:ext cx="0" cy="0"/>
          <a:chOff x="0" y="0"/>
          <a:chExt cx="0" cy="0"/>
        </a:xfrm>
      </p:grpSpPr>
      <p:sp>
        <p:nvSpPr>
          <p:cNvPr id="17" name="正方形/長方形 1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470" tIns="34236" rIns="68470" bIns="34236" rtlCol="0" anchor="ctr"/>
          <a:lstStyle/>
          <a:p>
            <a:pPr algn="ctr"/>
            <a:endParaRPr kumimoji="1" lang="en-US" altLang="ja-JP" sz="2099"/>
          </a:p>
        </p:txBody>
      </p:sp>
      <p:sp>
        <p:nvSpPr>
          <p:cNvPr id="16" name="正方形/長方形 15"/>
          <p:cNvSpPr/>
          <p:nvPr userDrawn="1"/>
        </p:nvSpPr>
        <p:spPr>
          <a:xfrm>
            <a:off x="1" y="6426101"/>
            <a:ext cx="9143476" cy="431900"/>
          </a:xfrm>
          <a:prstGeom prst="rect">
            <a:avLst/>
          </a:prstGeom>
          <a:solidFill>
            <a:srgbClr val="666666"/>
          </a:solidFill>
          <a:ln>
            <a:noFill/>
          </a:ln>
        </p:spPr>
        <p:style>
          <a:lnRef idx="2">
            <a:schemeClr val="dk1">
              <a:shade val="50000"/>
            </a:schemeClr>
          </a:lnRef>
          <a:fillRef idx="1">
            <a:schemeClr val="dk1"/>
          </a:fillRef>
          <a:effectRef idx="0">
            <a:schemeClr val="dk1"/>
          </a:effectRef>
          <a:fontRef idx="minor">
            <a:schemeClr val="lt1"/>
          </a:fontRef>
        </p:style>
        <p:txBody>
          <a:bodyPr lIns="68470" tIns="34236" rIns="68470" bIns="34236" rtlCol="0" anchor="ctr"/>
          <a:lstStyle/>
          <a:p>
            <a:pPr algn="ctr"/>
            <a:endParaRPr kumimoji="1" lang="ja-JP" altLang="en-US" sz="700">
              <a:solidFill>
                <a:srgbClr val="FFFFFF"/>
              </a:solidFill>
            </a:endParaRPr>
          </a:p>
        </p:txBody>
      </p:sp>
      <p:cxnSp>
        <p:nvCxnSpPr>
          <p:cNvPr id="18" name="直線コネクタ 17"/>
          <p:cNvCxnSpPr/>
          <p:nvPr userDrawn="1"/>
        </p:nvCxnSpPr>
        <p:spPr>
          <a:xfrm>
            <a:off x="1413051" y="6534065"/>
            <a:ext cx="0" cy="215973"/>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3" name="タイトル 1"/>
          <p:cNvSpPr>
            <a:spLocks noGrp="1"/>
          </p:cNvSpPr>
          <p:nvPr>
            <p:ph type="title"/>
          </p:nvPr>
        </p:nvSpPr>
        <p:spPr bwMode="gray">
          <a:xfrm>
            <a:off x="323514" y="360281"/>
            <a:ext cx="8495785" cy="539625"/>
          </a:xfrm>
          <a:prstGeom prst="rect">
            <a:avLst/>
          </a:prstGeom>
        </p:spPr>
        <p:txBody>
          <a:bodyPr lIns="0" tIns="0" rIns="0" bIns="0" anchor="t" anchorCtr="0">
            <a:normAutofit/>
          </a:bodyPr>
          <a:lstStyle>
            <a:lvl1pPr algn="l">
              <a:defRPr sz="2198" b="1" baseline="0">
                <a:solidFill>
                  <a:srgbClr val="333333"/>
                </a:solidFill>
                <a:latin typeface="+mn-lt"/>
                <a:ea typeface="+mj-ea"/>
              </a:defRPr>
            </a:lvl1pPr>
          </a:lstStyle>
          <a:p>
            <a:r>
              <a:rPr lang="ja-JP" altLang="en-US"/>
              <a:t>マスタ タイトルの書式設定</a:t>
            </a:r>
          </a:p>
        </p:txBody>
      </p:sp>
      <p:pic>
        <p:nvPicPr>
          <p:cNvPr id="13" name="図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4860" y="6518093"/>
            <a:ext cx="785567" cy="262068"/>
          </a:xfrm>
          <a:prstGeom prst="rect">
            <a:avLst/>
          </a:prstGeom>
        </p:spPr>
      </p:pic>
      <p:sp>
        <p:nvSpPr>
          <p:cNvPr id="20" name="フッター プレースホルダー 3"/>
          <p:cNvSpPr txBox="1">
            <a:spLocks/>
          </p:cNvSpPr>
          <p:nvPr userDrawn="1"/>
        </p:nvSpPr>
        <p:spPr>
          <a:xfrm>
            <a:off x="2252160" y="6534077"/>
            <a:ext cx="4819201" cy="215949"/>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prstClr val="white"/>
                </a:solidFill>
                <a:latin typeface="Calibri" pitchFamily="34" charset="0"/>
                <a:cs typeface="Calibri" pitchFamily="34" charset="0"/>
              </a:rPr>
              <a:t>TL22, R&amp;D Center, Sony Corporation</a:t>
            </a:r>
          </a:p>
        </p:txBody>
      </p:sp>
      <p:sp>
        <p:nvSpPr>
          <p:cNvPr id="21" name="日付プレースホルダー 2"/>
          <p:cNvSpPr txBox="1">
            <a:spLocks/>
          </p:cNvSpPr>
          <p:nvPr userDrawn="1"/>
        </p:nvSpPr>
        <p:spPr>
          <a:xfrm>
            <a:off x="1550811" y="6534077"/>
            <a:ext cx="581482" cy="215949"/>
          </a:xfrm>
          <a:prstGeom prst="rect">
            <a:avLst/>
          </a:prstGeom>
        </p:spPr>
        <p:txBody>
          <a:bodyPr lIns="0" tIns="0" rIns="0" bIns="0" anchor="ct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schemeClr val="bg1"/>
                </a:solidFill>
                <a:latin typeface="Calibri" pitchFamily="34" charset="0"/>
                <a:cs typeface="Calibri" pitchFamily="34" charset="0"/>
              </a:rPr>
              <a:t>2020.02.10</a:t>
            </a:r>
          </a:p>
        </p:txBody>
      </p:sp>
      <p:sp>
        <p:nvSpPr>
          <p:cNvPr id="22" name="スライド番号プレースホルダー 4"/>
          <p:cNvSpPr txBox="1">
            <a:spLocks/>
          </p:cNvSpPr>
          <p:nvPr userDrawn="1"/>
        </p:nvSpPr>
        <p:spPr>
          <a:xfrm>
            <a:off x="1065262" y="6543500"/>
            <a:ext cx="215800" cy="197102"/>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899" baseline="0" smtClean="0">
                <a:latin typeface="Calibri" pitchFamily="34" charset="0"/>
                <a:cs typeface="Calibri" pitchFamily="34" charset="0"/>
              </a:rPr>
              <a:pPr/>
              <a:t>‹#›</a:t>
            </a:fld>
            <a:endParaRPr lang="ja-JP" altLang="en-US" sz="899" baseline="0">
              <a:latin typeface="Calibri" pitchFamily="34" charset="0"/>
              <a:cs typeface="Calibri" pitchFamily="34" charset="0"/>
            </a:endParaRPr>
          </a:p>
        </p:txBody>
      </p:sp>
      <p:sp>
        <p:nvSpPr>
          <p:cNvPr id="23" name="コンテンツ プレースホルダ 6"/>
          <p:cNvSpPr>
            <a:spLocks noGrp="1"/>
          </p:cNvSpPr>
          <p:nvPr>
            <p:ph sz="quarter" idx="13" hasCustomPrompt="1"/>
          </p:nvPr>
        </p:nvSpPr>
        <p:spPr bwMode="gray">
          <a:xfrm>
            <a:off x="539982" y="1080839"/>
            <a:ext cx="8064038" cy="5164528"/>
          </a:xfrm>
          <a:prstGeom prst="rect">
            <a:avLst/>
          </a:prstGeom>
        </p:spPr>
        <p:txBody>
          <a:bodyPr lIns="0" tIns="0" rIns="0" bIns="0">
            <a:normAutofit/>
          </a:bodyPr>
          <a:lstStyle>
            <a:lvl1pPr marL="251781" indent="-251781">
              <a:lnSpc>
                <a:spcPct val="100000"/>
              </a:lnSpc>
              <a:spcBef>
                <a:spcPts val="999"/>
              </a:spcBef>
              <a:spcAft>
                <a:spcPts val="500"/>
              </a:spcAft>
              <a:buSzPct val="90000"/>
              <a:buFont typeface="Wingdings" panose="05000000000000000000" pitchFamily="2" charset="2"/>
              <a:buChar char="l"/>
              <a:defRPr sz="1599" baseline="0">
                <a:solidFill>
                  <a:srgbClr val="333333"/>
                </a:solidFill>
                <a:latin typeface="+mn-lt"/>
                <a:ea typeface="+mn-ea"/>
              </a:defRPr>
            </a:lvl1pPr>
            <a:lvl2pPr marL="467594" indent="-215813">
              <a:lnSpc>
                <a:spcPct val="100000"/>
              </a:lnSpc>
              <a:spcBef>
                <a:spcPts val="0"/>
              </a:spcBef>
              <a:spcAft>
                <a:spcPts val="399"/>
              </a:spcAft>
              <a:buSzPct val="100000"/>
              <a:buFont typeface="メイリオ" panose="020B0604030504040204" pitchFamily="50" charset="-128"/>
              <a:buChar char="‐"/>
              <a:defRPr sz="1399" baseline="0">
                <a:solidFill>
                  <a:srgbClr val="333333"/>
                </a:solidFill>
                <a:latin typeface="+mn-lt"/>
                <a:ea typeface="+mn-ea"/>
              </a:defRPr>
            </a:lvl2pPr>
            <a:lvl3pPr marL="683407" indent="-215813">
              <a:lnSpc>
                <a:spcPct val="100000"/>
              </a:lnSpc>
              <a:spcBef>
                <a:spcPts val="0"/>
              </a:spcBef>
              <a:spcAft>
                <a:spcPts val="399"/>
              </a:spcAft>
              <a:buFont typeface="Arial" panose="020B0604020202020204" pitchFamily="34" charset="0"/>
              <a:buChar char="○"/>
              <a:defRPr sz="1399" baseline="0">
                <a:solidFill>
                  <a:srgbClr val="333333"/>
                </a:solidFill>
                <a:latin typeface="+mn-lt"/>
                <a:ea typeface="+mn-ea"/>
              </a:defRPr>
            </a:lvl3pPr>
            <a:lvl4pPr marL="899220" indent="-215813">
              <a:lnSpc>
                <a:spcPct val="100000"/>
              </a:lnSpc>
              <a:spcBef>
                <a:spcPts val="0"/>
              </a:spcBef>
              <a:spcAft>
                <a:spcPts val="399"/>
              </a:spcAft>
              <a:buFont typeface="メイリオ" panose="020B0604030504040204" pitchFamily="50" charset="-128"/>
              <a:buChar char="•"/>
              <a:defRPr sz="1399" baseline="0">
                <a:solidFill>
                  <a:srgbClr val="333333"/>
                </a:solidFill>
                <a:latin typeface="+mn-lt"/>
                <a:ea typeface="+mn-ea"/>
              </a:defRPr>
            </a:lvl4pPr>
            <a:lvl5pPr marL="1115033" indent="-215813">
              <a:spcBef>
                <a:spcPts val="0"/>
              </a:spcBef>
              <a:spcAft>
                <a:spcPts val="399"/>
              </a:spcAft>
              <a:buFont typeface="メイリオ" panose="020B0604030504040204" pitchFamily="50" charset="-128"/>
              <a:buChar char="•"/>
              <a:defRPr sz="1399">
                <a:solidFill>
                  <a:srgbClr val="333333"/>
                </a:solidFill>
                <a:latin typeface="+mn-lt"/>
                <a:ea typeface="+mn-ea"/>
              </a:defRPr>
            </a:lvl5pPr>
            <a:lvl6pPr marL="899220" indent="-215813">
              <a:spcBef>
                <a:spcPts val="0"/>
              </a:spcBef>
              <a:spcAft>
                <a:spcPts val="399"/>
              </a:spcAft>
              <a:buSzPct val="70000"/>
              <a:buFont typeface="Wingdings 3" panose="05040102010807070707" pitchFamily="18" charset="2"/>
              <a:buChar char=""/>
              <a:defRPr sz="1399">
                <a:solidFill>
                  <a:srgbClr val="333333"/>
                </a:solidFill>
                <a:latin typeface="+mn-lt"/>
                <a:ea typeface="+mn-ea"/>
              </a:defRPr>
            </a:lvl6pPr>
            <a:lvl7pPr marL="1115033" indent="-179844">
              <a:spcBef>
                <a:spcPts val="0"/>
              </a:spcBef>
              <a:spcAft>
                <a:spcPts val="399"/>
              </a:spcAft>
              <a:buSzPct val="70000"/>
              <a:buFont typeface="Wingdings 3" panose="05040102010807070707" pitchFamily="18" charset="2"/>
              <a:buChar char=""/>
              <a:defRPr sz="1399">
                <a:solidFill>
                  <a:srgbClr val="333333"/>
                </a:solidFill>
                <a:latin typeface="+mn-lt"/>
                <a:ea typeface="+mn-ea"/>
              </a:defRPr>
            </a:lvl7pPr>
            <a:lvl8pPr marL="1133017" indent="-161859">
              <a:spcBef>
                <a:spcPts val="0"/>
              </a:spcBef>
              <a:buFont typeface="メイリオ" pitchFamily="50" charset="-128"/>
              <a:buChar char="‐"/>
              <a:defRPr sz="599">
                <a:solidFill>
                  <a:srgbClr val="333333"/>
                </a:solidFill>
                <a:latin typeface="+mn-lt"/>
                <a:ea typeface="+mn-ea"/>
              </a:defRPr>
            </a:lvl8pPr>
            <a:lvl9pPr marL="3262529" indent="0">
              <a:buNone/>
              <a:defRPr>
                <a:solidFill>
                  <a:srgbClr val="333333"/>
                </a:solidFill>
              </a:defRPr>
            </a:lvl9pPr>
          </a:lstStyle>
          <a:p>
            <a:pPr lvl="0"/>
            <a:r>
              <a:rPr lang="ja-JP" altLang="en-US"/>
              <a:t>マスタ テキストの書式設定</a:t>
            </a:r>
            <a:endParaRPr lang="en-US" altLang="ja-JP"/>
          </a:p>
          <a:p>
            <a:pPr lvl="1"/>
            <a:r>
              <a:rPr lang="ja-JP" altLang="en-US"/>
              <a:t>レベル</a:t>
            </a:r>
            <a:r>
              <a:rPr lang="en-US" altLang="ja-JP"/>
              <a:t>2</a:t>
            </a:r>
          </a:p>
          <a:p>
            <a:pPr lvl="2"/>
            <a:r>
              <a:rPr lang="ja-JP" altLang="en-US"/>
              <a:t>レベル</a:t>
            </a:r>
            <a:r>
              <a:rPr lang="en-US" altLang="ja-JP"/>
              <a:t>3 </a:t>
            </a:r>
          </a:p>
          <a:p>
            <a:pPr lvl="3"/>
            <a:r>
              <a:rPr lang="ja-JP" altLang="en-US"/>
              <a:t>レベル</a:t>
            </a:r>
            <a:r>
              <a:rPr lang="en-US" altLang="ja-JP"/>
              <a:t>4</a:t>
            </a:r>
          </a:p>
          <a:p>
            <a:pPr lvl="4"/>
            <a:r>
              <a:rPr lang="ja-JP" altLang="en-US"/>
              <a:t>レベル</a:t>
            </a:r>
            <a:r>
              <a:rPr lang="en-US" altLang="ja-JP"/>
              <a:t>5</a:t>
            </a:r>
          </a:p>
        </p:txBody>
      </p:sp>
      <p:pic>
        <p:nvPicPr>
          <p:cNvPr id="15" name="図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412" y="6433467"/>
            <a:ext cx="970541" cy="432718"/>
          </a:xfrm>
          <a:prstGeom prst="rect">
            <a:avLst/>
          </a:prstGeom>
        </p:spPr>
      </p:pic>
    </p:spTree>
    <p:extLst>
      <p:ext uri="{BB962C8B-B14F-4D97-AF65-F5344CB8AC3E}">
        <p14:creationId xmlns:p14="http://schemas.microsoft.com/office/powerpoint/2010/main" val="37115994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Dark Gray/White MiddlePage">
    <p:spTree>
      <p:nvGrpSpPr>
        <p:cNvPr id="1" name=""/>
        <p:cNvGrpSpPr/>
        <p:nvPr/>
      </p:nvGrpSpPr>
      <p:grpSpPr>
        <a:xfrm>
          <a:off x="0" y="0"/>
          <a:ext cx="0" cy="0"/>
          <a:chOff x="0" y="0"/>
          <a:chExt cx="0" cy="0"/>
        </a:xfrm>
      </p:grpSpPr>
      <p:sp>
        <p:nvSpPr>
          <p:cNvPr id="17" name="正方形/長方形 1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470" tIns="34236" rIns="68470" bIns="34236" rtlCol="0" anchor="ctr"/>
          <a:lstStyle/>
          <a:p>
            <a:pPr algn="ctr"/>
            <a:endParaRPr kumimoji="1" lang="en-US" altLang="ja-JP" sz="2099"/>
          </a:p>
        </p:txBody>
      </p:sp>
      <p:sp>
        <p:nvSpPr>
          <p:cNvPr id="16" name="正方形/長方形 15"/>
          <p:cNvSpPr/>
          <p:nvPr userDrawn="1"/>
        </p:nvSpPr>
        <p:spPr>
          <a:xfrm>
            <a:off x="1" y="6426101"/>
            <a:ext cx="9143476" cy="431900"/>
          </a:xfrm>
          <a:prstGeom prst="rect">
            <a:avLst/>
          </a:prstGeom>
          <a:solidFill>
            <a:srgbClr val="666666"/>
          </a:solidFill>
          <a:ln>
            <a:noFill/>
          </a:ln>
        </p:spPr>
        <p:style>
          <a:lnRef idx="2">
            <a:schemeClr val="dk1">
              <a:shade val="50000"/>
            </a:schemeClr>
          </a:lnRef>
          <a:fillRef idx="1">
            <a:schemeClr val="dk1"/>
          </a:fillRef>
          <a:effectRef idx="0">
            <a:schemeClr val="dk1"/>
          </a:effectRef>
          <a:fontRef idx="minor">
            <a:schemeClr val="lt1"/>
          </a:fontRef>
        </p:style>
        <p:txBody>
          <a:bodyPr lIns="68470" tIns="34236" rIns="68470" bIns="34236" rtlCol="0" anchor="ctr"/>
          <a:lstStyle/>
          <a:p>
            <a:pPr algn="ctr"/>
            <a:endParaRPr kumimoji="1" lang="ja-JP" altLang="en-US" sz="700">
              <a:solidFill>
                <a:srgbClr val="FFFFFF"/>
              </a:solidFill>
            </a:endParaRPr>
          </a:p>
        </p:txBody>
      </p:sp>
      <p:cxnSp>
        <p:nvCxnSpPr>
          <p:cNvPr id="18" name="直線コネクタ 17"/>
          <p:cNvCxnSpPr/>
          <p:nvPr userDrawn="1"/>
        </p:nvCxnSpPr>
        <p:spPr>
          <a:xfrm>
            <a:off x="1413051" y="6534065"/>
            <a:ext cx="0" cy="215973"/>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3" name="タイトル 1"/>
          <p:cNvSpPr>
            <a:spLocks noGrp="1"/>
          </p:cNvSpPr>
          <p:nvPr>
            <p:ph type="title"/>
          </p:nvPr>
        </p:nvSpPr>
        <p:spPr bwMode="gray">
          <a:xfrm>
            <a:off x="323514" y="360281"/>
            <a:ext cx="8495785" cy="539625"/>
          </a:xfrm>
          <a:prstGeom prst="rect">
            <a:avLst/>
          </a:prstGeom>
        </p:spPr>
        <p:txBody>
          <a:bodyPr lIns="0" tIns="0" rIns="0" bIns="0" anchor="t" anchorCtr="0">
            <a:normAutofit/>
          </a:bodyPr>
          <a:lstStyle>
            <a:lvl1pPr algn="l">
              <a:defRPr sz="2198" b="1" baseline="0">
                <a:solidFill>
                  <a:srgbClr val="333333"/>
                </a:solidFill>
                <a:latin typeface="+mn-lt"/>
                <a:ea typeface="+mj-ea"/>
              </a:defRPr>
            </a:lvl1pPr>
          </a:lstStyle>
          <a:p>
            <a:r>
              <a:rPr lang="ja-JP" altLang="en-US"/>
              <a:t>マスタ タイトルの書式設定</a:t>
            </a:r>
          </a:p>
        </p:txBody>
      </p:sp>
      <p:pic>
        <p:nvPicPr>
          <p:cNvPr id="13" name="図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4860" y="6518093"/>
            <a:ext cx="785567" cy="262068"/>
          </a:xfrm>
          <a:prstGeom prst="rect">
            <a:avLst/>
          </a:prstGeom>
        </p:spPr>
      </p:pic>
      <p:sp>
        <p:nvSpPr>
          <p:cNvPr id="20" name="フッター プレースホルダー 3"/>
          <p:cNvSpPr txBox="1">
            <a:spLocks/>
          </p:cNvSpPr>
          <p:nvPr userDrawn="1"/>
        </p:nvSpPr>
        <p:spPr>
          <a:xfrm>
            <a:off x="2252160" y="6534077"/>
            <a:ext cx="4819201" cy="215949"/>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prstClr val="white"/>
                </a:solidFill>
                <a:latin typeface="Calibri" pitchFamily="34" charset="0"/>
                <a:cs typeface="Calibri" pitchFamily="34" charset="0"/>
              </a:rPr>
              <a:t>TL22, R&amp;D Center, Sony Corporation</a:t>
            </a:r>
          </a:p>
        </p:txBody>
      </p:sp>
      <p:sp>
        <p:nvSpPr>
          <p:cNvPr id="21" name="日付プレースホルダー 2"/>
          <p:cNvSpPr txBox="1">
            <a:spLocks/>
          </p:cNvSpPr>
          <p:nvPr userDrawn="1"/>
        </p:nvSpPr>
        <p:spPr>
          <a:xfrm>
            <a:off x="1550811" y="6534077"/>
            <a:ext cx="581482" cy="215949"/>
          </a:xfrm>
          <a:prstGeom prst="rect">
            <a:avLst/>
          </a:prstGeom>
        </p:spPr>
        <p:txBody>
          <a:bodyPr lIns="0" tIns="0" rIns="0" bIns="0" anchor="ct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schemeClr val="bg1"/>
                </a:solidFill>
                <a:latin typeface="Calibri" pitchFamily="34" charset="0"/>
                <a:cs typeface="Calibri" pitchFamily="34" charset="0"/>
              </a:rPr>
              <a:t>2020.02.10</a:t>
            </a:r>
          </a:p>
        </p:txBody>
      </p:sp>
      <p:sp>
        <p:nvSpPr>
          <p:cNvPr id="22" name="スライド番号プレースホルダー 4"/>
          <p:cNvSpPr txBox="1">
            <a:spLocks/>
          </p:cNvSpPr>
          <p:nvPr userDrawn="1"/>
        </p:nvSpPr>
        <p:spPr>
          <a:xfrm>
            <a:off x="1065262" y="6543500"/>
            <a:ext cx="215800" cy="197102"/>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899" baseline="0" smtClean="0">
                <a:latin typeface="Calibri" pitchFamily="34" charset="0"/>
                <a:cs typeface="Calibri" pitchFamily="34" charset="0"/>
              </a:rPr>
              <a:pPr/>
              <a:t>‹#›</a:t>
            </a:fld>
            <a:endParaRPr lang="ja-JP" altLang="en-US" sz="899" baseline="0">
              <a:latin typeface="Calibri" pitchFamily="34" charset="0"/>
              <a:cs typeface="Calibri" pitchFamily="34" charset="0"/>
            </a:endParaRPr>
          </a:p>
        </p:txBody>
      </p:sp>
      <p:pic>
        <p:nvPicPr>
          <p:cNvPr id="15" name="図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412" y="6433467"/>
            <a:ext cx="970541" cy="432718"/>
          </a:xfrm>
          <a:prstGeom prst="rect">
            <a:avLst/>
          </a:prstGeom>
        </p:spPr>
      </p:pic>
    </p:spTree>
    <p:extLst>
      <p:ext uri="{BB962C8B-B14F-4D97-AF65-F5344CB8AC3E}">
        <p14:creationId xmlns:p14="http://schemas.microsoft.com/office/powerpoint/2010/main" val="8354656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Dark Gray Back Cover">
    <p:bg>
      <p:bgPr>
        <a:solidFill>
          <a:srgbClr val="646464"/>
        </a:solidFill>
        <a:effectLst/>
      </p:bgPr>
    </p:bg>
    <p:spTree>
      <p:nvGrpSpPr>
        <p:cNvPr id="1" name=""/>
        <p:cNvGrpSpPr/>
        <p:nvPr/>
      </p:nvGrpSpPr>
      <p:grpSpPr>
        <a:xfrm>
          <a:off x="0" y="0"/>
          <a:ext cx="0" cy="0"/>
          <a:chOff x="0" y="0"/>
          <a:chExt cx="0" cy="0"/>
        </a:xfrm>
      </p:grpSpPr>
      <p:sp>
        <p:nvSpPr>
          <p:cNvPr id="6" name="テキスト ボックス 5"/>
          <p:cNvSpPr txBox="1"/>
          <p:nvPr userDrawn="1"/>
        </p:nvSpPr>
        <p:spPr bwMode="gray">
          <a:xfrm>
            <a:off x="539983" y="5938626"/>
            <a:ext cx="8064037" cy="603302"/>
          </a:xfrm>
          <a:prstGeom prst="rect">
            <a:avLst/>
          </a:prstGeom>
          <a:noFill/>
        </p:spPr>
        <p:txBody>
          <a:bodyPr wrap="none" lIns="0" tIns="0" rIns="0" bIns="0" rtlCol="0">
            <a:noAutofit/>
          </a:bodyPr>
          <a:lstStyle/>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SONY is a registered trademark of Sony Corporation.</a:t>
            </a:r>
          </a:p>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Names of Sony products and services are the registered trademarks and/or trademarks of Sony Corporation or its Group companies.</a:t>
            </a:r>
          </a:p>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Other company names and product names are registered trademarks and/or trademarks of the respective companies.</a:t>
            </a:r>
          </a:p>
        </p:txBody>
      </p:sp>
      <p:pic>
        <p:nvPicPr>
          <p:cNvPr id="4" name="図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25180" y="2978902"/>
            <a:ext cx="2693641" cy="898608"/>
          </a:xfrm>
          <a:prstGeom prst="rect">
            <a:avLst/>
          </a:prstGeom>
        </p:spPr>
      </p:pic>
    </p:spTree>
    <p:extLst>
      <p:ext uri="{BB962C8B-B14F-4D97-AF65-F5344CB8AC3E}">
        <p14:creationId xmlns:p14="http://schemas.microsoft.com/office/powerpoint/2010/main" val="24079730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Dark Gray Titlepage">
    <p:bg>
      <p:bgPr>
        <a:solidFill>
          <a:srgbClr val="646464"/>
        </a:solidFill>
        <a:effectLst/>
      </p:bgPr>
    </p:bg>
    <p:spTree>
      <p:nvGrpSpPr>
        <p:cNvPr id="1" name=""/>
        <p:cNvGrpSpPr/>
        <p:nvPr/>
      </p:nvGrpSpPr>
      <p:grpSpPr>
        <a:xfrm>
          <a:off x="0" y="0"/>
          <a:ext cx="0" cy="0"/>
          <a:chOff x="0" y="0"/>
          <a:chExt cx="0" cy="0"/>
        </a:xfrm>
      </p:grpSpPr>
      <p:sp>
        <p:nvSpPr>
          <p:cNvPr id="24" name="テキスト プレースホルダー 2"/>
          <p:cNvSpPr>
            <a:spLocks noGrp="1"/>
          </p:cNvSpPr>
          <p:nvPr>
            <p:ph type="body" sz="quarter" idx="14" hasCustomPrompt="1"/>
          </p:nvPr>
        </p:nvSpPr>
        <p:spPr>
          <a:xfrm>
            <a:off x="541172" y="1989176"/>
            <a:ext cx="8062848" cy="576129"/>
          </a:xfrm>
          <a:prstGeom prst="rect">
            <a:avLst/>
          </a:prstGeom>
        </p:spPr>
        <p:txBody>
          <a:bodyPr lIns="0" tIns="0" rIns="0" bIns="0" anchor="ctr"/>
          <a:lstStyle>
            <a:lvl1pPr marL="0" indent="0" algn="ctr">
              <a:buNone/>
              <a:defRPr sz="2398" b="1">
                <a:solidFill>
                  <a:schemeClr val="bg1"/>
                </a:solidFill>
                <a:latin typeface="+mn-lt"/>
              </a:defRPr>
            </a:lvl1pPr>
          </a:lstStyle>
          <a:p>
            <a:pPr lvl="0"/>
            <a:r>
              <a:rPr kumimoji="1" lang="ja-JP" altLang="en-US"/>
              <a:t>マスター タイトルの書式設定</a:t>
            </a:r>
          </a:p>
        </p:txBody>
      </p:sp>
      <p:pic>
        <p:nvPicPr>
          <p:cNvPr id="14" name="図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8931" y="302333"/>
            <a:ext cx="1077507" cy="361537"/>
          </a:xfrm>
          <a:prstGeom prst="rect">
            <a:avLst/>
          </a:prstGeom>
        </p:spPr>
      </p:pic>
      <p:sp>
        <p:nvSpPr>
          <p:cNvPr id="20" name="テキスト プレースホルダー 2"/>
          <p:cNvSpPr>
            <a:spLocks noGrp="1"/>
          </p:cNvSpPr>
          <p:nvPr>
            <p:ph type="body" sz="quarter" idx="12" hasCustomPrompt="1"/>
          </p:nvPr>
        </p:nvSpPr>
        <p:spPr>
          <a:xfrm>
            <a:off x="539984" y="5733472"/>
            <a:ext cx="8064037" cy="153760"/>
          </a:xfrm>
          <a:prstGeom prst="rect">
            <a:avLst/>
          </a:prstGeom>
        </p:spPr>
        <p:txBody>
          <a:bodyPr lIns="0" tIns="0" rIns="0" bIns="0" anchor="t">
            <a:spAutoFit/>
          </a:bodyPr>
          <a:lstStyle>
            <a:lvl1pPr marL="0" indent="0" algn="ctr">
              <a:buNone/>
              <a:defRPr sz="999">
                <a:solidFill>
                  <a:schemeClr val="bg1"/>
                </a:solidFill>
                <a:latin typeface="+mn-lt"/>
              </a:defRPr>
            </a:lvl1pPr>
          </a:lstStyle>
          <a:p>
            <a:pPr lvl="0"/>
            <a:r>
              <a:rPr kumimoji="1" lang="ja-JP" altLang="en-US"/>
              <a:t>部署名</a:t>
            </a:r>
          </a:p>
        </p:txBody>
      </p:sp>
      <p:sp>
        <p:nvSpPr>
          <p:cNvPr id="21" name="テキスト プレースホルダー 2"/>
          <p:cNvSpPr>
            <a:spLocks noGrp="1"/>
          </p:cNvSpPr>
          <p:nvPr>
            <p:ph type="body" sz="quarter" idx="13" hasCustomPrompt="1"/>
          </p:nvPr>
        </p:nvSpPr>
        <p:spPr>
          <a:xfrm>
            <a:off x="539984" y="6128250"/>
            <a:ext cx="8064037" cy="107594"/>
          </a:xfrm>
          <a:prstGeom prst="rect">
            <a:avLst/>
          </a:prstGeom>
        </p:spPr>
        <p:txBody>
          <a:bodyPr lIns="0" tIns="0" rIns="0" bIns="0" anchor="b">
            <a:spAutoFit/>
          </a:bodyPr>
          <a:lstStyle>
            <a:lvl1pPr marL="0" indent="0" algn="ctr">
              <a:buNone/>
              <a:defRPr sz="699">
                <a:solidFill>
                  <a:schemeClr val="bg1"/>
                </a:solidFill>
                <a:latin typeface="+mn-lt"/>
              </a:defRPr>
            </a:lvl1pPr>
          </a:lstStyle>
          <a:p>
            <a:pPr lvl="0"/>
            <a:r>
              <a:rPr kumimoji="1" lang="ja-JP" altLang="en-US"/>
              <a:t>ライツ表記</a:t>
            </a:r>
          </a:p>
        </p:txBody>
      </p:sp>
      <p:sp>
        <p:nvSpPr>
          <p:cNvPr id="26" name="テキスト プレースホルダー 4"/>
          <p:cNvSpPr>
            <a:spLocks noGrp="1"/>
          </p:cNvSpPr>
          <p:nvPr>
            <p:ph type="body" sz="quarter" idx="15" hasCustomPrompt="1"/>
          </p:nvPr>
        </p:nvSpPr>
        <p:spPr>
          <a:xfrm>
            <a:off x="541172" y="2915293"/>
            <a:ext cx="8062848" cy="230512"/>
          </a:xfrm>
          <a:prstGeom prst="rect">
            <a:avLst/>
          </a:prstGeom>
        </p:spPr>
        <p:txBody>
          <a:bodyPr lIns="0" tIns="0" rIns="0" bIns="0" anchor="t">
            <a:spAutoFit/>
          </a:bodyPr>
          <a:lstStyle>
            <a:lvl1pPr marL="0" indent="0" algn="ctr">
              <a:buNone/>
              <a:defRPr sz="1498">
                <a:solidFill>
                  <a:schemeClr val="bg1"/>
                </a:solidFill>
                <a:latin typeface="+mn-lt"/>
              </a:defRPr>
            </a:lvl1pPr>
            <a:lvl2pPr marL="407806" indent="0" algn="l">
              <a:buNone/>
              <a:defRPr/>
            </a:lvl2pPr>
          </a:lstStyle>
          <a:p>
            <a:pPr lvl="0"/>
            <a:r>
              <a:rPr kumimoji="1" lang="ja-JP" altLang="en-US"/>
              <a:t>サブタイトルの書式設定</a:t>
            </a:r>
          </a:p>
        </p:txBody>
      </p:sp>
      <p:pic>
        <p:nvPicPr>
          <p:cNvPr id="9" name="図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3461" y="6425284"/>
            <a:ext cx="970541" cy="432717"/>
          </a:xfrm>
          <a:prstGeom prst="rect">
            <a:avLst/>
          </a:prstGeom>
        </p:spPr>
      </p:pic>
    </p:spTree>
    <p:extLst>
      <p:ext uri="{BB962C8B-B14F-4D97-AF65-F5344CB8AC3E}">
        <p14:creationId xmlns:p14="http://schemas.microsoft.com/office/powerpoint/2010/main" val="35683439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Dark Gray/White MiddlePage">
    <p:spTree>
      <p:nvGrpSpPr>
        <p:cNvPr id="1" name=""/>
        <p:cNvGrpSpPr/>
        <p:nvPr/>
      </p:nvGrpSpPr>
      <p:grpSpPr>
        <a:xfrm>
          <a:off x="0" y="0"/>
          <a:ext cx="0" cy="0"/>
          <a:chOff x="0" y="0"/>
          <a:chExt cx="0" cy="0"/>
        </a:xfrm>
      </p:grpSpPr>
      <p:sp>
        <p:nvSpPr>
          <p:cNvPr id="17" name="正方形/長方形 1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470" tIns="34236" rIns="68470" bIns="34236" rtlCol="0" anchor="ctr"/>
          <a:lstStyle/>
          <a:p>
            <a:pPr algn="ctr"/>
            <a:endParaRPr kumimoji="1" lang="en-US" altLang="ja-JP" sz="2098"/>
          </a:p>
        </p:txBody>
      </p:sp>
      <p:sp>
        <p:nvSpPr>
          <p:cNvPr id="16" name="正方形/長方形 15"/>
          <p:cNvSpPr/>
          <p:nvPr userDrawn="1"/>
        </p:nvSpPr>
        <p:spPr>
          <a:xfrm>
            <a:off x="1" y="6426101"/>
            <a:ext cx="9143476" cy="431900"/>
          </a:xfrm>
          <a:prstGeom prst="rect">
            <a:avLst/>
          </a:prstGeom>
          <a:solidFill>
            <a:srgbClr val="666666"/>
          </a:solidFill>
          <a:ln>
            <a:noFill/>
          </a:ln>
        </p:spPr>
        <p:style>
          <a:lnRef idx="2">
            <a:schemeClr val="dk1">
              <a:shade val="50000"/>
            </a:schemeClr>
          </a:lnRef>
          <a:fillRef idx="1">
            <a:schemeClr val="dk1"/>
          </a:fillRef>
          <a:effectRef idx="0">
            <a:schemeClr val="dk1"/>
          </a:effectRef>
          <a:fontRef idx="minor">
            <a:schemeClr val="lt1"/>
          </a:fontRef>
        </p:style>
        <p:txBody>
          <a:bodyPr lIns="68470" tIns="34236" rIns="68470" bIns="34236" rtlCol="0" anchor="ctr"/>
          <a:lstStyle/>
          <a:p>
            <a:pPr algn="ctr"/>
            <a:endParaRPr kumimoji="1" lang="ja-JP" altLang="en-US" sz="699">
              <a:solidFill>
                <a:srgbClr val="FFFFFF"/>
              </a:solidFill>
            </a:endParaRPr>
          </a:p>
        </p:txBody>
      </p:sp>
      <p:cxnSp>
        <p:nvCxnSpPr>
          <p:cNvPr id="18" name="直線コネクタ 17"/>
          <p:cNvCxnSpPr/>
          <p:nvPr userDrawn="1"/>
        </p:nvCxnSpPr>
        <p:spPr>
          <a:xfrm>
            <a:off x="1413051" y="6534065"/>
            <a:ext cx="0" cy="215973"/>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3" name="タイトル 1"/>
          <p:cNvSpPr>
            <a:spLocks noGrp="1"/>
          </p:cNvSpPr>
          <p:nvPr>
            <p:ph type="title"/>
          </p:nvPr>
        </p:nvSpPr>
        <p:spPr bwMode="gray">
          <a:xfrm>
            <a:off x="323515" y="360282"/>
            <a:ext cx="8495785" cy="539625"/>
          </a:xfrm>
          <a:prstGeom prst="rect">
            <a:avLst/>
          </a:prstGeom>
        </p:spPr>
        <p:txBody>
          <a:bodyPr lIns="0" tIns="0" rIns="0" bIns="0" anchor="t" anchorCtr="0">
            <a:normAutofit/>
          </a:bodyPr>
          <a:lstStyle>
            <a:lvl1pPr algn="l">
              <a:defRPr sz="2099" b="1" baseline="0">
                <a:solidFill>
                  <a:srgbClr val="333333"/>
                </a:solidFill>
                <a:latin typeface="+mn-lt"/>
                <a:ea typeface="+mj-ea"/>
              </a:defRPr>
            </a:lvl1pPr>
          </a:lstStyle>
          <a:p>
            <a:r>
              <a:rPr lang="ja-JP" altLang="en-US"/>
              <a:t>マスタ タイトルの書式設定</a:t>
            </a:r>
          </a:p>
        </p:txBody>
      </p:sp>
      <p:pic>
        <p:nvPicPr>
          <p:cNvPr id="13" name="図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4861" y="6518093"/>
            <a:ext cx="785567" cy="262068"/>
          </a:xfrm>
          <a:prstGeom prst="rect">
            <a:avLst/>
          </a:prstGeom>
        </p:spPr>
      </p:pic>
      <p:sp>
        <p:nvSpPr>
          <p:cNvPr id="20" name="フッター プレースホルダー 3"/>
          <p:cNvSpPr txBox="1">
            <a:spLocks/>
          </p:cNvSpPr>
          <p:nvPr userDrawn="1"/>
        </p:nvSpPr>
        <p:spPr>
          <a:xfrm>
            <a:off x="2252160" y="6534077"/>
            <a:ext cx="4408073" cy="215949"/>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schemeClr val="bg1"/>
                </a:solidFill>
                <a:latin typeface="Calibri" pitchFamily="34" charset="0"/>
                <a:ea typeface="メイリオ" pitchFamily="50" charset="-128"/>
                <a:cs typeface="Calibri" pitchFamily="34" charset="0"/>
              </a:rPr>
              <a:t>Mobile Devices, RF Communications Group, European Technology Center     Copyright</a:t>
            </a:r>
          </a:p>
        </p:txBody>
      </p:sp>
      <p:sp>
        <p:nvSpPr>
          <p:cNvPr id="21" name="日付プレースホルダー 2"/>
          <p:cNvSpPr txBox="1">
            <a:spLocks/>
          </p:cNvSpPr>
          <p:nvPr userDrawn="1"/>
        </p:nvSpPr>
        <p:spPr>
          <a:xfrm>
            <a:off x="1550811" y="6534077"/>
            <a:ext cx="581482" cy="215949"/>
          </a:xfrm>
          <a:prstGeom prst="rect">
            <a:avLst/>
          </a:prstGeom>
        </p:spPr>
        <p:txBody>
          <a:bodyPr lIns="0" tIns="0" rIns="0" bIns="0" anchor="ct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schemeClr val="bg1"/>
                </a:solidFill>
                <a:latin typeface="Calibri" pitchFamily="34" charset="0"/>
                <a:cs typeface="Calibri" pitchFamily="34" charset="0"/>
              </a:rPr>
              <a:t>2019.11.04</a:t>
            </a:r>
          </a:p>
        </p:txBody>
      </p:sp>
      <p:sp>
        <p:nvSpPr>
          <p:cNvPr id="22" name="スライド番号プレースホルダー 4"/>
          <p:cNvSpPr txBox="1">
            <a:spLocks/>
          </p:cNvSpPr>
          <p:nvPr userDrawn="1"/>
        </p:nvSpPr>
        <p:spPr>
          <a:xfrm>
            <a:off x="1065263" y="6543500"/>
            <a:ext cx="215800" cy="197103"/>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899" baseline="0" smtClean="0">
                <a:latin typeface="Calibri" pitchFamily="34" charset="0"/>
                <a:cs typeface="Calibri" pitchFamily="34" charset="0"/>
              </a:rPr>
              <a:pPr/>
              <a:t>‹#›</a:t>
            </a:fld>
            <a:endParaRPr lang="ja-JP" altLang="en-US" sz="899" baseline="0">
              <a:latin typeface="Calibri" pitchFamily="34" charset="0"/>
              <a:cs typeface="Calibri" pitchFamily="34" charset="0"/>
            </a:endParaRPr>
          </a:p>
        </p:txBody>
      </p:sp>
      <p:sp>
        <p:nvSpPr>
          <p:cNvPr id="23" name="コンテンツ プレースホルダ 6"/>
          <p:cNvSpPr>
            <a:spLocks noGrp="1"/>
          </p:cNvSpPr>
          <p:nvPr>
            <p:ph sz="quarter" idx="13" hasCustomPrompt="1"/>
          </p:nvPr>
        </p:nvSpPr>
        <p:spPr bwMode="gray">
          <a:xfrm>
            <a:off x="539982" y="1080839"/>
            <a:ext cx="8064038" cy="5164528"/>
          </a:xfrm>
          <a:prstGeom prst="rect">
            <a:avLst/>
          </a:prstGeom>
        </p:spPr>
        <p:txBody>
          <a:bodyPr lIns="0" tIns="0" rIns="0" bIns="0">
            <a:normAutofit/>
          </a:bodyPr>
          <a:lstStyle>
            <a:lvl1pPr marL="251775" indent="-251775">
              <a:lnSpc>
                <a:spcPct val="100000"/>
              </a:lnSpc>
              <a:spcBef>
                <a:spcPts val="999"/>
              </a:spcBef>
              <a:spcAft>
                <a:spcPts val="500"/>
              </a:spcAft>
              <a:buSzPct val="90000"/>
              <a:buFont typeface="Wingdings" panose="05000000000000000000" pitchFamily="2" charset="2"/>
              <a:buChar char="l"/>
              <a:defRPr sz="1598" baseline="0">
                <a:solidFill>
                  <a:srgbClr val="333333"/>
                </a:solidFill>
                <a:latin typeface="+mn-lt"/>
                <a:ea typeface="+mn-ea"/>
              </a:defRPr>
            </a:lvl1pPr>
            <a:lvl2pPr marL="467582" indent="-215808">
              <a:lnSpc>
                <a:spcPct val="100000"/>
              </a:lnSpc>
              <a:spcBef>
                <a:spcPts val="0"/>
              </a:spcBef>
              <a:spcAft>
                <a:spcPts val="399"/>
              </a:spcAft>
              <a:buSzPct val="100000"/>
              <a:buFont typeface="メイリオ" panose="020B0604030504040204" pitchFamily="50" charset="-128"/>
              <a:buChar char="‐"/>
              <a:defRPr sz="1399" baseline="0">
                <a:solidFill>
                  <a:srgbClr val="333333"/>
                </a:solidFill>
                <a:latin typeface="+mn-lt"/>
                <a:ea typeface="+mn-ea"/>
              </a:defRPr>
            </a:lvl2pPr>
            <a:lvl3pPr marL="683390" indent="-215808">
              <a:lnSpc>
                <a:spcPct val="100000"/>
              </a:lnSpc>
              <a:spcBef>
                <a:spcPts val="0"/>
              </a:spcBef>
              <a:spcAft>
                <a:spcPts val="399"/>
              </a:spcAft>
              <a:buFont typeface="Arial" panose="020B0604020202020204" pitchFamily="34" charset="0"/>
              <a:buChar char="○"/>
              <a:defRPr sz="1399" baseline="0">
                <a:solidFill>
                  <a:srgbClr val="333333"/>
                </a:solidFill>
                <a:latin typeface="+mn-lt"/>
                <a:ea typeface="+mn-ea"/>
              </a:defRPr>
            </a:lvl3pPr>
            <a:lvl4pPr marL="899197" indent="-215808">
              <a:lnSpc>
                <a:spcPct val="100000"/>
              </a:lnSpc>
              <a:spcBef>
                <a:spcPts val="0"/>
              </a:spcBef>
              <a:spcAft>
                <a:spcPts val="399"/>
              </a:spcAft>
              <a:buFont typeface="メイリオ" panose="020B0604030504040204" pitchFamily="50" charset="-128"/>
              <a:buChar char="•"/>
              <a:defRPr sz="1399" baseline="0">
                <a:solidFill>
                  <a:srgbClr val="333333"/>
                </a:solidFill>
                <a:latin typeface="+mn-lt"/>
                <a:ea typeface="+mn-ea"/>
              </a:defRPr>
            </a:lvl4pPr>
            <a:lvl5pPr marL="1115005" indent="-215808">
              <a:spcBef>
                <a:spcPts val="0"/>
              </a:spcBef>
              <a:spcAft>
                <a:spcPts val="399"/>
              </a:spcAft>
              <a:buFont typeface="メイリオ" panose="020B0604030504040204" pitchFamily="50" charset="-128"/>
              <a:buChar char="•"/>
              <a:defRPr sz="1399">
                <a:solidFill>
                  <a:srgbClr val="333333"/>
                </a:solidFill>
                <a:latin typeface="+mn-lt"/>
                <a:ea typeface="+mn-ea"/>
              </a:defRPr>
            </a:lvl5pPr>
            <a:lvl6pPr marL="899197" indent="-215808">
              <a:spcBef>
                <a:spcPts val="0"/>
              </a:spcBef>
              <a:spcAft>
                <a:spcPts val="399"/>
              </a:spcAft>
              <a:buSzPct val="70000"/>
              <a:buFont typeface="Wingdings 3" panose="05040102010807070707" pitchFamily="18" charset="2"/>
              <a:buChar char=""/>
              <a:defRPr sz="1399">
                <a:solidFill>
                  <a:srgbClr val="333333"/>
                </a:solidFill>
                <a:latin typeface="+mn-lt"/>
                <a:ea typeface="+mn-ea"/>
              </a:defRPr>
            </a:lvl6pPr>
            <a:lvl7pPr marL="1115005" indent="-179839">
              <a:spcBef>
                <a:spcPts val="0"/>
              </a:spcBef>
              <a:spcAft>
                <a:spcPts val="399"/>
              </a:spcAft>
              <a:buSzPct val="70000"/>
              <a:buFont typeface="Wingdings 3" panose="05040102010807070707" pitchFamily="18" charset="2"/>
              <a:buChar char=""/>
              <a:defRPr sz="1399">
                <a:solidFill>
                  <a:srgbClr val="333333"/>
                </a:solidFill>
                <a:latin typeface="+mn-lt"/>
                <a:ea typeface="+mn-ea"/>
              </a:defRPr>
            </a:lvl7pPr>
            <a:lvl8pPr marL="1132988" indent="-161856">
              <a:spcBef>
                <a:spcPts val="0"/>
              </a:spcBef>
              <a:buFont typeface="メイリオ" pitchFamily="50" charset="-128"/>
              <a:buChar char="‐"/>
              <a:defRPr sz="599">
                <a:solidFill>
                  <a:srgbClr val="333333"/>
                </a:solidFill>
                <a:latin typeface="+mn-lt"/>
                <a:ea typeface="+mn-ea"/>
              </a:defRPr>
            </a:lvl8pPr>
            <a:lvl9pPr marL="3262448" indent="0">
              <a:buNone/>
              <a:defRPr>
                <a:solidFill>
                  <a:srgbClr val="333333"/>
                </a:solidFill>
              </a:defRPr>
            </a:lvl9pPr>
          </a:lstStyle>
          <a:p>
            <a:pPr lvl="0"/>
            <a:r>
              <a:rPr lang="ja-JP" altLang="en-US"/>
              <a:t>マスタ テキストの書式設定</a:t>
            </a:r>
            <a:endParaRPr lang="en-US" altLang="ja-JP"/>
          </a:p>
          <a:p>
            <a:pPr lvl="1"/>
            <a:r>
              <a:rPr lang="ja-JP" altLang="en-US"/>
              <a:t>レベル</a:t>
            </a:r>
            <a:r>
              <a:rPr lang="en-US" altLang="ja-JP"/>
              <a:t>2</a:t>
            </a:r>
          </a:p>
          <a:p>
            <a:pPr lvl="2"/>
            <a:r>
              <a:rPr lang="ja-JP" altLang="en-US"/>
              <a:t>レベル</a:t>
            </a:r>
            <a:r>
              <a:rPr lang="en-US" altLang="ja-JP"/>
              <a:t>3 </a:t>
            </a:r>
          </a:p>
          <a:p>
            <a:pPr lvl="3"/>
            <a:r>
              <a:rPr lang="ja-JP" altLang="en-US"/>
              <a:t>レベル</a:t>
            </a:r>
            <a:r>
              <a:rPr lang="en-US" altLang="ja-JP"/>
              <a:t>4</a:t>
            </a:r>
          </a:p>
          <a:p>
            <a:pPr lvl="4"/>
            <a:r>
              <a:rPr lang="ja-JP" altLang="en-US"/>
              <a:t>レベル</a:t>
            </a:r>
            <a:r>
              <a:rPr lang="en-US" altLang="ja-JP"/>
              <a:t>5</a:t>
            </a:r>
          </a:p>
          <a:p>
            <a:pPr lvl="5"/>
            <a:r>
              <a:rPr lang="ja-JP" altLang="en-US"/>
              <a:t>レベル</a:t>
            </a:r>
            <a:r>
              <a:rPr lang="en-US" altLang="ja-JP"/>
              <a:t>6</a:t>
            </a:r>
          </a:p>
          <a:p>
            <a:pPr lvl="6"/>
            <a:r>
              <a:rPr lang="ja-JP" altLang="en-US"/>
              <a:t>レベル</a:t>
            </a:r>
            <a:r>
              <a:rPr lang="en-US" altLang="ja-JP"/>
              <a:t>7</a:t>
            </a:r>
          </a:p>
          <a:p>
            <a:pPr lvl="7"/>
            <a:r>
              <a:rPr lang="en-US" altLang="ja-JP"/>
              <a:t>Separator</a:t>
            </a:r>
          </a:p>
        </p:txBody>
      </p:sp>
      <p:pic>
        <p:nvPicPr>
          <p:cNvPr id="15" name="図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3461" y="6425284"/>
            <a:ext cx="970541" cy="432717"/>
          </a:xfrm>
          <a:prstGeom prst="rect">
            <a:avLst/>
          </a:prstGeom>
        </p:spPr>
      </p:pic>
    </p:spTree>
    <p:extLst>
      <p:ext uri="{BB962C8B-B14F-4D97-AF65-F5344CB8AC3E}">
        <p14:creationId xmlns:p14="http://schemas.microsoft.com/office/powerpoint/2010/main" val="2633515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a:t>March 2025</a:t>
            </a:r>
            <a:endParaRPr lang="en-GB" altLang="ja-JP"/>
          </a:p>
        </p:txBody>
      </p:sp>
      <p:sp>
        <p:nvSpPr>
          <p:cNvPr id="5" name="Footer Placeholder 4"/>
          <p:cNvSpPr>
            <a:spLocks noGrp="1"/>
          </p:cNvSpPr>
          <p:nvPr>
            <p:ph type="ftr" idx="11"/>
          </p:nvPr>
        </p:nvSpPr>
        <p:spPr/>
        <p:txBody>
          <a:bodyPr/>
          <a:lstStyle>
            <a:lvl1pPr>
              <a:defRPr/>
            </a:lvl1pPr>
          </a:lstStyle>
          <a:p>
            <a:r>
              <a:rPr lang="it-IT"/>
              <a:t>Ryuichi Hirata(Sony Corporation),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Dark Gray Back Cover">
    <p:bg>
      <p:bgPr>
        <a:solidFill>
          <a:srgbClr val="646464"/>
        </a:solidFill>
        <a:effectLst/>
      </p:bgPr>
    </p:bg>
    <p:spTree>
      <p:nvGrpSpPr>
        <p:cNvPr id="1" name=""/>
        <p:cNvGrpSpPr/>
        <p:nvPr/>
      </p:nvGrpSpPr>
      <p:grpSpPr>
        <a:xfrm>
          <a:off x="0" y="0"/>
          <a:ext cx="0" cy="0"/>
          <a:chOff x="0" y="0"/>
          <a:chExt cx="0" cy="0"/>
        </a:xfrm>
      </p:grpSpPr>
      <p:sp>
        <p:nvSpPr>
          <p:cNvPr id="6" name="テキスト ボックス 5"/>
          <p:cNvSpPr txBox="1"/>
          <p:nvPr userDrawn="1"/>
        </p:nvSpPr>
        <p:spPr bwMode="gray">
          <a:xfrm>
            <a:off x="539984" y="5938627"/>
            <a:ext cx="8064037" cy="603303"/>
          </a:xfrm>
          <a:prstGeom prst="rect">
            <a:avLst/>
          </a:prstGeom>
          <a:noFill/>
        </p:spPr>
        <p:txBody>
          <a:bodyPr wrap="none" lIns="0" tIns="0" rIns="0" bIns="0" rtlCol="0">
            <a:noAutofit/>
          </a:bodyPr>
          <a:lstStyle/>
          <a:p>
            <a:pPr algn="ctr">
              <a:lnSpc>
                <a:spcPct val="100000"/>
              </a:lnSpc>
              <a:spcBef>
                <a:spcPts val="0"/>
              </a:spcBef>
              <a:spcAft>
                <a:spcPts val="300"/>
              </a:spcAft>
            </a:pPr>
            <a:r>
              <a:rPr kumimoji="1" lang="en-US" altLang="ja-JP" sz="699" kern="1200">
                <a:solidFill>
                  <a:srgbClr val="C8C8C8"/>
                </a:solidFill>
                <a:latin typeface="SST" pitchFamily="34" charset="0"/>
                <a:ea typeface="+mn-ea"/>
                <a:cs typeface="メイリオ"/>
              </a:rPr>
              <a:t>SONY is a registered trademark of Sony Corporation.</a:t>
            </a:r>
          </a:p>
          <a:p>
            <a:pPr algn="ctr">
              <a:lnSpc>
                <a:spcPct val="100000"/>
              </a:lnSpc>
              <a:spcBef>
                <a:spcPts val="0"/>
              </a:spcBef>
              <a:spcAft>
                <a:spcPts val="300"/>
              </a:spcAft>
            </a:pPr>
            <a:r>
              <a:rPr kumimoji="1" lang="en-US" altLang="ja-JP" sz="699" kern="1200">
                <a:solidFill>
                  <a:srgbClr val="C8C8C8"/>
                </a:solidFill>
                <a:latin typeface="SST" pitchFamily="34" charset="0"/>
                <a:ea typeface="+mn-ea"/>
                <a:cs typeface="メイリオ"/>
              </a:rPr>
              <a:t>Names of Sony products and services are the registered trademarks and/or trademarks of Sony Corporation or its Group companies.</a:t>
            </a:r>
          </a:p>
          <a:p>
            <a:pPr algn="ctr">
              <a:lnSpc>
                <a:spcPct val="100000"/>
              </a:lnSpc>
              <a:spcBef>
                <a:spcPts val="0"/>
              </a:spcBef>
              <a:spcAft>
                <a:spcPts val="300"/>
              </a:spcAft>
            </a:pPr>
            <a:r>
              <a:rPr kumimoji="1" lang="en-US" altLang="ja-JP" sz="699" kern="1200">
                <a:solidFill>
                  <a:srgbClr val="C8C8C8"/>
                </a:solidFill>
                <a:latin typeface="SST" pitchFamily="34" charset="0"/>
                <a:ea typeface="+mn-ea"/>
                <a:cs typeface="メイリオ"/>
              </a:rPr>
              <a:t>Other company names and product names are registered trademarks and/or trademarks of the respective companies.</a:t>
            </a:r>
          </a:p>
        </p:txBody>
      </p:sp>
      <p:pic>
        <p:nvPicPr>
          <p:cNvPr id="4" name="図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25180" y="2978903"/>
            <a:ext cx="2693641" cy="898608"/>
          </a:xfrm>
          <a:prstGeom prst="rect">
            <a:avLst/>
          </a:prstGeom>
        </p:spPr>
      </p:pic>
    </p:spTree>
    <p:extLst>
      <p:ext uri="{BB962C8B-B14F-4D97-AF65-F5344CB8AC3E}">
        <p14:creationId xmlns:p14="http://schemas.microsoft.com/office/powerpoint/2010/main" val="21565645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Dark Gray Titlepage">
    <p:bg>
      <p:bgPr>
        <a:solidFill>
          <a:srgbClr val="646464"/>
        </a:solidFill>
        <a:effectLst/>
      </p:bgPr>
    </p:bg>
    <p:spTree>
      <p:nvGrpSpPr>
        <p:cNvPr id="1" name=""/>
        <p:cNvGrpSpPr/>
        <p:nvPr/>
      </p:nvGrpSpPr>
      <p:grpSpPr>
        <a:xfrm>
          <a:off x="0" y="0"/>
          <a:ext cx="0" cy="0"/>
          <a:chOff x="0" y="0"/>
          <a:chExt cx="0" cy="0"/>
        </a:xfrm>
      </p:grpSpPr>
      <p:sp>
        <p:nvSpPr>
          <p:cNvPr id="24" name="テキスト プレースホルダー 2"/>
          <p:cNvSpPr>
            <a:spLocks noGrp="1"/>
          </p:cNvSpPr>
          <p:nvPr>
            <p:ph type="body" sz="quarter" idx="14" hasCustomPrompt="1"/>
          </p:nvPr>
        </p:nvSpPr>
        <p:spPr>
          <a:xfrm>
            <a:off x="541172" y="1989176"/>
            <a:ext cx="8062848" cy="576130"/>
          </a:xfrm>
          <a:prstGeom prst="rect">
            <a:avLst/>
          </a:prstGeom>
        </p:spPr>
        <p:txBody>
          <a:bodyPr lIns="0" tIns="0" rIns="0" bIns="0" anchor="ctr"/>
          <a:lstStyle>
            <a:lvl1pPr marL="0" indent="0" algn="ctr">
              <a:buNone/>
              <a:defRPr sz="2398" b="1">
                <a:solidFill>
                  <a:schemeClr val="bg1"/>
                </a:solidFill>
                <a:latin typeface="Calibri" panose="020F0502020204030204" pitchFamily="34" charset="0"/>
                <a:cs typeface="Calibri" panose="020F0502020204030204" pitchFamily="34" charset="0"/>
              </a:defRPr>
            </a:lvl1pPr>
          </a:lstStyle>
          <a:p>
            <a:pPr lvl="0"/>
            <a:r>
              <a:rPr kumimoji="1" lang="ja-JP" altLang="en-US"/>
              <a:t>マスター タイトルの書式設定</a:t>
            </a:r>
          </a:p>
        </p:txBody>
      </p:sp>
      <p:pic>
        <p:nvPicPr>
          <p:cNvPr id="14" name="図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8931" y="302332"/>
            <a:ext cx="1077506" cy="361537"/>
          </a:xfrm>
          <a:prstGeom prst="rect">
            <a:avLst/>
          </a:prstGeom>
        </p:spPr>
      </p:pic>
      <p:sp>
        <p:nvSpPr>
          <p:cNvPr id="20" name="テキスト プレースホルダー 2"/>
          <p:cNvSpPr>
            <a:spLocks noGrp="1"/>
          </p:cNvSpPr>
          <p:nvPr>
            <p:ph type="body" sz="quarter" idx="12" hasCustomPrompt="1"/>
          </p:nvPr>
        </p:nvSpPr>
        <p:spPr>
          <a:xfrm>
            <a:off x="539983" y="5733472"/>
            <a:ext cx="8064037" cy="153760"/>
          </a:xfrm>
          <a:prstGeom prst="rect">
            <a:avLst/>
          </a:prstGeom>
        </p:spPr>
        <p:txBody>
          <a:bodyPr lIns="0" tIns="0" rIns="0" bIns="0" anchor="t">
            <a:spAutoFit/>
          </a:bodyPr>
          <a:lstStyle>
            <a:lvl1pPr marL="0" indent="0" algn="ctr">
              <a:buNone/>
              <a:defRPr sz="999">
                <a:solidFill>
                  <a:schemeClr val="bg1"/>
                </a:solidFill>
                <a:latin typeface="Calibri" panose="020F0502020204030204" pitchFamily="34" charset="0"/>
                <a:cs typeface="Calibri" panose="020F0502020204030204" pitchFamily="34" charset="0"/>
              </a:defRPr>
            </a:lvl1pPr>
          </a:lstStyle>
          <a:p>
            <a:pPr lvl="0"/>
            <a:r>
              <a:rPr kumimoji="1" lang="ja-JP" altLang="en-US"/>
              <a:t>部署名</a:t>
            </a:r>
          </a:p>
        </p:txBody>
      </p:sp>
      <p:sp>
        <p:nvSpPr>
          <p:cNvPr id="21" name="テキスト プレースホルダー 2"/>
          <p:cNvSpPr>
            <a:spLocks noGrp="1"/>
          </p:cNvSpPr>
          <p:nvPr>
            <p:ph type="body" sz="quarter" idx="13" hasCustomPrompt="1"/>
          </p:nvPr>
        </p:nvSpPr>
        <p:spPr>
          <a:xfrm>
            <a:off x="539983" y="6128123"/>
            <a:ext cx="8064037" cy="107722"/>
          </a:xfrm>
          <a:prstGeom prst="rect">
            <a:avLst/>
          </a:prstGeom>
        </p:spPr>
        <p:txBody>
          <a:bodyPr lIns="0" tIns="0" rIns="0" bIns="0" anchor="b">
            <a:spAutoFit/>
          </a:bodyPr>
          <a:lstStyle>
            <a:lvl1pPr marL="0" indent="0" algn="ctr">
              <a:buNone/>
              <a:defRPr sz="700">
                <a:solidFill>
                  <a:schemeClr val="bg1"/>
                </a:solidFill>
                <a:latin typeface="Calibri" panose="020F0502020204030204" pitchFamily="34" charset="0"/>
                <a:cs typeface="Calibri" panose="020F0502020204030204" pitchFamily="34" charset="0"/>
              </a:defRPr>
            </a:lvl1pPr>
          </a:lstStyle>
          <a:p>
            <a:pPr lvl="0"/>
            <a:r>
              <a:rPr kumimoji="1" lang="ja-JP" altLang="en-US"/>
              <a:t>ライツ表記</a:t>
            </a:r>
          </a:p>
        </p:txBody>
      </p:sp>
      <p:sp>
        <p:nvSpPr>
          <p:cNvPr id="26" name="テキスト プレースホルダー 4"/>
          <p:cNvSpPr>
            <a:spLocks noGrp="1"/>
          </p:cNvSpPr>
          <p:nvPr>
            <p:ph type="body" sz="quarter" idx="15" hasCustomPrompt="1"/>
          </p:nvPr>
        </p:nvSpPr>
        <p:spPr>
          <a:xfrm>
            <a:off x="541172" y="2915291"/>
            <a:ext cx="8062848" cy="230512"/>
          </a:xfrm>
          <a:prstGeom prst="rect">
            <a:avLst/>
          </a:prstGeom>
        </p:spPr>
        <p:txBody>
          <a:bodyPr lIns="0" tIns="0" rIns="0" bIns="0" anchor="t">
            <a:spAutoFit/>
          </a:bodyPr>
          <a:lstStyle>
            <a:lvl1pPr marL="0" indent="0" algn="ctr">
              <a:buNone/>
              <a:defRPr sz="1498">
                <a:solidFill>
                  <a:schemeClr val="bg1"/>
                </a:solidFill>
                <a:latin typeface="Calibri" panose="020F0502020204030204" pitchFamily="34" charset="0"/>
                <a:cs typeface="Calibri" panose="020F0502020204030204" pitchFamily="34" charset="0"/>
              </a:defRPr>
            </a:lvl1pPr>
            <a:lvl2pPr marL="407817" indent="0" algn="l">
              <a:buNone/>
              <a:defRPr/>
            </a:lvl2pPr>
          </a:lstStyle>
          <a:p>
            <a:pPr lvl="0"/>
            <a:r>
              <a:rPr kumimoji="1" lang="ja-JP" altLang="en-US"/>
              <a:t>サブタイトルの書式設定</a:t>
            </a:r>
          </a:p>
        </p:txBody>
      </p:sp>
      <p:pic>
        <p:nvPicPr>
          <p:cNvPr id="12" name="図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507" y="6425692"/>
            <a:ext cx="970541" cy="432718"/>
          </a:xfrm>
          <a:prstGeom prst="rect">
            <a:avLst/>
          </a:prstGeom>
        </p:spPr>
      </p:pic>
    </p:spTree>
    <p:extLst>
      <p:ext uri="{BB962C8B-B14F-4D97-AF65-F5344CB8AC3E}">
        <p14:creationId xmlns:p14="http://schemas.microsoft.com/office/powerpoint/2010/main" val="27675997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Dark Gray/White MiddlePage">
    <p:spTree>
      <p:nvGrpSpPr>
        <p:cNvPr id="1" name=""/>
        <p:cNvGrpSpPr/>
        <p:nvPr/>
      </p:nvGrpSpPr>
      <p:grpSpPr>
        <a:xfrm>
          <a:off x="0" y="0"/>
          <a:ext cx="0" cy="0"/>
          <a:chOff x="0" y="0"/>
          <a:chExt cx="0" cy="0"/>
        </a:xfrm>
      </p:grpSpPr>
      <p:sp>
        <p:nvSpPr>
          <p:cNvPr id="17" name="正方形/長方形 1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470" tIns="34236" rIns="68470" bIns="34236" rtlCol="0" anchor="ctr"/>
          <a:lstStyle/>
          <a:p>
            <a:pPr algn="ctr"/>
            <a:r>
              <a:rPr kumimoji="1" lang="en-US" altLang="ja-JP" sz="2099"/>
              <a:t>c</a:t>
            </a:r>
            <a:endParaRPr kumimoji="1" lang="ja-JP" altLang="en-US" sz="2099"/>
          </a:p>
        </p:txBody>
      </p:sp>
      <p:sp>
        <p:nvSpPr>
          <p:cNvPr id="16" name="正方形/長方形 15"/>
          <p:cNvSpPr/>
          <p:nvPr userDrawn="1"/>
        </p:nvSpPr>
        <p:spPr>
          <a:xfrm>
            <a:off x="1" y="6426101"/>
            <a:ext cx="9143476" cy="431900"/>
          </a:xfrm>
          <a:prstGeom prst="rect">
            <a:avLst/>
          </a:prstGeom>
          <a:solidFill>
            <a:srgbClr val="666666"/>
          </a:solidFill>
          <a:ln>
            <a:noFill/>
          </a:ln>
        </p:spPr>
        <p:style>
          <a:lnRef idx="2">
            <a:schemeClr val="dk1">
              <a:shade val="50000"/>
            </a:schemeClr>
          </a:lnRef>
          <a:fillRef idx="1">
            <a:schemeClr val="dk1"/>
          </a:fillRef>
          <a:effectRef idx="0">
            <a:schemeClr val="dk1"/>
          </a:effectRef>
          <a:fontRef idx="minor">
            <a:schemeClr val="lt1"/>
          </a:fontRef>
        </p:style>
        <p:txBody>
          <a:bodyPr lIns="68470" tIns="34236" rIns="68470" bIns="34236" rtlCol="0" anchor="ctr"/>
          <a:lstStyle/>
          <a:p>
            <a:pPr algn="ctr"/>
            <a:endParaRPr kumimoji="1" lang="ja-JP" altLang="en-US" sz="700">
              <a:solidFill>
                <a:srgbClr val="FFFFFF"/>
              </a:solidFill>
            </a:endParaRPr>
          </a:p>
        </p:txBody>
      </p:sp>
      <p:cxnSp>
        <p:nvCxnSpPr>
          <p:cNvPr id="18" name="直線コネクタ 17"/>
          <p:cNvCxnSpPr/>
          <p:nvPr userDrawn="1"/>
        </p:nvCxnSpPr>
        <p:spPr>
          <a:xfrm>
            <a:off x="1413051" y="6534065"/>
            <a:ext cx="0" cy="215973"/>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3" name="タイトル 1"/>
          <p:cNvSpPr>
            <a:spLocks noGrp="1"/>
          </p:cNvSpPr>
          <p:nvPr>
            <p:ph type="title"/>
          </p:nvPr>
        </p:nvSpPr>
        <p:spPr bwMode="gray">
          <a:xfrm>
            <a:off x="323514" y="360281"/>
            <a:ext cx="8495785" cy="539625"/>
          </a:xfrm>
          <a:prstGeom prst="rect">
            <a:avLst/>
          </a:prstGeom>
        </p:spPr>
        <p:txBody>
          <a:bodyPr lIns="0" tIns="0" rIns="0" bIns="0" anchor="t" anchorCtr="0">
            <a:normAutofit/>
          </a:bodyPr>
          <a:lstStyle>
            <a:lvl1pPr algn="l">
              <a:defRPr sz="2099" b="1" baseline="0">
                <a:solidFill>
                  <a:schemeClr val="tx1"/>
                </a:solidFill>
                <a:latin typeface="+mj-lt"/>
                <a:ea typeface="+mj-ea"/>
              </a:defRPr>
            </a:lvl1pPr>
          </a:lstStyle>
          <a:p>
            <a:r>
              <a:rPr lang="ja-JP" altLang="en-US"/>
              <a:t>マスタ タイトルの書式設定</a:t>
            </a:r>
          </a:p>
        </p:txBody>
      </p:sp>
      <p:sp>
        <p:nvSpPr>
          <p:cNvPr id="34" name="コンテンツ プレースホルダ 6"/>
          <p:cNvSpPr>
            <a:spLocks noGrp="1"/>
          </p:cNvSpPr>
          <p:nvPr>
            <p:ph sz="quarter" idx="13" hasCustomPrompt="1"/>
          </p:nvPr>
        </p:nvSpPr>
        <p:spPr bwMode="gray">
          <a:xfrm>
            <a:off x="539982" y="1080839"/>
            <a:ext cx="8064038" cy="5164528"/>
          </a:xfrm>
          <a:prstGeom prst="rect">
            <a:avLst/>
          </a:prstGeom>
        </p:spPr>
        <p:txBody>
          <a:bodyPr lIns="0" tIns="0" rIns="0" bIns="0">
            <a:normAutofit/>
          </a:bodyPr>
          <a:lstStyle>
            <a:lvl1pPr marL="161730" indent="-161730">
              <a:lnSpc>
                <a:spcPct val="100000"/>
              </a:lnSpc>
              <a:spcBef>
                <a:spcPts val="524"/>
              </a:spcBef>
              <a:buFont typeface="Arial" panose="020B0604020202020204" pitchFamily="34" charset="0"/>
              <a:buChar char="•"/>
              <a:defRPr sz="1798" baseline="0">
                <a:solidFill>
                  <a:schemeClr val="tx1"/>
                </a:solidFill>
                <a:latin typeface="+mn-lt"/>
                <a:ea typeface="+mj-ea"/>
              </a:defRPr>
            </a:lvl1pPr>
            <a:lvl2pPr marL="323460" indent="-161730">
              <a:lnSpc>
                <a:spcPct val="100000"/>
              </a:lnSpc>
              <a:spcBef>
                <a:spcPts val="375"/>
              </a:spcBef>
              <a:buSzPct val="100000"/>
              <a:buFont typeface="Arial" panose="020B0604020202020204" pitchFamily="34" charset="0"/>
              <a:buChar char="◦"/>
              <a:defRPr sz="1498" baseline="0">
                <a:solidFill>
                  <a:schemeClr val="tx1"/>
                </a:solidFill>
                <a:latin typeface="+mn-lt"/>
                <a:ea typeface="+mj-ea"/>
              </a:defRPr>
            </a:lvl2pPr>
            <a:lvl3pPr marL="485190" indent="-161730">
              <a:lnSpc>
                <a:spcPct val="100000"/>
              </a:lnSpc>
              <a:spcBef>
                <a:spcPts val="375"/>
              </a:spcBef>
              <a:buFont typeface="メイリオ" panose="020B0604030504040204" pitchFamily="50" charset="-128"/>
              <a:buChar char="‐"/>
              <a:defRPr sz="1498" baseline="0">
                <a:solidFill>
                  <a:schemeClr val="tx1"/>
                </a:solidFill>
                <a:latin typeface="+mn-lt"/>
                <a:ea typeface="+mj-ea"/>
              </a:defRPr>
            </a:lvl3pPr>
            <a:lvl4pPr marL="646921" indent="-161730">
              <a:lnSpc>
                <a:spcPct val="100000"/>
              </a:lnSpc>
              <a:spcBef>
                <a:spcPts val="375"/>
              </a:spcBef>
              <a:buFont typeface="メイリオ" panose="020B0604030504040204" pitchFamily="50" charset="-128"/>
              <a:buChar char="≫"/>
              <a:defRPr sz="1299" baseline="0">
                <a:solidFill>
                  <a:schemeClr val="tx1"/>
                </a:solidFill>
                <a:latin typeface="+mn-lt"/>
                <a:ea typeface="+mj-ea"/>
              </a:defRPr>
            </a:lvl4pPr>
            <a:lvl5pPr marL="808651" indent="-161730">
              <a:spcBef>
                <a:spcPts val="375"/>
              </a:spcBef>
              <a:buFont typeface="Wingdings 2" pitchFamily="18" charset="2"/>
              <a:buChar char=""/>
              <a:defRPr sz="1299">
                <a:solidFill>
                  <a:schemeClr val="tx1"/>
                </a:solidFill>
                <a:latin typeface="+mn-lt"/>
                <a:ea typeface="+mj-ea"/>
              </a:defRPr>
            </a:lvl5pPr>
            <a:lvl6pPr marL="970380" indent="-161730">
              <a:spcBef>
                <a:spcPts val="375"/>
              </a:spcBef>
              <a:buSzPct val="100000"/>
              <a:buFont typeface="Wingdings 2" pitchFamily="18" charset="2"/>
              <a:buChar char=""/>
              <a:defRPr sz="1299">
                <a:latin typeface="+mn-lt"/>
              </a:defRPr>
            </a:lvl6pPr>
          </a:lstStyle>
          <a:p>
            <a:pPr lvl="0"/>
            <a:r>
              <a:rPr lang="ja-JP" altLang="en-US"/>
              <a:t>マスタ テキストの書式設定</a:t>
            </a:r>
            <a:endParaRPr lang="en-US" altLang="ja-JP"/>
          </a:p>
          <a:p>
            <a:pPr lvl="1"/>
            <a:r>
              <a:rPr lang="ja-JP" altLang="en-US"/>
              <a:t>レベル</a:t>
            </a:r>
            <a:r>
              <a:rPr lang="en-US" altLang="ja-JP"/>
              <a:t>2</a:t>
            </a:r>
          </a:p>
          <a:p>
            <a:pPr lvl="2"/>
            <a:r>
              <a:rPr lang="ja-JP" altLang="en-US"/>
              <a:t>レベル</a:t>
            </a:r>
            <a:r>
              <a:rPr lang="en-US" altLang="ja-JP"/>
              <a:t>3</a:t>
            </a:r>
          </a:p>
          <a:p>
            <a:pPr lvl="3"/>
            <a:r>
              <a:rPr lang="ja-JP" altLang="en-US"/>
              <a:t>レベル</a:t>
            </a:r>
            <a:r>
              <a:rPr lang="en-US" altLang="ja-JP"/>
              <a:t>4</a:t>
            </a:r>
          </a:p>
          <a:p>
            <a:pPr lvl="4"/>
            <a:r>
              <a:rPr lang="ja-JP" altLang="en-US"/>
              <a:t>レベル</a:t>
            </a:r>
            <a:r>
              <a:rPr lang="en-US" altLang="ja-JP"/>
              <a:t>5</a:t>
            </a:r>
          </a:p>
          <a:p>
            <a:pPr lvl="5"/>
            <a:r>
              <a:rPr lang="ja-JP" altLang="en-US"/>
              <a:t>レベル</a:t>
            </a:r>
            <a:r>
              <a:rPr lang="en-US" altLang="ja-JP"/>
              <a:t>6</a:t>
            </a:r>
          </a:p>
          <a:p>
            <a:pPr lvl="0"/>
            <a:endParaRPr lang="ja-JP" altLang="en-US"/>
          </a:p>
        </p:txBody>
      </p:sp>
      <p:pic>
        <p:nvPicPr>
          <p:cNvPr id="13" name="図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4860" y="6518093"/>
            <a:ext cx="785567" cy="262068"/>
          </a:xfrm>
          <a:prstGeom prst="rect">
            <a:avLst/>
          </a:prstGeom>
        </p:spPr>
      </p:pic>
      <p:sp>
        <p:nvSpPr>
          <p:cNvPr id="22" name="スライド番号プレースホルダー 4"/>
          <p:cNvSpPr txBox="1">
            <a:spLocks/>
          </p:cNvSpPr>
          <p:nvPr userDrawn="1"/>
        </p:nvSpPr>
        <p:spPr>
          <a:xfrm>
            <a:off x="1065262" y="6543500"/>
            <a:ext cx="215800" cy="197102"/>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899" baseline="0" smtClean="0">
                <a:latin typeface="Calibri" pitchFamily="34" charset="0"/>
                <a:cs typeface="Calibri" pitchFamily="34" charset="0"/>
              </a:rPr>
              <a:pPr/>
              <a:t>‹#›</a:t>
            </a:fld>
            <a:endParaRPr lang="ja-JP" altLang="en-US" sz="899" baseline="0">
              <a:latin typeface="Calibri" pitchFamily="34" charset="0"/>
              <a:cs typeface="Calibri" pitchFamily="34" charset="0"/>
            </a:endParaRPr>
          </a:p>
        </p:txBody>
      </p:sp>
      <p:pic>
        <p:nvPicPr>
          <p:cNvPr id="15" name="図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507" y="6425692"/>
            <a:ext cx="970541" cy="432718"/>
          </a:xfrm>
          <a:prstGeom prst="rect">
            <a:avLst/>
          </a:prstGeom>
        </p:spPr>
      </p:pic>
    </p:spTree>
    <p:extLst>
      <p:ext uri="{BB962C8B-B14F-4D97-AF65-F5344CB8AC3E}">
        <p14:creationId xmlns:p14="http://schemas.microsoft.com/office/powerpoint/2010/main" val="20099055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Dark Gray Back Cover">
    <p:bg>
      <p:bgPr>
        <a:solidFill>
          <a:srgbClr val="646464"/>
        </a:solidFill>
        <a:effectLst/>
      </p:bgPr>
    </p:bg>
    <p:spTree>
      <p:nvGrpSpPr>
        <p:cNvPr id="1" name=""/>
        <p:cNvGrpSpPr/>
        <p:nvPr/>
      </p:nvGrpSpPr>
      <p:grpSpPr>
        <a:xfrm>
          <a:off x="0" y="0"/>
          <a:ext cx="0" cy="0"/>
          <a:chOff x="0" y="0"/>
          <a:chExt cx="0" cy="0"/>
        </a:xfrm>
      </p:grpSpPr>
      <p:sp>
        <p:nvSpPr>
          <p:cNvPr id="6" name="テキスト ボックス 5"/>
          <p:cNvSpPr txBox="1"/>
          <p:nvPr userDrawn="1"/>
        </p:nvSpPr>
        <p:spPr bwMode="gray">
          <a:xfrm>
            <a:off x="539983" y="5938626"/>
            <a:ext cx="8064037" cy="603302"/>
          </a:xfrm>
          <a:prstGeom prst="rect">
            <a:avLst/>
          </a:prstGeom>
          <a:noFill/>
        </p:spPr>
        <p:txBody>
          <a:bodyPr wrap="none" lIns="0" tIns="0" rIns="0" bIns="0" rtlCol="0">
            <a:noAutofit/>
          </a:bodyPr>
          <a:lstStyle/>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SONY is a registered trademark of Sony Corporation.</a:t>
            </a:r>
          </a:p>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Names of Sony products and services are the registered trademarks and/or trademarks of Sony Corporation or its Group companies.</a:t>
            </a:r>
          </a:p>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Other company names and product names are registered trademarks and/or trademarks of the respective companies.</a:t>
            </a:r>
          </a:p>
        </p:txBody>
      </p:sp>
      <p:pic>
        <p:nvPicPr>
          <p:cNvPr id="4" name="図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25180" y="2978902"/>
            <a:ext cx="2693641" cy="898608"/>
          </a:xfrm>
          <a:prstGeom prst="rect">
            <a:avLst/>
          </a:prstGeom>
        </p:spPr>
      </p:pic>
    </p:spTree>
    <p:extLst>
      <p:ext uri="{BB962C8B-B14F-4D97-AF65-F5344CB8AC3E}">
        <p14:creationId xmlns:p14="http://schemas.microsoft.com/office/powerpoint/2010/main" val="308528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March 2025</a:t>
            </a:r>
            <a:endParaRPr lang="en-GB" altLang="ja-JP"/>
          </a:p>
        </p:txBody>
      </p:sp>
      <p:sp>
        <p:nvSpPr>
          <p:cNvPr id="6" name="Footer Placeholder 5"/>
          <p:cNvSpPr>
            <a:spLocks noGrp="1"/>
          </p:cNvSpPr>
          <p:nvPr>
            <p:ph type="ftr" idx="11"/>
          </p:nvPr>
        </p:nvSpPr>
        <p:spPr/>
        <p:txBody>
          <a:bodyPr/>
          <a:lstStyle>
            <a:lvl1pPr>
              <a:defRPr/>
            </a:lvl1pPr>
          </a:lstStyle>
          <a:p>
            <a:r>
              <a:rPr lang="it-IT"/>
              <a:t>Ryuichi Hirata(Sony Corporation),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July 2024</a:t>
            </a:r>
            <a:endParaRPr lang="en-GB" altLang="ja-JP"/>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it-IT"/>
              <a:t>Ryuichi Hirata(Sony Corporation), et. al.,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July 2024</a:t>
            </a:r>
            <a:endParaRPr lang="en-GB" altLang="ja-JP"/>
          </a:p>
        </p:txBody>
      </p:sp>
      <p:sp>
        <p:nvSpPr>
          <p:cNvPr id="4" name="Footer Placeholder 3"/>
          <p:cNvSpPr>
            <a:spLocks noGrp="1"/>
          </p:cNvSpPr>
          <p:nvPr>
            <p:ph type="ftr" idx="11"/>
          </p:nvPr>
        </p:nvSpPr>
        <p:spPr/>
        <p:txBody>
          <a:bodyPr/>
          <a:lstStyle>
            <a:lvl1pPr>
              <a:defRPr/>
            </a:lvl1pPr>
          </a:lstStyle>
          <a:p>
            <a:r>
              <a:rPr lang="it-IT"/>
              <a:t>Ryuichi Hirata(Sony Corporation),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July 2024</a:t>
            </a:r>
            <a:endParaRPr lang="en-GB" altLang="ja-JP"/>
          </a:p>
        </p:txBody>
      </p:sp>
      <p:sp>
        <p:nvSpPr>
          <p:cNvPr id="3" name="Footer Placeholder 2"/>
          <p:cNvSpPr>
            <a:spLocks noGrp="1"/>
          </p:cNvSpPr>
          <p:nvPr>
            <p:ph type="ftr" idx="11"/>
          </p:nvPr>
        </p:nvSpPr>
        <p:spPr/>
        <p:txBody>
          <a:bodyPr/>
          <a:lstStyle>
            <a:lvl1pPr>
              <a:defRPr/>
            </a:lvl1pPr>
          </a:lstStyle>
          <a:p>
            <a:r>
              <a:rPr lang="it-IT"/>
              <a:t>Ryuichi Hirata(Sony Corporation),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November 2023</a:t>
            </a:r>
            <a:endParaRPr lang="en-GB"/>
          </a:p>
        </p:txBody>
      </p:sp>
      <p:sp>
        <p:nvSpPr>
          <p:cNvPr id="5" name="Footer Placeholder 4"/>
          <p:cNvSpPr>
            <a:spLocks noGrp="1"/>
          </p:cNvSpPr>
          <p:nvPr>
            <p:ph type="ftr" idx="11"/>
          </p:nvPr>
        </p:nvSpPr>
        <p:spPr/>
        <p:txBody>
          <a:bodyPr/>
          <a:lstStyle>
            <a:lvl1pPr>
              <a:defRPr/>
            </a:lvl1pPr>
          </a:lstStyle>
          <a:p>
            <a:r>
              <a:rPr lang="it-IT"/>
              <a:t>Ryuichi Hirata(Sony Corporation),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November 2023</a:t>
            </a:r>
            <a:endParaRPr lang="en-GB"/>
          </a:p>
        </p:txBody>
      </p:sp>
      <p:sp>
        <p:nvSpPr>
          <p:cNvPr id="5" name="Footer Placeholder 4"/>
          <p:cNvSpPr>
            <a:spLocks noGrp="1"/>
          </p:cNvSpPr>
          <p:nvPr>
            <p:ph type="ftr" idx="11"/>
          </p:nvPr>
        </p:nvSpPr>
        <p:spPr/>
        <p:txBody>
          <a:bodyPr/>
          <a:lstStyle>
            <a:lvl1pPr>
              <a:defRPr/>
            </a:lvl1pPr>
          </a:lstStyle>
          <a:p>
            <a:r>
              <a:rPr lang="it-IT"/>
              <a:t>Ryuichi Hirata(Sony Corporation),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6.xml"/><Relationship Id="rId2" Type="http://schemas.openxmlformats.org/officeDocument/2006/relationships/slideLayout" Target="../slideLayouts/slideLayout25.xml"/><Relationship Id="rId1" Type="http://schemas.openxmlformats.org/officeDocument/2006/relationships/slideLayout" Target="../slideLayouts/slideLayout24.xml"/><Relationship Id="rId5" Type="http://schemas.openxmlformats.org/officeDocument/2006/relationships/theme" Target="../theme/theme3.xml"/><Relationship Id="rId4"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March 2025</a:t>
            </a:r>
            <a:endParaRPr lang="en-GB"/>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Ryuichi Hirata(Sony Corporation), et. al.,</a:t>
            </a:r>
            <a:endParaRPr lang="en-GB"/>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802.11-25/0348r0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82" r:id="rId10"/>
    <p:sldLayoutId id="2147483684" r:id="rId1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2"/>
            <a:ext cx="7772400" cy="914399"/>
          </a:xfrm>
          <a:prstGeom prst="rect">
            <a:avLst/>
          </a:prstGeom>
          <a:noFill/>
          <a:ln w="9525">
            <a:noFill/>
            <a:miter lim="800000"/>
          </a:ln>
        </p:spPr>
        <p:txBody>
          <a:bodyPr vert="horz" wrap="square" lIns="92075" tIns="46038" rIns="92075" bIns="46038" numCol="1" anchor="ctr" anchorCtr="0" compatLnSpc="1"/>
          <a:lstStyle/>
          <a:p>
            <a:pPr lvl="0"/>
            <a:r>
              <a:rPr lang="en-US"/>
              <a:t>Click to edit Master title style</a:t>
            </a:r>
          </a:p>
        </p:txBody>
      </p:sp>
      <p:sp>
        <p:nvSpPr>
          <p:cNvPr id="5123" name="Rectangle 3"/>
          <p:cNvSpPr>
            <a:spLocks noGrp="1" noChangeArrowheads="1"/>
          </p:cNvSpPr>
          <p:nvPr>
            <p:ph type="body" idx="1"/>
          </p:nvPr>
        </p:nvSpPr>
        <p:spPr bwMode="auto">
          <a:xfrm>
            <a:off x="685800" y="1752607"/>
            <a:ext cx="7772400" cy="457199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6212068" y="6475413"/>
            <a:ext cx="2331857" cy="369332"/>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a:t>Jay Yang al. (ZTE)</a:t>
            </a:r>
          </a:p>
        </p:txBody>
      </p:sp>
      <p:sp>
        <p:nvSpPr>
          <p:cNvPr id="1030" name="Rectangle 6"/>
          <p:cNvSpPr>
            <a:spLocks noGrp="1" noChangeArrowheads="1"/>
          </p:cNvSpPr>
          <p:nvPr>
            <p:ph type="sldNum" sz="quarter" idx="4"/>
          </p:nvPr>
        </p:nvSpPr>
        <p:spPr bwMode="auto">
          <a:xfrm>
            <a:off x="4076302" y="6475414"/>
            <a:ext cx="1067600" cy="36933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t>‹#›</a:t>
            </a:fld>
            <a:endParaRPr lang="en-US"/>
          </a:p>
        </p:txBody>
      </p:sp>
      <p:sp>
        <p:nvSpPr>
          <p:cNvPr id="1031" name="Rectangle 7"/>
          <p:cNvSpPr>
            <a:spLocks noChangeArrowheads="1"/>
          </p:cNvSpPr>
          <p:nvPr/>
        </p:nvSpPr>
        <p:spPr bwMode="auto">
          <a:xfrm>
            <a:off x="6185201" y="401851"/>
            <a:ext cx="2260299" cy="207749"/>
          </a:xfrm>
          <a:prstGeom prst="rect">
            <a:avLst/>
          </a:prstGeom>
          <a:noFill/>
          <a:ln w="9525">
            <a:noFill/>
            <a:miter lim="800000"/>
          </a:ln>
          <a:effectLst/>
        </p:spPr>
        <p:txBody>
          <a:bodyPr wrap="none" lIns="0" tIns="0" rIns="0" bIns="0" anchor="b">
            <a:spAutoFit/>
          </a:bodyPr>
          <a:lstStyle/>
          <a:p>
            <a:pPr marL="342900" lvl="4" algn="r" eaLnBrk="0" hangingPunct="0">
              <a:defRPr/>
            </a:pPr>
            <a:r>
              <a:rPr lang="en-US" sz="1350" b="1">
                <a:cs typeface="+mn-cs"/>
              </a:rPr>
              <a:t>Doc</a:t>
            </a:r>
            <a:r>
              <a:rPr lang="en-GB" altLang="en-US" sz="1350" b="1" kern="1200">
                <a:solidFill>
                  <a:schemeClr val="tx1"/>
                </a:solidFill>
                <a:latin typeface="Times New Roman" panose="02020603050405020304" pitchFamily="18" charset="0"/>
                <a:ea typeface="+mn-ea"/>
                <a:cs typeface="Arial" panose="020B0604020202020204" pitchFamily="34" charset="0"/>
              </a:rPr>
              <a:t>.: IEEE 802.11-23/1</a:t>
            </a:r>
            <a:r>
              <a:rPr lang="en-US" altLang="en-GB" sz="1350" b="1" kern="1200">
                <a:solidFill>
                  <a:schemeClr val="tx1"/>
                </a:solidFill>
                <a:latin typeface="Times New Roman" panose="02020603050405020304" pitchFamily="18" charset="0"/>
                <a:ea typeface="+mn-ea"/>
                <a:cs typeface="Arial" panose="020B0604020202020204" pitchFamily="34" charset="0"/>
              </a:rPr>
              <a:t>930</a:t>
            </a:r>
            <a:r>
              <a:rPr lang="en-US" altLang="en-US" sz="1350" b="1" kern="1200">
                <a:solidFill>
                  <a:schemeClr val="tx1"/>
                </a:solidFill>
                <a:latin typeface="Times New Roman" panose="02020603050405020304" pitchFamily="18" charset="0"/>
                <a:ea typeface="+mn-ea"/>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350">
              <a:cs typeface="+mn-cs"/>
            </a:endParaRPr>
          </a:p>
        </p:txBody>
      </p:sp>
      <p:sp>
        <p:nvSpPr>
          <p:cNvPr id="1033" name="Rectangle 9"/>
          <p:cNvSpPr>
            <a:spLocks noChangeArrowheads="1"/>
          </p:cNvSpPr>
          <p:nvPr/>
        </p:nvSpPr>
        <p:spPr bwMode="auto">
          <a:xfrm>
            <a:off x="685800" y="6475415"/>
            <a:ext cx="807913" cy="207749"/>
          </a:xfrm>
          <a:prstGeom prst="rect">
            <a:avLst/>
          </a:prstGeom>
          <a:noFill/>
          <a:ln w="9525">
            <a:noFill/>
            <a:miter lim="800000"/>
          </a:ln>
          <a:effectLst/>
        </p:spPr>
        <p:txBody>
          <a:bodyPr wrap="none" lIns="0" tIns="0" rIns="0" bIns="0">
            <a:spAutoFit/>
          </a:bodyPr>
          <a:lstStyle/>
          <a:p>
            <a:pPr eaLnBrk="0" hangingPunct="0">
              <a:defRPr/>
            </a:pPr>
            <a:r>
              <a:rPr lang="en-US" sz="135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350">
              <a:cs typeface="+mn-cs"/>
            </a:endParaRPr>
          </a:p>
        </p:txBody>
      </p:sp>
      <p:sp>
        <p:nvSpPr>
          <p:cNvPr id="11" name="Rectangle 7"/>
          <p:cNvSpPr>
            <a:spLocks noChangeArrowheads="1"/>
          </p:cNvSpPr>
          <p:nvPr userDrawn="1"/>
        </p:nvSpPr>
        <p:spPr bwMode="auto">
          <a:xfrm>
            <a:off x="228601" y="393632"/>
            <a:ext cx="836832" cy="207749"/>
          </a:xfrm>
          <a:prstGeom prst="rect">
            <a:avLst/>
          </a:prstGeom>
          <a:noFill/>
          <a:ln w="9525">
            <a:noFill/>
            <a:miter lim="800000"/>
          </a:ln>
          <a:effectLst/>
        </p:spPr>
        <p:txBody>
          <a:bodyPr wrap="none" lIns="0" tIns="0" rIns="0" bIns="0" anchor="b">
            <a:spAutoFit/>
          </a:bodyPr>
          <a:lstStyle/>
          <a:p>
            <a:pPr marL="342900" lvl="4" algn="l" eaLnBrk="0" hangingPunct="0">
              <a:defRPr/>
            </a:pPr>
            <a:r>
              <a:rPr lang="en-US" sz="1350" b="1">
                <a:cs typeface="+mn-cs"/>
              </a:rPr>
              <a:t>Nov. 2023</a:t>
            </a:r>
          </a:p>
        </p:txBody>
      </p:sp>
      <p:sp>
        <p:nvSpPr>
          <p:cNvPr id="2" name="Text Box 1"/>
          <p:cNvSpPr txBox="1"/>
          <p:nvPr userDrawn="1"/>
        </p:nvSpPr>
        <p:spPr>
          <a:xfrm>
            <a:off x="8896350" y="2842260"/>
            <a:ext cx="3048000" cy="368300"/>
          </a:xfrm>
          <a:prstGeom prst="rect">
            <a:avLst/>
          </a:prstGeom>
          <a:noFill/>
        </p:spPr>
        <p:txBody>
          <a:bodyPr wrap="square" rtlCol="0">
            <a:spAutoFit/>
          </a:bodyPr>
          <a:lstStyle/>
          <a:p>
            <a:endParaRPr lang="en-US" sz="1800"/>
          </a:p>
        </p:txBody>
      </p:sp>
    </p:spTree>
    <p:extLst>
      <p:ext uri="{BB962C8B-B14F-4D97-AF65-F5344CB8AC3E}">
        <p14:creationId xmlns:p14="http://schemas.microsoft.com/office/powerpoint/2010/main" val="1781780604"/>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3" r:id="rId12"/>
  </p:sldLayoutIdLst>
  <p:hf hdr="0"/>
  <p:txStyles>
    <p:titleStyle>
      <a:lvl1pPr algn="ctr" rtl="0" eaLnBrk="0" fontAlgn="base" hangingPunct="0">
        <a:spcBef>
          <a:spcPct val="0"/>
        </a:spcBef>
        <a:spcAft>
          <a:spcPct val="0"/>
        </a:spcAft>
        <a:defRPr sz="2400" b="1">
          <a:solidFill>
            <a:schemeClr val="tx2"/>
          </a:solidFill>
          <a:latin typeface="+mj-lt"/>
          <a:ea typeface="+mj-ea"/>
          <a:cs typeface="+mj-cs"/>
        </a:defRPr>
      </a:lvl1pPr>
      <a:lvl2pPr algn="ctr" rtl="0" eaLnBrk="0" fontAlgn="base" hangingPunct="0">
        <a:spcBef>
          <a:spcPct val="0"/>
        </a:spcBef>
        <a:spcAft>
          <a:spcPct val="0"/>
        </a:spcAft>
        <a:defRPr sz="2400" b="1">
          <a:solidFill>
            <a:schemeClr val="tx2"/>
          </a:solidFill>
          <a:latin typeface="Times New Roman" panose="02020603050405020304" pitchFamily="18" charset="0"/>
        </a:defRPr>
      </a:lvl2pPr>
      <a:lvl3pPr algn="ctr" rtl="0" eaLnBrk="0" fontAlgn="base" hangingPunct="0">
        <a:spcBef>
          <a:spcPct val="0"/>
        </a:spcBef>
        <a:spcAft>
          <a:spcPct val="0"/>
        </a:spcAft>
        <a:defRPr sz="2400" b="1">
          <a:solidFill>
            <a:schemeClr val="tx2"/>
          </a:solidFill>
          <a:latin typeface="Times New Roman" panose="02020603050405020304" pitchFamily="18" charset="0"/>
        </a:defRPr>
      </a:lvl3pPr>
      <a:lvl4pPr algn="ctr" rtl="0" eaLnBrk="0" fontAlgn="base" hangingPunct="0">
        <a:spcBef>
          <a:spcPct val="0"/>
        </a:spcBef>
        <a:spcAft>
          <a:spcPct val="0"/>
        </a:spcAft>
        <a:defRPr sz="2400" b="1">
          <a:solidFill>
            <a:schemeClr val="tx2"/>
          </a:solidFill>
          <a:latin typeface="Times New Roman" panose="02020603050405020304" pitchFamily="18" charset="0"/>
        </a:defRPr>
      </a:lvl4pPr>
      <a:lvl5pPr algn="ctr" rtl="0" eaLnBrk="0" fontAlgn="base" hangingPunct="0">
        <a:spcBef>
          <a:spcPct val="0"/>
        </a:spcBef>
        <a:spcAft>
          <a:spcPct val="0"/>
        </a:spcAft>
        <a:defRPr sz="2400" b="1">
          <a:solidFill>
            <a:schemeClr val="tx2"/>
          </a:solidFill>
          <a:latin typeface="Times New Roman" panose="02020603050405020304" pitchFamily="18" charset="0"/>
        </a:defRPr>
      </a:lvl5pPr>
      <a:lvl6pPr marL="342900" algn="ctr" rtl="0" eaLnBrk="0" fontAlgn="base" hangingPunct="0">
        <a:spcBef>
          <a:spcPct val="0"/>
        </a:spcBef>
        <a:spcAft>
          <a:spcPct val="0"/>
        </a:spcAft>
        <a:defRPr sz="2400" b="1">
          <a:solidFill>
            <a:schemeClr val="tx2"/>
          </a:solidFill>
          <a:latin typeface="Times New Roman" panose="02020603050405020304" pitchFamily="18" charset="0"/>
        </a:defRPr>
      </a:lvl6pPr>
      <a:lvl7pPr marL="685800" algn="ctr" rtl="0" eaLnBrk="0" fontAlgn="base" hangingPunct="0">
        <a:spcBef>
          <a:spcPct val="0"/>
        </a:spcBef>
        <a:spcAft>
          <a:spcPct val="0"/>
        </a:spcAft>
        <a:defRPr sz="2400" b="1">
          <a:solidFill>
            <a:schemeClr val="tx2"/>
          </a:solidFill>
          <a:latin typeface="Times New Roman" panose="02020603050405020304" pitchFamily="18" charset="0"/>
        </a:defRPr>
      </a:lvl7pPr>
      <a:lvl8pPr marL="1028700" algn="ctr" rtl="0" eaLnBrk="0" fontAlgn="base" hangingPunct="0">
        <a:spcBef>
          <a:spcPct val="0"/>
        </a:spcBef>
        <a:spcAft>
          <a:spcPct val="0"/>
        </a:spcAft>
        <a:defRPr sz="2400" b="1">
          <a:solidFill>
            <a:schemeClr val="tx2"/>
          </a:solidFill>
          <a:latin typeface="Times New Roman" panose="02020603050405020304" pitchFamily="18" charset="0"/>
        </a:defRPr>
      </a:lvl8pPr>
      <a:lvl9pPr marL="1371600" algn="ctr" rtl="0" eaLnBrk="0" fontAlgn="base" hangingPunct="0">
        <a:spcBef>
          <a:spcPct val="0"/>
        </a:spcBef>
        <a:spcAft>
          <a:spcPct val="0"/>
        </a:spcAft>
        <a:defRPr sz="2400" b="1">
          <a:solidFill>
            <a:schemeClr val="tx2"/>
          </a:solidFill>
          <a:latin typeface="Times New Roman" panose="02020603050405020304" pitchFamily="18" charset="0"/>
        </a:defRPr>
      </a:lvl9pPr>
    </p:titleStyle>
    <p:bodyStyle>
      <a:lvl1pPr marL="257175" indent="-257175" algn="l" rtl="0" eaLnBrk="0" fontAlgn="base" hangingPunct="0">
        <a:spcBef>
          <a:spcPct val="20000"/>
        </a:spcBef>
        <a:spcAft>
          <a:spcPct val="0"/>
        </a:spcAft>
        <a:buChar char="•"/>
        <a:defRPr sz="1800" b="1">
          <a:solidFill>
            <a:schemeClr val="tx1"/>
          </a:solidFill>
          <a:latin typeface="+mn-lt"/>
          <a:ea typeface="+mn-ea"/>
          <a:cs typeface="+mn-cs"/>
        </a:defRPr>
      </a:lvl1pPr>
      <a:lvl2pPr marL="557213" indent="-214313" algn="l" rtl="0" eaLnBrk="0" fontAlgn="base" hangingPunct="0">
        <a:spcBef>
          <a:spcPct val="20000"/>
        </a:spcBef>
        <a:spcAft>
          <a:spcPct val="0"/>
        </a:spcAft>
        <a:buChar char="–"/>
        <a:defRPr sz="1500">
          <a:solidFill>
            <a:schemeClr val="tx1"/>
          </a:solidFill>
          <a:latin typeface="+mn-lt"/>
        </a:defRPr>
      </a:lvl2pPr>
      <a:lvl3pPr marL="814388" indent="-171450" algn="l" rtl="0" eaLnBrk="0" fontAlgn="base" hangingPunct="0">
        <a:spcBef>
          <a:spcPct val="20000"/>
        </a:spcBef>
        <a:spcAft>
          <a:spcPct val="0"/>
        </a:spcAft>
        <a:buChar char="•"/>
        <a:defRPr>
          <a:solidFill>
            <a:schemeClr val="tx1"/>
          </a:solidFill>
          <a:latin typeface="+mn-lt"/>
        </a:defRPr>
      </a:lvl3pPr>
      <a:lvl4pPr marL="1071563" indent="-171450" algn="l" rtl="0" eaLnBrk="0" fontAlgn="base" hangingPunct="0">
        <a:spcBef>
          <a:spcPct val="20000"/>
        </a:spcBef>
        <a:spcAft>
          <a:spcPct val="0"/>
        </a:spcAft>
        <a:buChar char="–"/>
        <a:defRPr sz="1200">
          <a:solidFill>
            <a:schemeClr val="tx1"/>
          </a:solidFill>
          <a:latin typeface="+mn-lt"/>
        </a:defRPr>
      </a:lvl4pPr>
      <a:lvl5pPr marL="1328738" indent="-171450" algn="l" rtl="0" eaLnBrk="0" fontAlgn="base" hangingPunct="0">
        <a:spcBef>
          <a:spcPct val="20000"/>
        </a:spcBef>
        <a:spcAft>
          <a:spcPct val="0"/>
        </a:spcAft>
        <a:buChar char="•"/>
        <a:defRPr sz="1200">
          <a:solidFill>
            <a:schemeClr val="tx1"/>
          </a:solidFill>
          <a:latin typeface="+mn-lt"/>
        </a:defRPr>
      </a:lvl5pPr>
      <a:lvl6pPr marL="1671638" indent="-171450" algn="l" rtl="0" eaLnBrk="0" fontAlgn="base" hangingPunct="0">
        <a:spcBef>
          <a:spcPct val="20000"/>
        </a:spcBef>
        <a:spcAft>
          <a:spcPct val="0"/>
        </a:spcAft>
        <a:buChar char="•"/>
        <a:defRPr sz="1200">
          <a:solidFill>
            <a:schemeClr val="tx1"/>
          </a:solidFill>
          <a:latin typeface="+mn-lt"/>
        </a:defRPr>
      </a:lvl6pPr>
      <a:lvl7pPr marL="2014538" indent="-171450" algn="l" rtl="0" eaLnBrk="0" fontAlgn="base" hangingPunct="0">
        <a:spcBef>
          <a:spcPct val="20000"/>
        </a:spcBef>
        <a:spcAft>
          <a:spcPct val="0"/>
        </a:spcAft>
        <a:buChar char="•"/>
        <a:defRPr sz="1200">
          <a:solidFill>
            <a:schemeClr val="tx1"/>
          </a:solidFill>
          <a:latin typeface="+mn-lt"/>
        </a:defRPr>
      </a:lvl7pPr>
      <a:lvl8pPr marL="2357438" indent="-171450" algn="l" rtl="0" eaLnBrk="0" fontAlgn="base" hangingPunct="0">
        <a:spcBef>
          <a:spcPct val="20000"/>
        </a:spcBef>
        <a:spcAft>
          <a:spcPct val="0"/>
        </a:spcAft>
        <a:buChar char="•"/>
        <a:defRPr sz="1200">
          <a:solidFill>
            <a:schemeClr val="tx1"/>
          </a:solidFill>
          <a:latin typeface="+mn-lt"/>
        </a:defRPr>
      </a:lvl8pPr>
      <a:lvl9pPr marL="2700338" indent="-171450" algn="l" rtl="0" eaLnBrk="0" fontAlgn="base" hangingPunct="0">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646464"/>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427598"/>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Lst>
  <p:hf hdr="0"/>
  <p:txStyles>
    <p:titleStyle>
      <a:lvl1pPr algn="l" defTabSz="815632" rtl="0" eaLnBrk="1" latinLnBrk="0" hangingPunct="1">
        <a:spcBef>
          <a:spcPct val="0"/>
        </a:spcBef>
        <a:buNone/>
        <a:defRPr kumimoji="1" sz="3897" kern="1200">
          <a:solidFill>
            <a:schemeClr val="tx1"/>
          </a:solidFill>
          <a:latin typeface="+mj-ea"/>
          <a:ea typeface="+mj-ea"/>
          <a:cs typeface="+mj-cs"/>
        </a:defRPr>
      </a:lvl1pPr>
    </p:titleStyle>
    <p:bodyStyle>
      <a:lvl1pPr marL="305862" indent="-305862" algn="l" defTabSz="815632" rtl="0" eaLnBrk="1" latinLnBrk="0" hangingPunct="1">
        <a:spcBef>
          <a:spcPct val="20000"/>
        </a:spcBef>
        <a:buFont typeface="Arial" pitchFamily="34" charset="0"/>
        <a:buChar char="•"/>
        <a:defRPr kumimoji="1" sz="2798" kern="1200">
          <a:solidFill>
            <a:schemeClr val="tx1"/>
          </a:solidFill>
          <a:latin typeface="+mj-ea"/>
          <a:ea typeface="+mj-ea"/>
          <a:cs typeface="+mn-cs"/>
        </a:defRPr>
      </a:lvl1pPr>
      <a:lvl2pPr marL="662701" indent="-254885" algn="l" defTabSz="815632" rtl="0" eaLnBrk="1" latinLnBrk="0" hangingPunct="1">
        <a:spcBef>
          <a:spcPct val="20000"/>
        </a:spcBef>
        <a:buFont typeface="Arial" pitchFamily="34" charset="0"/>
        <a:buChar char="–"/>
        <a:defRPr kumimoji="1" sz="2498" kern="1200">
          <a:solidFill>
            <a:schemeClr val="tx1"/>
          </a:solidFill>
          <a:latin typeface="+mj-ea"/>
          <a:ea typeface="+mj-ea"/>
          <a:cs typeface="+mn-cs"/>
        </a:defRPr>
      </a:lvl2pPr>
      <a:lvl3pPr marL="1019541" indent="-203908" algn="l" defTabSz="815632" rtl="0" eaLnBrk="1" latinLnBrk="0" hangingPunct="1">
        <a:spcBef>
          <a:spcPct val="20000"/>
        </a:spcBef>
        <a:buFont typeface="Arial" pitchFamily="34" charset="0"/>
        <a:buChar char="•"/>
        <a:defRPr kumimoji="1" sz="2198" kern="1200">
          <a:solidFill>
            <a:schemeClr val="tx1"/>
          </a:solidFill>
          <a:latin typeface="+mj-ea"/>
          <a:ea typeface="+mj-ea"/>
          <a:cs typeface="+mn-cs"/>
        </a:defRPr>
      </a:lvl3pPr>
      <a:lvl4pPr marL="1427356" indent="-203908" algn="l" defTabSz="815632" rtl="0" eaLnBrk="1" latinLnBrk="0" hangingPunct="1">
        <a:spcBef>
          <a:spcPct val="20000"/>
        </a:spcBef>
        <a:buFont typeface="Arial" pitchFamily="34" charset="0"/>
        <a:buChar char="–"/>
        <a:defRPr kumimoji="1" sz="1798" kern="1200">
          <a:solidFill>
            <a:schemeClr val="tx1"/>
          </a:solidFill>
          <a:latin typeface="+mj-ea"/>
          <a:ea typeface="+mj-ea"/>
          <a:cs typeface="+mn-cs"/>
        </a:defRPr>
      </a:lvl4pPr>
      <a:lvl5pPr marL="1835173" indent="-203908" algn="l" defTabSz="815632" rtl="0" eaLnBrk="1" latinLnBrk="0" hangingPunct="1">
        <a:spcBef>
          <a:spcPct val="20000"/>
        </a:spcBef>
        <a:buFont typeface="Arial" pitchFamily="34" charset="0"/>
        <a:buChar char="»"/>
        <a:defRPr kumimoji="1" sz="1798" kern="1200">
          <a:solidFill>
            <a:schemeClr val="tx1"/>
          </a:solidFill>
          <a:latin typeface="+mj-ea"/>
          <a:ea typeface="+mj-ea"/>
          <a:cs typeface="+mn-cs"/>
        </a:defRPr>
      </a:lvl5pPr>
      <a:lvl6pPr marL="2242989"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6pPr>
      <a:lvl7pPr marL="2650805"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7pPr>
      <a:lvl8pPr marL="3058621"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8pPr>
      <a:lvl9pPr marL="3466438"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9pPr>
    </p:bodyStyle>
    <p:otherStyle>
      <a:defPPr>
        <a:defRPr lang="ja-JP"/>
      </a:defPPr>
      <a:lvl1pPr marL="0" algn="l" defTabSz="815632" rtl="0" eaLnBrk="1" latinLnBrk="0" hangingPunct="1">
        <a:defRPr kumimoji="1" sz="1599" kern="1200">
          <a:solidFill>
            <a:schemeClr val="tx1"/>
          </a:solidFill>
          <a:latin typeface="+mn-lt"/>
          <a:ea typeface="+mn-ea"/>
          <a:cs typeface="+mn-cs"/>
        </a:defRPr>
      </a:lvl1pPr>
      <a:lvl2pPr marL="407817" algn="l" defTabSz="815632" rtl="0" eaLnBrk="1" latinLnBrk="0" hangingPunct="1">
        <a:defRPr kumimoji="1" sz="1599" kern="1200">
          <a:solidFill>
            <a:schemeClr val="tx1"/>
          </a:solidFill>
          <a:latin typeface="+mn-lt"/>
          <a:ea typeface="+mn-ea"/>
          <a:cs typeface="+mn-cs"/>
        </a:defRPr>
      </a:lvl2pPr>
      <a:lvl3pPr marL="815632" algn="l" defTabSz="815632" rtl="0" eaLnBrk="1" latinLnBrk="0" hangingPunct="1">
        <a:defRPr kumimoji="1" sz="1599" kern="1200">
          <a:solidFill>
            <a:schemeClr val="tx1"/>
          </a:solidFill>
          <a:latin typeface="+mn-lt"/>
          <a:ea typeface="+mn-ea"/>
          <a:cs typeface="+mn-cs"/>
        </a:defRPr>
      </a:lvl3pPr>
      <a:lvl4pPr marL="1223449" algn="l" defTabSz="815632" rtl="0" eaLnBrk="1" latinLnBrk="0" hangingPunct="1">
        <a:defRPr kumimoji="1" sz="1599" kern="1200">
          <a:solidFill>
            <a:schemeClr val="tx1"/>
          </a:solidFill>
          <a:latin typeface="+mn-lt"/>
          <a:ea typeface="+mn-ea"/>
          <a:cs typeface="+mn-cs"/>
        </a:defRPr>
      </a:lvl4pPr>
      <a:lvl5pPr marL="1631265" algn="l" defTabSz="815632" rtl="0" eaLnBrk="1" latinLnBrk="0" hangingPunct="1">
        <a:defRPr kumimoji="1" sz="1599" kern="1200">
          <a:solidFill>
            <a:schemeClr val="tx1"/>
          </a:solidFill>
          <a:latin typeface="+mn-lt"/>
          <a:ea typeface="+mn-ea"/>
          <a:cs typeface="+mn-cs"/>
        </a:defRPr>
      </a:lvl5pPr>
      <a:lvl6pPr marL="2039081" algn="l" defTabSz="815632" rtl="0" eaLnBrk="1" latinLnBrk="0" hangingPunct="1">
        <a:defRPr kumimoji="1" sz="1599" kern="1200">
          <a:solidFill>
            <a:schemeClr val="tx1"/>
          </a:solidFill>
          <a:latin typeface="+mn-lt"/>
          <a:ea typeface="+mn-ea"/>
          <a:cs typeface="+mn-cs"/>
        </a:defRPr>
      </a:lvl6pPr>
      <a:lvl7pPr marL="2446897" algn="l" defTabSz="815632" rtl="0" eaLnBrk="1" latinLnBrk="0" hangingPunct="1">
        <a:defRPr kumimoji="1" sz="1599" kern="1200">
          <a:solidFill>
            <a:schemeClr val="tx1"/>
          </a:solidFill>
          <a:latin typeface="+mn-lt"/>
          <a:ea typeface="+mn-ea"/>
          <a:cs typeface="+mn-cs"/>
        </a:defRPr>
      </a:lvl7pPr>
      <a:lvl8pPr marL="2854713" algn="l" defTabSz="815632" rtl="0" eaLnBrk="1" latinLnBrk="0" hangingPunct="1">
        <a:defRPr kumimoji="1" sz="1599" kern="1200">
          <a:solidFill>
            <a:schemeClr val="tx1"/>
          </a:solidFill>
          <a:latin typeface="+mn-lt"/>
          <a:ea typeface="+mn-ea"/>
          <a:cs typeface="+mn-cs"/>
        </a:defRPr>
      </a:lvl8pPr>
      <a:lvl9pPr marL="3262529" algn="l" defTabSz="815632" rtl="0" eaLnBrk="1" latinLnBrk="0" hangingPunct="1">
        <a:defRPr kumimoji="1" sz="1599"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646464"/>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7228039"/>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Lst>
  <p:hf hdr="0"/>
  <p:txStyles>
    <p:titleStyle>
      <a:lvl1pPr algn="l" defTabSz="815612" rtl="0" eaLnBrk="1" latinLnBrk="0" hangingPunct="1">
        <a:spcBef>
          <a:spcPct val="0"/>
        </a:spcBef>
        <a:buNone/>
        <a:defRPr kumimoji="1" sz="3897" kern="1200">
          <a:solidFill>
            <a:schemeClr val="tx1"/>
          </a:solidFill>
          <a:latin typeface="+mj-ea"/>
          <a:ea typeface="+mj-ea"/>
          <a:cs typeface="+mj-cs"/>
        </a:defRPr>
      </a:lvl1pPr>
    </p:titleStyle>
    <p:bodyStyle>
      <a:lvl1pPr marL="305855" indent="-305855" algn="l" defTabSz="815612" rtl="0" eaLnBrk="1" latinLnBrk="0" hangingPunct="1">
        <a:spcBef>
          <a:spcPct val="20000"/>
        </a:spcBef>
        <a:buFont typeface="Arial" pitchFamily="34" charset="0"/>
        <a:buChar char="•"/>
        <a:defRPr kumimoji="1" sz="2798" kern="1200">
          <a:solidFill>
            <a:schemeClr val="tx1"/>
          </a:solidFill>
          <a:latin typeface="+mj-ea"/>
          <a:ea typeface="+mj-ea"/>
          <a:cs typeface="+mn-cs"/>
        </a:defRPr>
      </a:lvl1pPr>
      <a:lvl2pPr marL="662685" indent="-254879" algn="l" defTabSz="815612" rtl="0" eaLnBrk="1" latinLnBrk="0" hangingPunct="1">
        <a:spcBef>
          <a:spcPct val="20000"/>
        </a:spcBef>
        <a:buFont typeface="Arial" pitchFamily="34" charset="0"/>
        <a:buChar char="–"/>
        <a:defRPr kumimoji="1" sz="2498" kern="1200">
          <a:solidFill>
            <a:schemeClr val="tx1"/>
          </a:solidFill>
          <a:latin typeface="+mj-ea"/>
          <a:ea typeface="+mj-ea"/>
          <a:cs typeface="+mn-cs"/>
        </a:defRPr>
      </a:lvl2pPr>
      <a:lvl3pPr marL="1019515" indent="-203903" algn="l" defTabSz="815612" rtl="0" eaLnBrk="1" latinLnBrk="0" hangingPunct="1">
        <a:spcBef>
          <a:spcPct val="20000"/>
        </a:spcBef>
        <a:buFont typeface="Arial" pitchFamily="34" charset="0"/>
        <a:buChar char="•"/>
        <a:defRPr kumimoji="1" sz="2198" kern="1200">
          <a:solidFill>
            <a:schemeClr val="tx1"/>
          </a:solidFill>
          <a:latin typeface="+mj-ea"/>
          <a:ea typeface="+mj-ea"/>
          <a:cs typeface="+mn-cs"/>
        </a:defRPr>
      </a:lvl3pPr>
      <a:lvl4pPr marL="1427321" indent="-203903" algn="l" defTabSz="815612" rtl="0" eaLnBrk="1" latinLnBrk="0" hangingPunct="1">
        <a:spcBef>
          <a:spcPct val="20000"/>
        </a:spcBef>
        <a:buFont typeface="Arial" pitchFamily="34" charset="0"/>
        <a:buChar char="–"/>
        <a:defRPr kumimoji="1" sz="1798" kern="1200">
          <a:solidFill>
            <a:schemeClr val="tx1"/>
          </a:solidFill>
          <a:latin typeface="+mj-ea"/>
          <a:ea typeface="+mj-ea"/>
          <a:cs typeface="+mn-cs"/>
        </a:defRPr>
      </a:lvl4pPr>
      <a:lvl5pPr marL="1835127" indent="-203903" algn="l" defTabSz="815612" rtl="0" eaLnBrk="1" latinLnBrk="0" hangingPunct="1">
        <a:spcBef>
          <a:spcPct val="20000"/>
        </a:spcBef>
        <a:buFont typeface="Arial" pitchFamily="34" charset="0"/>
        <a:buChar char="»"/>
        <a:defRPr kumimoji="1" sz="1798" kern="1200">
          <a:solidFill>
            <a:schemeClr val="tx1"/>
          </a:solidFill>
          <a:latin typeface="+mj-ea"/>
          <a:ea typeface="+mj-ea"/>
          <a:cs typeface="+mn-cs"/>
        </a:defRPr>
      </a:lvl5pPr>
      <a:lvl6pPr marL="2242933" indent="-203903" algn="l" defTabSz="815612" rtl="0" eaLnBrk="1" latinLnBrk="0" hangingPunct="1">
        <a:spcBef>
          <a:spcPct val="20000"/>
        </a:spcBef>
        <a:buFont typeface="Arial" pitchFamily="34" charset="0"/>
        <a:buChar char="•"/>
        <a:defRPr kumimoji="1" sz="1798" kern="1200">
          <a:solidFill>
            <a:schemeClr val="tx1"/>
          </a:solidFill>
          <a:latin typeface="+mn-lt"/>
          <a:ea typeface="+mn-ea"/>
          <a:cs typeface="+mn-cs"/>
        </a:defRPr>
      </a:lvl6pPr>
      <a:lvl7pPr marL="2650739" indent="-203903" algn="l" defTabSz="815612" rtl="0" eaLnBrk="1" latinLnBrk="0" hangingPunct="1">
        <a:spcBef>
          <a:spcPct val="20000"/>
        </a:spcBef>
        <a:buFont typeface="Arial" pitchFamily="34" charset="0"/>
        <a:buChar char="•"/>
        <a:defRPr kumimoji="1" sz="1798" kern="1200">
          <a:solidFill>
            <a:schemeClr val="tx1"/>
          </a:solidFill>
          <a:latin typeface="+mn-lt"/>
          <a:ea typeface="+mn-ea"/>
          <a:cs typeface="+mn-cs"/>
        </a:defRPr>
      </a:lvl7pPr>
      <a:lvl8pPr marL="3058545" indent="-203903" algn="l" defTabSz="815612" rtl="0" eaLnBrk="1" latinLnBrk="0" hangingPunct="1">
        <a:spcBef>
          <a:spcPct val="20000"/>
        </a:spcBef>
        <a:buFont typeface="Arial" pitchFamily="34" charset="0"/>
        <a:buChar char="•"/>
        <a:defRPr kumimoji="1" sz="1798" kern="1200">
          <a:solidFill>
            <a:schemeClr val="tx1"/>
          </a:solidFill>
          <a:latin typeface="+mn-lt"/>
          <a:ea typeface="+mn-ea"/>
          <a:cs typeface="+mn-cs"/>
        </a:defRPr>
      </a:lvl8pPr>
      <a:lvl9pPr marL="3466351" indent="-203903" algn="l" defTabSz="815612" rtl="0" eaLnBrk="1" latinLnBrk="0" hangingPunct="1">
        <a:spcBef>
          <a:spcPct val="20000"/>
        </a:spcBef>
        <a:buFont typeface="Arial" pitchFamily="34" charset="0"/>
        <a:buChar char="•"/>
        <a:defRPr kumimoji="1" sz="1798" kern="1200">
          <a:solidFill>
            <a:schemeClr val="tx1"/>
          </a:solidFill>
          <a:latin typeface="+mn-lt"/>
          <a:ea typeface="+mn-ea"/>
          <a:cs typeface="+mn-cs"/>
        </a:defRPr>
      </a:lvl9pPr>
    </p:bodyStyle>
    <p:otherStyle>
      <a:defPPr>
        <a:defRPr lang="ja-JP"/>
      </a:defPPr>
      <a:lvl1pPr marL="0" algn="l" defTabSz="815612" rtl="0" eaLnBrk="1" latinLnBrk="0" hangingPunct="1">
        <a:defRPr kumimoji="1" sz="1598" kern="1200">
          <a:solidFill>
            <a:schemeClr val="tx1"/>
          </a:solidFill>
          <a:latin typeface="+mn-lt"/>
          <a:ea typeface="+mn-ea"/>
          <a:cs typeface="+mn-cs"/>
        </a:defRPr>
      </a:lvl1pPr>
      <a:lvl2pPr marL="407806" algn="l" defTabSz="815612" rtl="0" eaLnBrk="1" latinLnBrk="0" hangingPunct="1">
        <a:defRPr kumimoji="1" sz="1598" kern="1200">
          <a:solidFill>
            <a:schemeClr val="tx1"/>
          </a:solidFill>
          <a:latin typeface="+mn-lt"/>
          <a:ea typeface="+mn-ea"/>
          <a:cs typeface="+mn-cs"/>
        </a:defRPr>
      </a:lvl2pPr>
      <a:lvl3pPr marL="815612" algn="l" defTabSz="815612" rtl="0" eaLnBrk="1" latinLnBrk="0" hangingPunct="1">
        <a:defRPr kumimoji="1" sz="1598" kern="1200">
          <a:solidFill>
            <a:schemeClr val="tx1"/>
          </a:solidFill>
          <a:latin typeface="+mn-lt"/>
          <a:ea typeface="+mn-ea"/>
          <a:cs typeface="+mn-cs"/>
        </a:defRPr>
      </a:lvl3pPr>
      <a:lvl4pPr marL="1223418" algn="l" defTabSz="815612" rtl="0" eaLnBrk="1" latinLnBrk="0" hangingPunct="1">
        <a:defRPr kumimoji="1" sz="1598" kern="1200">
          <a:solidFill>
            <a:schemeClr val="tx1"/>
          </a:solidFill>
          <a:latin typeface="+mn-lt"/>
          <a:ea typeface="+mn-ea"/>
          <a:cs typeface="+mn-cs"/>
        </a:defRPr>
      </a:lvl4pPr>
      <a:lvl5pPr marL="1631223" algn="l" defTabSz="815612" rtl="0" eaLnBrk="1" latinLnBrk="0" hangingPunct="1">
        <a:defRPr kumimoji="1" sz="1598" kern="1200">
          <a:solidFill>
            <a:schemeClr val="tx1"/>
          </a:solidFill>
          <a:latin typeface="+mn-lt"/>
          <a:ea typeface="+mn-ea"/>
          <a:cs typeface="+mn-cs"/>
        </a:defRPr>
      </a:lvl5pPr>
      <a:lvl6pPr marL="2039029" algn="l" defTabSz="815612" rtl="0" eaLnBrk="1" latinLnBrk="0" hangingPunct="1">
        <a:defRPr kumimoji="1" sz="1598" kern="1200">
          <a:solidFill>
            <a:schemeClr val="tx1"/>
          </a:solidFill>
          <a:latin typeface="+mn-lt"/>
          <a:ea typeface="+mn-ea"/>
          <a:cs typeface="+mn-cs"/>
        </a:defRPr>
      </a:lvl6pPr>
      <a:lvl7pPr marL="2446836" algn="l" defTabSz="815612" rtl="0" eaLnBrk="1" latinLnBrk="0" hangingPunct="1">
        <a:defRPr kumimoji="1" sz="1598" kern="1200">
          <a:solidFill>
            <a:schemeClr val="tx1"/>
          </a:solidFill>
          <a:latin typeface="+mn-lt"/>
          <a:ea typeface="+mn-ea"/>
          <a:cs typeface="+mn-cs"/>
        </a:defRPr>
      </a:lvl7pPr>
      <a:lvl8pPr marL="2854642" algn="l" defTabSz="815612" rtl="0" eaLnBrk="1" latinLnBrk="0" hangingPunct="1">
        <a:defRPr kumimoji="1" sz="1598" kern="1200">
          <a:solidFill>
            <a:schemeClr val="tx1"/>
          </a:solidFill>
          <a:latin typeface="+mn-lt"/>
          <a:ea typeface="+mn-ea"/>
          <a:cs typeface="+mn-cs"/>
        </a:defRPr>
      </a:lvl8pPr>
      <a:lvl9pPr marL="3262448" algn="l" defTabSz="815612" rtl="0" eaLnBrk="1" latinLnBrk="0" hangingPunct="1">
        <a:defRPr kumimoji="1" sz="1598"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646464"/>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8097041"/>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Lst>
  <p:hf sldNum="0" hdr="0" ftr="0" dt="0"/>
  <p:txStyles>
    <p:titleStyle>
      <a:lvl1pPr algn="l" defTabSz="815632" rtl="0" eaLnBrk="1" latinLnBrk="0" hangingPunct="1">
        <a:spcBef>
          <a:spcPct val="0"/>
        </a:spcBef>
        <a:buNone/>
        <a:defRPr kumimoji="1" sz="3897" kern="1200">
          <a:solidFill>
            <a:schemeClr val="tx1"/>
          </a:solidFill>
          <a:latin typeface="+mj-ea"/>
          <a:ea typeface="+mj-ea"/>
          <a:cs typeface="+mj-cs"/>
        </a:defRPr>
      </a:lvl1pPr>
    </p:titleStyle>
    <p:bodyStyle>
      <a:lvl1pPr marL="305862" indent="-305862" algn="l" defTabSz="815632" rtl="0" eaLnBrk="1" latinLnBrk="0" hangingPunct="1">
        <a:spcBef>
          <a:spcPct val="20000"/>
        </a:spcBef>
        <a:buFont typeface="Arial" pitchFamily="34" charset="0"/>
        <a:buChar char="•"/>
        <a:defRPr kumimoji="1" sz="2798" kern="1200">
          <a:solidFill>
            <a:schemeClr val="tx1"/>
          </a:solidFill>
          <a:latin typeface="+mj-ea"/>
          <a:ea typeface="+mj-ea"/>
          <a:cs typeface="+mn-cs"/>
        </a:defRPr>
      </a:lvl1pPr>
      <a:lvl2pPr marL="662701" indent="-254885" algn="l" defTabSz="815632" rtl="0" eaLnBrk="1" latinLnBrk="0" hangingPunct="1">
        <a:spcBef>
          <a:spcPct val="20000"/>
        </a:spcBef>
        <a:buFont typeface="Arial" pitchFamily="34" charset="0"/>
        <a:buChar char="–"/>
        <a:defRPr kumimoji="1" sz="2498" kern="1200">
          <a:solidFill>
            <a:schemeClr val="tx1"/>
          </a:solidFill>
          <a:latin typeface="+mj-ea"/>
          <a:ea typeface="+mj-ea"/>
          <a:cs typeface="+mn-cs"/>
        </a:defRPr>
      </a:lvl2pPr>
      <a:lvl3pPr marL="1019541" indent="-203908" algn="l" defTabSz="815632" rtl="0" eaLnBrk="1" latinLnBrk="0" hangingPunct="1">
        <a:spcBef>
          <a:spcPct val="20000"/>
        </a:spcBef>
        <a:buFont typeface="Arial" pitchFamily="34" charset="0"/>
        <a:buChar char="•"/>
        <a:defRPr kumimoji="1" sz="2198" kern="1200">
          <a:solidFill>
            <a:schemeClr val="tx1"/>
          </a:solidFill>
          <a:latin typeface="+mj-ea"/>
          <a:ea typeface="+mj-ea"/>
          <a:cs typeface="+mn-cs"/>
        </a:defRPr>
      </a:lvl3pPr>
      <a:lvl4pPr marL="1427356" indent="-203908" algn="l" defTabSz="815632" rtl="0" eaLnBrk="1" latinLnBrk="0" hangingPunct="1">
        <a:spcBef>
          <a:spcPct val="20000"/>
        </a:spcBef>
        <a:buFont typeface="Arial" pitchFamily="34" charset="0"/>
        <a:buChar char="–"/>
        <a:defRPr kumimoji="1" sz="1798" kern="1200">
          <a:solidFill>
            <a:schemeClr val="tx1"/>
          </a:solidFill>
          <a:latin typeface="+mj-ea"/>
          <a:ea typeface="+mj-ea"/>
          <a:cs typeface="+mn-cs"/>
        </a:defRPr>
      </a:lvl4pPr>
      <a:lvl5pPr marL="1835173" indent="-203908" algn="l" defTabSz="815632" rtl="0" eaLnBrk="1" latinLnBrk="0" hangingPunct="1">
        <a:spcBef>
          <a:spcPct val="20000"/>
        </a:spcBef>
        <a:buFont typeface="Arial" pitchFamily="34" charset="0"/>
        <a:buChar char="»"/>
        <a:defRPr kumimoji="1" sz="1798" kern="1200">
          <a:solidFill>
            <a:schemeClr val="tx1"/>
          </a:solidFill>
          <a:latin typeface="+mj-ea"/>
          <a:ea typeface="+mj-ea"/>
          <a:cs typeface="+mn-cs"/>
        </a:defRPr>
      </a:lvl5pPr>
      <a:lvl6pPr marL="2242989"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6pPr>
      <a:lvl7pPr marL="2650805"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7pPr>
      <a:lvl8pPr marL="3058621"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8pPr>
      <a:lvl9pPr marL="3466438"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9pPr>
    </p:bodyStyle>
    <p:otherStyle>
      <a:defPPr>
        <a:defRPr lang="ja-JP"/>
      </a:defPPr>
      <a:lvl1pPr marL="0" algn="l" defTabSz="815632" rtl="0" eaLnBrk="1" latinLnBrk="0" hangingPunct="1">
        <a:defRPr kumimoji="1" sz="1599" kern="1200">
          <a:solidFill>
            <a:schemeClr val="tx1"/>
          </a:solidFill>
          <a:latin typeface="+mn-lt"/>
          <a:ea typeface="+mn-ea"/>
          <a:cs typeface="+mn-cs"/>
        </a:defRPr>
      </a:lvl1pPr>
      <a:lvl2pPr marL="407817" algn="l" defTabSz="815632" rtl="0" eaLnBrk="1" latinLnBrk="0" hangingPunct="1">
        <a:defRPr kumimoji="1" sz="1599" kern="1200">
          <a:solidFill>
            <a:schemeClr val="tx1"/>
          </a:solidFill>
          <a:latin typeface="+mn-lt"/>
          <a:ea typeface="+mn-ea"/>
          <a:cs typeface="+mn-cs"/>
        </a:defRPr>
      </a:lvl2pPr>
      <a:lvl3pPr marL="815632" algn="l" defTabSz="815632" rtl="0" eaLnBrk="1" latinLnBrk="0" hangingPunct="1">
        <a:defRPr kumimoji="1" sz="1599" kern="1200">
          <a:solidFill>
            <a:schemeClr val="tx1"/>
          </a:solidFill>
          <a:latin typeface="+mn-lt"/>
          <a:ea typeface="+mn-ea"/>
          <a:cs typeface="+mn-cs"/>
        </a:defRPr>
      </a:lvl3pPr>
      <a:lvl4pPr marL="1223449" algn="l" defTabSz="815632" rtl="0" eaLnBrk="1" latinLnBrk="0" hangingPunct="1">
        <a:defRPr kumimoji="1" sz="1599" kern="1200">
          <a:solidFill>
            <a:schemeClr val="tx1"/>
          </a:solidFill>
          <a:latin typeface="+mn-lt"/>
          <a:ea typeface="+mn-ea"/>
          <a:cs typeface="+mn-cs"/>
        </a:defRPr>
      </a:lvl4pPr>
      <a:lvl5pPr marL="1631265" algn="l" defTabSz="815632" rtl="0" eaLnBrk="1" latinLnBrk="0" hangingPunct="1">
        <a:defRPr kumimoji="1" sz="1599" kern="1200">
          <a:solidFill>
            <a:schemeClr val="tx1"/>
          </a:solidFill>
          <a:latin typeface="+mn-lt"/>
          <a:ea typeface="+mn-ea"/>
          <a:cs typeface="+mn-cs"/>
        </a:defRPr>
      </a:lvl5pPr>
      <a:lvl6pPr marL="2039081" algn="l" defTabSz="815632" rtl="0" eaLnBrk="1" latinLnBrk="0" hangingPunct="1">
        <a:defRPr kumimoji="1" sz="1599" kern="1200">
          <a:solidFill>
            <a:schemeClr val="tx1"/>
          </a:solidFill>
          <a:latin typeface="+mn-lt"/>
          <a:ea typeface="+mn-ea"/>
          <a:cs typeface="+mn-cs"/>
        </a:defRPr>
      </a:lvl6pPr>
      <a:lvl7pPr marL="2446897" algn="l" defTabSz="815632" rtl="0" eaLnBrk="1" latinLnBrk="0" hangingPunct="1">
        <a:defRPr kumimoji="1" sz="1599" kern="1200">
          <a:solidFill>
            <a:schemeClr val="tx1"/>
          </a:solidFill>
          <a:latin typeface="+mn-lt"/>
          <a:ea typeface="+mn-ea"/>
          <a:cs typeface="+mn-cs"/>
        </a:defRPr>
      </a:lvl7pPr>
      <a:lvl8pPr marL="2854713" algn="l" defTabSz="815632" rtl="0" eaLnBrk="1" latinLnBrk="0" hangingPunct="1">
        <a:defRPr kumimoji="1" sz="1599" kern="1200">
          <a:solidFill>
            <a:schemeClr val="tx1"/>
          </a:solidFill>
          <a:latin typeface="+mn-lt"/>
          <a:ea typeface="+mn-ea"/>
          <a:cs typeface="+mn-cs"/>
        </a:defRPr>
      </a:lvl8pPr>
      <a:lvl9pPr marL="3262529" algn="l" defTabSz="815632" rtl="0" eaLnBrk="1" latinLnBrk="0" hangingPunct="1">
        <a:defRPr kumimoji="1" sz="1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ja-JP"/>
              <a:t>March 2025</a:t>
            </a:r>
            <a:endParaRPr lang="en-GB" altLang="ja-JP"/>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wrap="none"/>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Information exchange in SMD</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2025-3-10</a:t>
            </a:r>
          </a:p>
        </p:txBody>
      </p:sp>
      <p:sp>
        <p:nvSpPr>
          <p:cNvPr id="7" name="Footer Placeholder 4"/>
          <p:cNvSpPr>
            <a:spLocks noGrp="1"/>
          </p:cNvSpPr>
          <p:nvPr>
            <p:ph type="ftr" idx="14"/>
          </p:nvPr>
        </p:nvSpPr>
        <p:spPr>
          <a:xfrm>
            <a:off x="5500694" y="6475413"/>
            <a:ext cx="3041644" cy="180975"/>
          </a:xfrm>
        </p:spPr>
        <p:txBody>
          <a:bodyPr/>
          <a:lstStyle/>
          <a:p>
            <a:r>
              <a:rPr lang="it-IT"/>
              <a:t>Ryuichi Hirata(Sony Corporation), et. al.,</a:t>
            </a:r>
            <a:endParaRPr lang="en-GB"/>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2" name="Object 3">
            <a:extLst>
              <a:ext uri="{FF2B5EF4-FFF2-40B4-BE49-F238E27FC236}">
                <a16:creationId xmlns:a16="http://schemas.microsoft.com/office/drawing/2014/main" id="{856B4E07-9D6E-B111-F5CB-A58E65856311}"/>
              </a:ext>
            </a:extLst>
          </p:cNvPr>
          <p:cNvGraphicFramePr>
            <a:graphicFrameLocks noChangeAspect="1"/>
          </p:cNvGraphicFramePr>
          <p:nvPr>
            <p:extLst>
              <p:ext uri="{D42A27DB-BD31-4B8C-83A1-F6EECF244321}">
                <p14:modId xmlns:p14="http://schemas.microsoft.com/office/powerpoint/2010/main" val="2839974498"/>
              </p:ext>
            </p:extLst>
          </p:nvPr>
        </p:nvGraphicFramePr>
        <p:xfrm>
          <a:off x="517525" y="2278063"/>
          <a:ext cx="8061325" cy="4062412"/>
        </p:xfrm>
        <a:graphic>
          <a:graphicData uri="http://schemas.openxmlformats.org/presentationml/2006/ole">
            <mc:AlternateContent xmlns:mc="http://schemas.openxmlformats.org/markup-compatibility/2006">
              <mc:Choice xmlns:v="urn:schemas-microsoft-com:vml" Requires="v">
                <p:oleObj name="Document" r:id="rId3" imgW="8231336" imgH="4146371" progId="Word.Document.8">
                  <p:embed/>
                </p:oleObj>
              </mc:Choice>
              <mc:Fallback>
                <p:oleObj name="Document" r:id="rId3" imgW="8231336" imgH="4146371" progId="Word.Document.8">
                  <p:embed/>
                  <p:pic>
                    <p:nvPicPr>
                      <p:cNvPr id="2" name="Object 3">
                        <a:extLst>
                          <a:ext uri="{FF2B5EF4-FFF2-40B4-BE49-F238E27FC236}">
                            <a16:creationId xmlns:a16="http://schemas.microsoft.com/office/drawing/2014/main" id="{856B4E07-9D6E-B111-F5CB-A58E65856311}"/>
                          </a:ext>
                        </a:extLst>
                      </p:cNvPr>
                      <p:cNvPicPr>
                        <a:picLocks noChangeAspect="1" noChangeArrowheads="1"/>
                      </p:cNvPicPr>
                      <p:nvPr/>
                    </p:nvPicPr>
                    <p:blipFill>
                      <a:blip r:embed="rId4"/>
                      <a:srcRect/>
                      <a:stretch>
                        <a:fillRect/>
                      </a:stretch>
                    </p:blipFill>
                    <p:spPr bwMode="auto">
                      <a:xfrm>
                        <a:off x="517525" y="2278063"/>
                        <a:ext cx="8061325" cy="40624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76BFB0-7D79-413F-8561-93861913AE7A}"/>
              </a:ext>
            </a:extLst>
          </p:cNvPr>
          <p:cNvSpPr>
            <a:spLocks noGrp="1"/>
          </p:cNvSpPr>
          <p:nvPr>
            <p:ph type="title"/>
          </p:nvPr>
        </p:nvSpPr>
        <p:spPr/>
        <p:txBody>
          <a:bodyPr/>
          <a:lstStyle/>
          <a:p>
            <a:r>
              <a:rPr kumimoji="1" lang="en-US" altLang="ja-JP"/>
              <a:t>References</a:t>
            </a:r>
            <a:endParaRPr kumimoji="1" lang="ja-JP" altLang="en-US"/>
          </a:p>
        </p:txBody>
      </p:sp>
      <p:sp>
        <p:nvSpPr>
          <p:cNvPr id="3" name="コンテンツ プレースホルダー 2">
            <a:extLst>
              <a:ext uri="{FF2B5EF4-FFF2-40B4-BE49-F238E27FC236}">
                <a16:creationId xmlns:a16="http://schemas.microsoft.com/office/drawing/2014/main" id="{F218D81E-9A56-31E4-9040-F5E3B6FC4817}"/>
              </a:ext>
            </a:extLst>
          </p:cNvPr>
          <p:cNvSpPr>
            <a:spLocks noGrp="1"/>
          </p:cNvSpPr>
          <p:nvPr>
            <p:ph idx="1"/>
          </p:nvPr>
        </p:nvSpPr>
        <p:spPr/>
        <p:txBody>
          <a:bodyPr/>
          <a:lstStyle/>
          <a:p>
            <a:pPr marL="0" indent="0"/>
            <a:r>
              <a:rPr lang="en-US" altLang="ja-JP" sz="1800"/>
              <a:t>[1] 24/1884r0, “Signaling considerations for seamless roaming,” Abhishek Patil (Qualcomm)</a:t>
            </a:r>
          </a:p>
          <a:p>
            <a:pPr marL="0" indent="0"/>
            <a:r>
              <a:rPr kumimoji="1" lang="en-US" altLang="ja-JP" sz="1800"/>
              <a:t>[2] </a:t>
            </a:r>
            <a:r>
              <a:rPr lang="en-US" altLang="ja-JP" sz="1800"/>
              <a:t>24/1425r0, “Considerations for Context Transfer in 11bn,” Peshal Nayak (Samsung)</a:t>
            </a:r>
          </a:p>
          <a:p>
            <a:pPr marL="0" indent="0"/>
            <a:r>
              <a:rPr kumimoji="1" lang="en-US" altLang="ja-JP" sz="1800"/>
              <a:t>[3] 24/1882r1, “Link Setup for Seamless Roaming,” Chitto Ghosh (Apple)</a:t>
            </a:r>
            <a:endParaRPr kumimoji="1" lang="ja-JP" altLang="en-US" sz="1800"/>
          </a:p>
        </p:txBody>
      </p:sp>
      <p:sp>
        <p:nvSpPr>
          <p:cNvPr id="4" name="スライド番号プレースホルダー 3">
            <a:extLst>
              <a:ext uri="{FF2B5EF4-FFF2-40B4-BE49-F238E27FC236}">
                <a16:creationId xmlns:a16="http://schemas.microsoft.com/office/drawing/2014/main" id="{5FEE87BA-2595-3FAD-61C6-6EB849F84F91}"/>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フッター プレースホルダー 4">
            <a:extLst>
              <a:ext uri="{FF2B5EF4-FFF2-40B4-BE49-F238E27FC236}">
                <a16:creationId xmlns:a16="http://schemas.microsoft.com/office/drawing/2014/main" id="{CA929EE4-9EFC-B3B5-58A7-A2940F5782DF}"/>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0A9DAAC8-B066-2112-B340-C9598ED9AF19}"/>
              </a:ext>
            </a:extLst>
          </p:cNvPr>
          <p:cNvSpPr>
            <a:spLocks noGrp="1"/>
          </p:cNvSpPr>
          <p:nvPr>
            <p:ph type="dt" idx="15"/>
          </p:nvPr>
        </p:nvSpPr>
        <p:spPr/>
        <p:txBody>
          <a:bodyPr/>
          <a:lstStyle/>
          <a:p>
            <a:r>
              <a:rPr lang="en-US" altLang="ja-JP"/>
              <a:t>March 2025</a:t>
            </a:r>
            <a:endParaRPr lang="en-GB" altLang="ja-JP"/>
          </a:p>
        </p:txBody>
      </p:sp>
    </p:spTree>
    <p:extLst>
      <p:ext uri="{BB962C8B-B14F-4D97-AF65-F5344CB8AC3E}">
        <p14:creationId xmlns:p14="http://schemas.microsoft.com/office/powerpoint/2010/main" val="1009827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BF1A45-46EB-8156-DF1C-BAE26DABF046}"/>
              </a:ext>
            </a:extLst>
          </p:cNvPr>
          <p:cNvSpPr>
            <a:spLocks noGrp="1"/>
          </p:cNvSpPr>
          <p:nvPr>
            <p:ph type="title"/>
          </p:nvPr>
        </p:nvSpPr>
        <p:spPr/>
        <p:txBody>
          <a:bodyPr/>
          <a:lstStyle/>
          <a:p>
            <a:r>
              <a:rPr kumimoji="1" lang="en-US" altLang="ja-JP"/>
              <a:t>Introduction</a:t>
            </a:r>
            <a:endParaRPr kumimoji="1" lang="ja-JP" altLang="en-US"/>
          </a:p>
        </p:txBody>
      </p:sp>
      <p:sp>
        <p:nvSpPr>
          <p:cNvPr id="3" name="コンテンツ プレースホルダー 2">
            <a:extLst>
              <a:ext uri="{FF2B5EF4-FFF2-40B4-BE49-F238E27FC236}">
                <a16:creationId xmlns:a16="http://schemas.microsoft.com/office/drawing/2014/main" id="{964BEBC3-D56C-5A50-91D0-196F66DA76EE}"/>
              </a:ext>
            </a:extLst>
          </p:cNvPr>
          <p:cNvSpPr>
            <a:spLocks noGrp="1"/>
          </p:cNvSpPr>
          <p:nvPr>
            <p:ph idx="1"/>
          </p:nvPr>
        </p:nvSpPr>
        <p:spPr/>
        <p:txBody>
          <a:bodyPr/>
          <a:lstStyle/>
          <a:p>
            <a:pPr>
              <a:buFont typeface="Arial" panose="020B0604020202020204" pitchFamily="34" charset="0"/>
              <a:buChar char="•"/>
            </a:pPr>
            <a:r>
              <a:rPr kumimoji="1" lang="en-US" altLang="ja-JP" sz="2000" dirty="0"/>
              <a:t>TGbn agreed to define an SMD that covers multiple AP MLDs, where a non-AP MLD can use the UHR seamless roaming procedure to roam between the AP MLDs of the SMD.</a:t>
            </a:r>
          </a:p>
          <a:p>
            <a:pPr>
              <a:buFont typeface="Arial" panose="020B0604020202020204" pitchFamily="34" charset="0"/>
              <a:buChar char="•"/>
            </a:pPr>
            <a:endParaRPr lang="en-US" altLang="ja-JP" sz="2000" dirty="0"/>
          </a:p>
          <a:p>
            <a:pPr>
              <a:buFont typeface="Arial" panose="020B0604020202020204" pitchFamily="34" charset="0"/>
              <a:buChar char="•"/>
            </a:pPr>
            <a:r>
              <a:rPr kumimoji="1" lang="en-US" altLang="ja-JP" sz="2000" dirty="0"/>
              <a:t>TGbn also agreed to include a roaming preparation procedure </a:t>
            </a:r>
            <a:r>
              <a:rPr lang="en-US" altLang="ja-JP" sz="2000" dirty="0"/>
              <a:t>for </a:t>
            </a:r>
            <a:r>
              <a:rPr kumimoji="1" lang="en-US" altLang="ja-JP" sz="2000" dirty="0"/>
              <a:t>setting up link(s) with a target AP MLD.</a:t>
            </a:r>
          </a:p>
          <a:p>
            <a:pPr>
              <a:buFont typeface="Arial" panose="020B0604020202020204" pitchFamily="34" charset="0"/>
              <a:buChar char="•"/>
            </a:pPr>
            <a:endParaRPr lang="en-US" altLang="ja-JP" sz="2000" dirty="0"/>
          </a:p>
          <a:p>
            <a:pPr>
              <a:buFont typeface="Arial" panose="020B0604020202020204" pitchFamily="34" charset="0"/>
              <a:buChar char="•"/>
            </a:pPr>
            <a:r>
              <a:rPr lang="en-US" altLang="ja-JP" sz="2000" dirty="0"/>
              <a:t>Currently, </a:t>
            </a:r>
            <a:r>
              <a:rPr lang="en-GB" altLang="ja-JP" sz="2000" dirty="0">
                <a:effectLst/>
                <a:latin typeface="Times New Roman" panose="02020603050405020304" pitchFamily="18" charset="0"/>
                <a:ea typeface="SimSun" panose="02010600030101010101" pitchFamily="2" charset="-122"/>
              </a:rPr>
              <a:t>multiple candidate target AP MLDs selection is TBD.</a:t>
            </a:r>
            <a:endParaRPr lang="en-US" altLang="ja-JP" sz="2000" dirty="0"/>
          </a:p>
          <a:p>
            <a:pPr>
              <a:buFont typeface="Arial" panose="020B0604020202020204" pitchFamily="34" charset="0"/>
              <a:buChar char="•"/>
            </a:pPr>
            <a:endParaRPr lang="en-US" altLang="ja-JP" sz="2000" dirty="0"/>
          </a:p>
          <a:p>
            <a:pPr>
              <a:buFont typeface="Arial" panose="020B0604020202020204" pitchFamily="34" charset="0"/>
              <a:buChar char="•"/>
            </a:pPr>
            <a:r>
              <a:rPr kumimoji="1" lang="en-US" altLang="ja-JP" sz="2000" dirty="0"/>
              <a:t>In this contribution, we show that some information exchange between AP MLDs </a:t>
            </a:r>
            <a:r>
              <a:rPr lang="en-US" altLang="ja-JP" sz="2000" dirty="0"/>
              <a:t>can</a:t>
            </a:r>
            <a:r>
              <a:rPr kumimoji="1" lang="en-US" altLang="ja-JP" sz="2000" dirty="0"/>
              <a:t> help in selecting an appropriate target AP MLD</a:t>
            </a:r>
          </a:p>
        </p:txBody>
      </p:sp>
      <p:sp>
        <p:nvSpPr>
          <p:cNvPr id="4" name="スライド番号プレースホルダー 3">
            <a:extLst>
              <a:ext uri="{FF2B5EF4-FFF2-40B4-BE49-F238E27FC236}">
                <a16:creationId xmlns:a16="http://schemas.microsoft.com/office/drawing/2014/main" id="{E1AC799C-B335-9ED0-9622-45B8FC272DF1}"/>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フッター プレースホルダー 4">
            <a:extLst>
              <a:ext uri="{FF2B5EF4-FFF2-40B4-BE49-F238E27FC236}">
                <a16:creationId xmlns:a16="http://schemas.microsoft.com/office/drawing/2014/main" id="{D6A5889D-D344-F93E-433B-8C4B583F1D8A}"/>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8C448E3E-C839-2F99-958C-4AA8DFCC05D4}"/>
              </a:ext>
            </a:extLst>
          </p:cNvPr>
          <p:cNvSpPr>
            <a:spLocks noGrp="1"/>
          </p:cNvSpPr>
          <p:nvPr>
            <p:ph type="dt" idx="15"/>
          </p:nvPr>
        </p:nvSpPr>
        <p:spPr/>
        <p:txBody>
          <a:bodyPr/>
          <a:lstStyle/>
          <a:p>
            <a:r>
              <a:rPr lang="en-US" altLang="ja-JP"/>
              <a:t>March 2025</a:t>
            </a:r>
            <a:endParaRPr lang="en-GB" altLang="ja-JP"/>
          </a:p>
        </p:txBody>
      </p:sp>
    </p:spTree>
    <p:extLst>
      <p:ext uri="{BB962C8B-B14F-4D97-AF65-F5344CB8AC3E}">
        <p14:creationId xmlns:p14="http://schemas.microsoft.com/office/powerpoint/2010/main" val="1173972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17C833-0C24-F0FD-79F7-20D3C8CC72DE}"/>
              </a:ext>
            </a:extLst>
          </p:cNvPr>
          <p:cNvSpPr>
            <a:spLocks noGrp="1"/>
          </p:cNvSpPr>
          <p:nvPr>
            <p:ph type="title"/>
          </p:nvPr>
        </p:nvSpPr>
        <p:spPr/>
        <p:txBody>
          <a:bodyPr/>
          <a:lstStyle/>
          <a:p>
            <a:r>
              <a:rPr kumimoji="1" lang="en-US" altLang="ja-JP"/>
              <a:t>Roaming preparation procedure</a:t>
            </a:r>
            <a:endParaRPr kumimoji="1" lang="ja-JP" altLang="en-US"/>
          </a:p>
        </p:txBody>
      </p:sp>
      <p:sp>
        <p:nvSpPr>
          <p:cNvPr id="3" name="コンテンツ プレースホルダー 2">
            <a:extLst>
              <a:ext uri="{FF2B5EF4-FFF2-40B4-BE49-F238E27FC236}">
                <a16:creationId xmlns:a16="http://schemas.microsoft.com/office/drawing/2014/main" id="{EBF89297-478C-D504-597E-C9F61FFA344C}"/>
              </a:ext>
            </a:extLst>
          </p:cNvPr>
          <p:cNvSpPr>
            <a:spLocks noGrp="1"/>
          </p:cNvSpPr>
          <p:nvPr>
            <p:ph idx="1"/>
          </p:nvPr>
        </p:nvSpPr>
        <p:spPr>
          <a:xfrm>
            <a:off x="685801" y="1981200"/>
            <a:ext cx="3886200" cy="4113213"/>
          </a:xfrm>
        </p:spPr>
        <p:txBody>
          <a:bodyPr/>
          <a:lstStyle/>
          <a:p>
            <a:pPr>
              <a:buFont typeface="Arial" panose="020B0604020202020204" pitchFamily="34" charset="0"/>
              <a:buChar char="•"/>
            </a:pPr>
            <a:r>
              <a:rPr lang="en-GB" altLang="ja-JP" sz="1800" dirty="0">
                <a:latin typeface="Times New Roman" panose="02020603050405020304" pitchFamily="18" charset="0"/>
                <a:ea typeface="SimSun" panose="02010600030101010101" pitchFamily="2" charset="-122"/>
              </a:rPr>
              <a:t>A</a:t>
            </a:r>
            <a:r>
              <a:rPr lang="en-GB" altLang="ja-JP" sz="1800" dirty="0">
                <a:effectLst/>
                <a:latin typeface="Times New Roman" panose="02020603050405020304" pitchFamily="18" charset="0"/>
                <a:ea typeface="SimSun" panose="02010600030101010101" pitchFamily="2" charset="-122"/>
              </a:rPr>
              <a:t> non-AP MLD can initiate a roaming preparation procedure with a target AP MLD by sending a TBD request frame to its current AP MLD.</a:t>
            </a:r>
            <a:endParaRPr lang="en-US" altLang="ja-JP" sz="1800" dirty="0"/>
          </a:p>
          <a:p>
            <a:pPr>
              <a:buFont typeface="Arial" panose="020B0604020202020204" pitchFamily="34" charset="0"/>
              <a:buChar char="•"/>
            </a:pPr>
            <a:r>
              <a:rPr lang="en-US" altLang="ja-JP" sz="1800" dirty="0"/>
              <a:t>Before executing the seamless roaming procedure, the non-AP MLD needs to know target AP MLD or candidate target AP MLDs to roam.</a:t>
            </a:r>
          </a:p>
          <a:p>
            <a:pPr>
              <a:buFont typeface="Arial" panose="020B0604020202020204" pitchFamily="34" charset="0"/>
              <a:buChar char="•"/>
            </a:pPr>
            <a:r>
              <a:rPr lang="en-US" altLang="ja-JP" sz="1800" dirty="0"/>
              <a:t>For target AP selection, the current AP can provide information about candidate APs of an SMD that are recommended for the non-AP MLD[1].</a:t>
            </a:r>
          </a:p>
          <a:p>
            <a:pPr>
              <a:buFont typeface="Arial" panose="020B0604020202020204" pitchFamily="34" charset="0"/>
              <a:buChar char="•"/>
            </a:pPr>
            <a:endParaRPr kumimoji="1" lang="en-US" altLang="ja-JP" sz="1800" dirty="0"/>
          </a:p>
        </p:txBody>
      </p:sp>
      <p:sp>
        <p:nvSpPr>
          <p:cNvPr id="4" name="スライド番号プレースホルダー 3">
            <a:extLst>
              <a:ext uri="{FF2B5EF4-FFF2-40B4-BE49-F238E27FC236}">
                <a16:creationId xmlns:a16="http://schemas.microsoft.com/office/drawing/2014/main" id="{692ADFE7-B2A0-31BE-14FC-54C35DBB54FE}"/>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フッター プレースホルダー 4">
            <a:extLst>
              <a:ext uri="{FF2B5EF4-FFF2-40B4-BE49-F238E27FC236}">
                <a16:creationId xmlns:a16="http://schemas.microsoft.com/office/drawing/2014/main" id="{104FA4D7-81E6-A9DE-FCC0-146585581BA1}"/>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B1DB3AEA-59E1-5532-01F9-2DAC92F9BF92}"/>
              </a:ext>
            </a:extLst>
          </p:cNvPr>
          <p:cNvSpPr>
            <a:spLocks noGrp="1"/>
          </p:cNvSpPr>
          <p:nvPr>
            <p:ph type="dt" idx="15"/>
          </p:nvPr>
        </p:nvSpPr>
        <p:spPr/>
        <p:txBody>
          <a:bodyPr/>
          <a:lstStyle/>
          <a:p>
            <a:r>
              <a:rPr lang="en-US" altLang="ja-JP"/>
              <a:t>March 2025</a:t>
            </a:r>
            <a:endParaRPr lang="en-GB" altLang="ja-JP"/>
          </a:p>
        </p:txBody>
      </p:sp>
      <p:cxnSp>
        <p:nvCxnSpPr>
          <p:cNvPr id="7" name="直線コネクタ 6">
            <a:extLst>
              <a:ext uri="{FF2B5EF4-FFF2-40B4-BE49-F238E27FC236}">
                <a16:creationId xmlns:a16="http://schemas.microsoft.com/office/drawing/2014/main" id="{85348508-F995-A55B-6922-ED4EB72F5C50}"/>
              </a:ext>
            </a:extLst>
          </p:cNvPr>
          <p:cNvCxnSpPr>
            <a:cxnSpLocks/>
          </p:cNvCxnSpPr>
          <p:nvPr/>
        </p:nvCxnSpPr>
        <p:spPr bwMode="auto">
          <a:xfrm>
            <a:off x="5652120"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直線コネクタ 7">
            <a:extLst>
              <a:ext uri="{FF2B5EF4-FFF2-40B4-BE49-F238E27FC236}">
                <a16:creationId xmlns:a16="http://schemas.microsoft.com/office/drawing/2014/main" id="{7CB538F8-BB86-3415-8067-17ABED7F2682}"/>
              </a:ext>
            </a:extLst>
          </p:cNvPr>
          <p:cNvCxnSpPr>
            <a:cxnSpLocks/>
          </p:cNvCxnSpPr>
          <p:nvPr/>
        </p:nvCxnSpPr>
        <p:spPr bwMode="auto">
          <a:xfrm>
            <a:off x="7524328"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直線コネクタ 8">
            <a:extLst>
              <a:ext uri="{FF2B5EF4-FFF2-40B4-BE49-F238E27FC236}">
                <a16:creationId xmlns:a16="http://schemas.microsoft.com/office/drawing/2014/main" id="{7D25E005-DBD2-BCD3-D14B-92BA53379E7B}"/>
              </a:ext>
            </a:extLst>
          </p:cNvPr>
          <p:cNvCxnSpPr>
            <a:cxnSpLocks/>
          </p:cNvCxnSpPr>
          <p:nvPr/>
        </p:nvCxnSpPr>
        <p:spPr bwMode="auto">
          <a:xfrm>
            <a:off x="8676456"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2926E240-83F9-8DDA-A94D-4C63C6B439BE}"/>
              </a:ext>
            </a:extLst>
          </p:cNvPr>
          <p:cNvSpPr/>
          <p:nvPr/>
        </p:nvSpPr>
        <p:spPr bwMode="auto">
          <a:xfrm>
            <a:off x="7056276"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Current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1" name="正方形/長方形 10">
            <a:extLst>
              <a:ext uri="{FF2B5EF4-FFF2-40B4-BE49-F238E27FC236}">
                <a16:creationId xmlns:a16="http://schemas.microsoft.com/office/drawing/2014/main" id="{AF87350D-66B4-65EA-4286-7785F60E1ABC}"/>
              </a:ext>
            </a:extLst>
          </p:cNvPr>
          <p:cNvSpPr/>
          <p:nvPr/>
        </p:nvSpPr>
        <p:spPr bwMode="auto">
          <a:xfrm>
            <a:off x="8172400"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Target AP(s)</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3434A224-1746-C7D2-0F81-0CBB0B9E447C}"/>
              </a:ext>
            </a:extLst>
          </p:cNvPr>
          <p:cNvSpPr/>
          <p:nvPr/>
        </p:nvSpPr>
        <p:spPr bwMode="auto">
          <a:xfrm>
            <a:off x="5177798"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STA</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3" name="直線矢印コネクタ 12">
            <a:extLst>
              <a:ext uri="{FF2B5EF4-FFF2-40B4-BE49-F238E27FC236}">
                <a16:creationId xmlns:a16="http://schemas.microsoft.com/office/drawing/2014/main" id="{3FF6C17C-ED1D-D70F-75B3-BE4681CE5617}"/>
              </a:ext>
            </a:extLst>
          </p:cNvPr>
          <p:cNvCxnSpPr>
            <a:cxnSpLocks/>
          </p:cNvCxnSpPr>
          <p:nvPr/>
        </p:nvCxnSpPr>
        <p:spPr bwMode="auto">
          <a:xfrm>
            <a:off x="5669288" y="4203442"/>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テキスト ボックス 13">
            <a:extLst>
              <a:ext uri="{FF2B5EF4-FFF2-40B4-BE49-F238E27FC236}">
                <a16:creationId xmlns:a16="http://schemas.microsoft.com/office/drawing/2014/main" id="{1A587F7C-F129-10D4-7DFB-7278681AD1FA}"/>
              </a:ext>
            </a:extLst>
          </p:cNvPr>
          <p:cNvSpPr txBox="1"/>
          <p:nvPr/>
        </p:nvSpPr>
        <p:spPr>
          <a:xfrm>
            <a:off x="6002180" y="3986141"/>
            <a:ext cx="1463862" cy="246221"/>
          </a:xfrm>
          <a:prstGeom prst="rect">
            <a:avLst/>
          </a:prstGeom>
          <a:noFill/>
        </p:spPr>
        <p:txBody>
          <a:bodyPr wrap="none" rtlCol="0">
            <a:spAutoFit/>
          </a:bodyPr>
          <a:lstStyle/>
          <a:p>
            <a:pPr algn="l"/>
            <a:r>
              <a:rPr kumimoji="1" lang="en-US" altLang="ja-JP" sz="1000">
                <a:solidFill>
                  <a:schemeClr val="tx1"/>
                </a:solidFill>
              </a:rPr>
              <a:t>TBD preparation request</a:t>
            </a:r>
            <a:endParaRPr kumimoji="1" lang="ja-JP" altLang="en-US" sz="1000">
              <a:solidFill>
                <a:schemeClr val="tx1"/>
              </a:solidFill>
            </a:endParaRPr>
          </a:p>
        </p:txBody>
      </p:sp>
      <p:sp>
        <p:nvSpPr>
          <p:cNvPr id="15" name="正方形/長方形 14">
            <a:extLst>
              <a:ext uri="{FF2B5EF4-FFF2-40B4-BE49-F238E27FC236}">
                <a16:creationId xmlns:a16="http://schemas.microsoft.com/office/drawing/2014/main" id="{14D62AED-46F1-F001-476B-A584E1E7355B}"/>
              </a:ext>
            </a:extLst>
          </p:cNvPr>
          <p:cNvSpPr/>
          <p:nvPr/>
        </p:nvSpPr>
        <p:spPr bwMode="auto">
          <a:xfrm>
            <a:off x="7299467" y="4619139"/>
            <a:ext cx="1745865" cy="767481"/>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Setup link(s)</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transferable context transfer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(context </a:t>
            </a:r>
            <a:r>
              <a:rPr lang="en-US" altLang="ja-JP" sz="1050">
                <a:solidFill>
                  <a:schemeClr val="tx1"/>
                </a:solidFill>
                <a:latin typeface="Times New Roman" pitchFamily="16" charset="0"/>
                <a:ea typeface="MS Gothic" charset="-128"/>
              </a:rPr>
              <a:t>renegotiation)</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6" name="直線矢印コネクタ 15">
            <a:extLst>
              <a:ext uri="{FF2B5EF4-FFF2-40B4-BE49-F238E27FC236}">
                <a16:creationId xmlns:a16="http://schemas.microsoft.com/office/drawing/2014/main" id="{A5915D18-FDA3-D59B-C1FA-47E9B31CD61A}"/>
              </a:ext>
            </a:extLst>
          </p:cNvPr>
          <p:cNvCxnSpPr>
            <a:cxnSpLocks/>
          </p:cNvCxnSpPr>
          <p:nvPr/>
        </p:nvCxnSpPr>
        <p:spPr bwMode="auto">
          <a:xfrm flipH="1">
            <a:off x="5634953" y="5701940"/>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テキスト ボックス 16">
            <a:extLst>
              <a:ext uri="{FF2B5EF4-FFF2-40B4-BE49-F238E27FC236}">
                <a16:creationId xmlns:a16="http://schemas.microsoft.com/office/drawing/2014/main" id="{870457AE-04CC-C602-6D03-4D1F5448DF98}"/>
              </a:ext>
            </a:extLst>
          </p:cNvPr>
          <p:cNvSpPr txBox="1"/>
          <p:nvPr/>
        </p:nvSpPr>
        <p:spPr>
          <a:xfrm>
            <a:off x="5962906" y="5478331"/>
            <a:ext cx="1542410" cy="246221"/>
          </a:xfrm>
          <a:prstGeom prst="rect">
            <a:avLst/>
          </a:prstGeom>
          <a:noFill/>
        </p:spPr>
        <p:txBody>
          <a:bodyPr wrap="none" rtlCol="0">
            <a:spAutoFit/>
          </a:bodyPr>
          <a:lstStyle/>
          <a:p>
            <a:pPr algn="l"/>
            <a:r>
              <a:rPr kumimoji="1" lang="en-US" altLang="ja-JP" sz="1000">
                <a:solidFill>
                  <a:schemeClr val="tx1"/>
                </a:solidFill>
              </a:rPr>
              <a:t>TBD preparation response</a:t>
            </a:r>
            <a:endParaRPr kumimoji="1" lang="ja-JP" altLang="en-US" sz="1000">
              <a:solidFill>
                <a:schemeClr val="tx1"/>
              </a:solidFill>
            </a:endParaRPr>
          </a:p>
        </p:txBody>
      </p:sp>
      <p:cxnSp>
        <p:nvCxnSpPr>
          <p:cNvPr id="20" name="直線矢印コネクタ 19">
            <a:extLst>
              <a:ext uri="{FF2B5EF4-FFF2-40B4-BE49-F238E27FC236}">
                <a16:creationId xmlns:a16="http://schemas.microsoft.com/office/drawing/2014/main" id="{63D06A4F-525A-6E98-EE20-99EE0BE4C418}"/>
              </a:ext>
            </a:extLst>
          </p:cNvPr>
          <p:cNvCxnSpPr/>
          <p:nvPr/>
        </p:nvCxnSpPr>
        <p:spPr bwMode="auto">
          <a:xfrm>
            <a:off x="5357818" y="4085438"/>
            <a:ext cx="0" cy="1786855"/>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1" name="テキスト ボックス 20">
            <a:extLst>
              <a:ext uri="{FF2B5EF4-FFF2-40B4-BE49-F238E27FC236}">
                <a16:creationId xmlns:a16="http://schemas.microsoft.com/office/drawing/2014/main" id="{CF8C043B-4D0D-965A-79BE-7C313E272569}"/>
              </a:ext>
            </a:extLst>
          </p:cNvPr>
          <p:cNvSpPr txBox="1"/>
          <p:nvPr/>
        </p:nvSpPr>
        <p:spPr>
          <a:xfrm>
            <a:off x="4723545" y="4748032"/>
            <a:ext cx="896399" cy="4616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wrap="none" rtlCol="0">
            <a:spAutoFit/>
          </a:bodyPr>
          <a:lstStyle/>
          <a:p>
            <a:pPr algn="ctr"/>
            <a:r>
              <a:rPr kumimoji="1" lang="en-US" altLang="ja-JP" sz="1200">
                <a:solidFill>
                  <a:schemeClr val="tx1"/>
                </a:solidFill>
              </a:rPr>
              <a:t>Roaming</a:t>
            </a:r>
          </a:p>
          <a:p>
            <a:pPr algn="ctr"/>
            <a:r>
              <a:rPr kumimoji="1" lang="en-US" altLang="ja-JP" sz="1200">
                <a:solidFill>
                  <a:schemeClr val="tx1"/>
                </a:solidFill>
              </a:rPr>
              <a:t>Preparation</a:t>
            </a:r>
            <a:endParaRPr kumimoji="1" lang="ja-JP" altLang="en-US" sz="1200">
              <a:solidFill>
                <a:schemeClr val="tx1"/>
              </a:solidFill>
            </a:endParaRPr>
          </a:p>
        </p:txBody>
      </p:sp>
    </p:spTree>
    <p:extLst>
      <p:ext uri="{BB962C8B-B14F-4D97-AF65-F5344CB8AC3E}">
        <p14:creationId xmlns:p14="http://schemas.microsoft.com/office/powerpoint/2010/main" val="3996084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163CBA-CC54-82DC-6D77-7BBA05D5E0E5}"/>
              </a:ext>
            </a:extLst>
          </p:cNvPr>
          <p:cNvSpPr>
            <a:spLocks noGrp="1"/>
          </p:cNvSpPr>
          <p:nvPr>
            <p:ph type="title"/>
          </p:nvPr>
        </p:nvSpPr>
        <p:spPr/>
        <p:txBody>
          <a:bodyPr/>
          <a:lstStyle/>
          <a:p>
            <a:r>
              <a:rPr kumimoji="1" lang="en-US" altLang="ja-JP"/>
              <a:t>Information exchange within SMD</a:t>
            </a:r>
            <a:endParaRPr kumimoji="1" lang="ja-JP" altLang="en-US"/>
          </a:p>
        </p:txBody>
      </p:sp>
      <p:sp>
        <p:nvSpPr>
          <p:cNvPr id="3" name="コンテンツ プレースホルダー 2">
            <a:extLst>
              <a:ext uri="{FF2B5EF4-FFF2-40B4-BE49-F238E27FC236}">
                <a16:creationId xmlns:a16="http://schemas.microsoft.com/office/drawing/2014/main" id="{5B75366F-6D18-7E60-70A7-DCC1DD9EAAD4}"/>
              </a:ext>
            </a:extLst>
          </p:cNvPr>
          <p:cNvSpPr>
            <a:spLocks noGrp="1"/>
          </p:cNvSpPr>
          <p:nvPr>
            <p:ph idx="1"/>
          </p:nvPr>
        </p:nvSpPr>
        <p:spPr/>
        <p:txBody>
          <a:bodyPr/>
          <a:lstStyle/>
          <a:p>
            <a:pPr>
              <a:buFont typeface="Arial" panose="020B0604020202020204" pitchFamily="34" charset="0"/>
              <a:buChar char="•"/>
            </a:pPr>
            <a:r>
              <a:rPr lang="en-US" altLang="ja-JP" sz="1800" dirty="0"/>
              <a:t>For making recommendations, it is preferable for the current AP to consider status/parameter/condition of other APs in its SMD as much as possible.</a:t>
            </a:r>
          </a:p>
          <a:p>
            <a:pPr lvl="1">
              <a:buFont typeface="Arial" panose="020B0604020202020204" pitchFamily="34" charset="0"/>
              <a:buChar char="•"/>
            </a:pPr>
            <a:r>
              <a:rPr lang="en-US" altLang="ja-JP" sz="1400" dirty="0"/>
              <a:t>For example, </a:t>
            </a:r>
          </a:p>
          <a:p>
            <a:pPr lvl="2">
              <a:buFont typeface="Arial" panose="020B0604020202020204" pitchFamily="34" charset="0"/>
              <a:buChar char="•"/>
            </a:pPr>
            <a:r>
              <a:rPr lang="en-US" altLang="ja-JP" sz="1400" dirty="0"/>
              <a:t>QoS management such as SCS [2]</a:t>
            </a:r>
          </a:p>
          <a:p>
            <a:pPr lvl="2">
              <a:buFont typeface="Arial" panose="020B0604020202020204" pitchFamily="34" charset="0"/>
              <a:buChar char="•"/>
            </a:pPr>
            <a:r>
              <a:rPr kumimoji="1" lang="en-US" altLang="ja-JP" sz="1400" dirty="0"/>
              <a:t>number of links, supported BW[3]</a:t>
            </a:r>
          </a:p>
          <a:p>
            <a:pPr lvl="2">
              <a:buFont typeface="Arial" panose="020B0604020202020204" pitchFamily="34" charset="0"/>
              <a:buChar char="•"/>
            </a:pPr>
            <a:r>
              <a:rPr lang="en-US" altLang="ja-JP" sz="1400" dirty="0"/>
              <a:t>data forwarding capability</a:t>
            </a:r>
            <a:endParaRPr kumimoji="1" lang="en-US" altLang="ja-JP" sz="1800" dirty="0"/>
          </a:p>
          <a:p>
            <a:pPr>
              <a:buFont typeface="Arial" panose="020B0604020202020204" pitchFamily="34" charset="0"/>
              <a:buChar char="•"/>
            </a:pPr>
            <a:r>
              <a:rPr kumimoji="1" lang="en-US" altLang="ja-JP" sz="1800" dirty="0"/>
              <a:t>Without this information, roaming may fail, or the non-AP MLD may experience low-quality communication.</a:t>
            </a:r>
          </a:p>
          <a:p>
            <a:pPr lvl="1">
              <a:buFont typeface="Arial" panose="020B0604020202020204" pitchFamily="34" charset="0"/>
              <a:buChar char="•"/>
            </a:pPr>
            <a:r>
              <a:rPr lang="en-US" altLang="ja-JP" sz="1400" dirty="0"/>
              <a:t>Without SCS information, target AP may reject the setup of SCS.</a:t>
            </a:r>
          </a:p>
          <a:p>
            <a:pPr lvl="1">
              <a:buFont typeface="Arial" panose="020B0604020202020204" pitchFamily="34" charset="0"/>
              <a:buChar char="•"/>
            </a:pPr>
            <a:r>
              <a:rPr kumimoji="1" lang="en-US" altLang="ja-JP" sz="1400" dirty="0"/>
              <a:t>Without data forwarding capability, the current AP needs to send all buffered DL to the STA, and the initiation of data exchange with the target AP may be delayed(especially for single-link STAs).</a:t>
            </a:r>
            <a:endParaRPr lang="en-US" altLang="ja-JP" sz="1800" dirty="0"/>
          </a:p>
          <a:p>
            <a:pPr>
              <a:buFont typeface="Arial" panose="020B0604020202020204" pitchFamily="34" charset="0"/>
              <a:buChar char="•"/>
            </a:pPr>
            <a:r>
              <a:rPr lang="en-US" altLang="ja-JP" sz="1800" dirty="0"/>
              <a:t>Therefore, it is preferred to have information exchange between AP MLDs in SMD to select appropriate target AP MLD.</a:t>
            </a:r>
            <a:endParaRPr kumimoji="1" lang="en-US" altLang="ja-JP" sz="1800" dirty="0"/>
          </a:p>
        </p:txBody>
      </p:sp>
      <p:sp>
        <p:nvSpPr>
          <p:cNvPr id="4" name="スライド番号プレースホルダー 3">
            <a:extLst>
              <a:ext uri="{FF2B5EF4-FFF2-40B4-BE49-F238E27FC236}">
                <a16:creationId xmlns:a16="http://schemas.microsoft.com/office/drawing/2014/main" id="{1F652225-82F1-E4C4-198F-F389644550BC}"/>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フッター プレースホルダー 4">
            <a:extLst>
              <a:ext uri="{FF2B5EF4-FFF2-40B4-BE49-F238E27FC236}">
                <a16:creationId xmlns:a16="http://schemas.microsoft.com/office/drawing/2014/main" id="{16B6F1AB-C735-7CD8-71D9-27DDB47CC7BC}"/>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C06D9936-74F7-5389-BB7E-F739B534E66F}"/>
              </a:ext>
            </a:extLst>
          </p:cNvPr>
          <p:cNvSpPr>
            <a:spLocks noGrp="1"/>
          </p:cNvSpPr>
          <p:nvPr>
            <p:ph type="dt" idx="15"/>
          </p:nvPr>
        </p:nvSpPr>
        <p:spPr/>
        <p:txBody>
          <a:bodyPr/>
          <a:lstStyle/>
          <a:p>
            <a:r>
              <a:rPr lang="en-US" altLang="ja-JP"/>
              <a:t>March 2025</a:t>
            </a:r>
            <a:endParaRPr lang="en-GB" altLang="ja-JP"/>
          </a:p>
        </p:txBody>
      </p:sp>
    </p:spTree>
    <p:extLst>
      <p:ext uri="{BB962C8B-B14F-4D97-AF65-F5344CB8AC3E}">
        <p14:creationId xmlns:p14="http://schemas.microsoft.com/office/powerpoint/2010/main" val="1873912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FBEA41-0D5F-CA2B-2D26-C039E1A18D69}"/>
              </a:ext>
            </a:extLst>
          </p:cNvPr>
          <p:cNvSpPr>
            <a:spLocks noGrp="1"/>
          </p:cNvSpPr>
          <p:nvPr>
            <p:ph type="title"/>
          </p:nvPr>
        </p:nvSpPr>
        <p:spPr/>
        <p:txBody>
          <a:bodyPr/>
          <a:lstStyle/>
          <a:p>
            <a:r>
              <a:rPr kumimoji="1" lang="en-US" altLang="ja-JP"/>
              <a:t>Target AP </a:t>
            </a:r>
            <a:r>
              <a:rPr lang="en-US" altLang="ja-JP"/>
              <a:t>selection p</a:t>
            </a:r>
            <a:r>
              <a:rPr kumimoji="1" lang="en-US" altLang="ja-JP"/>
              <a:t>rocedure</a:t>
            </a:r>
            <a:endParaRPr kumimoji="1" lang="ja-JP" altLang="en-US"/>
          </a:p>
        </p:txBody>
      </p:sp>
      <p:sp>
        <p:nvSpPr>
          <p:cNvPr id="3" name="コンテンツ プレースホルダー 2">
            <a:extLst>
              <a:ext uri="{FF2B5EF4-FFF2-40B4-BE49-F238E27FC236}">
                <a16:creationId xmlns:a16="http://schemas.microsoft.com/office/drawing/2014/main" id="{F0DFD45C-CF65-97C7-B57E-773F38F11F38}"/>
              </a:ext>
            </a:extLst>
          </p:cNvPr>
          <p:cNvSpPr>
            <a:spLocks noGrp="1"/>
          </p:cNvSpPr>
          <p:nvPr>
            <p:ph idx="1"/>
          </p:nvPr>
        </p:nvSpPr>
        <p:spPr>
          <a:xfrm>
            <a:off x="685800" y="1981199"/>
            <a:ext cx="4349409" cy="4543423"/>
          </a:xfrm>
        </p:spPr>
        <p:txBody>
          <a:bodyPr/>
          <a:lstStyle/>
          <a:p>
            <a:pPr>
              <a:buFont typeface="Arial" panose="020B0604020202020204" pitchFamily="34" charset="0"/>
              <a:buChar char="•"/>
            </a:pPr>
            <a:r>
              <a:rPr lang="en-US" altLang="ja-JP" sz="1600" dirty="0"/>
              <a:t>BTM framework can be reused for target AP selection procedure for seamless roaming.</a:t>
            </a:r>
          </a:p>
          <a:p>
            <a:pPr>
              <a:buFont typeface="Arial" panose="020B0604020202020204" pitchFamily="34" charset="0"/>
              <a:buChar char="•"/>
            </a:pPr>
            <a:r>
              <a:rPr lang="en-US" altLang="ja-JP" sz="1600" dirty="0"/>
              <a:t>STA may send BTM Query to its current AP to select appropriate target AP.</a:t>
            </a:r>
          </a:p>
          <a:p>
            <a:pPr lvl="1">
              <a:buFont typeface="Arial" panose="020B0604020202020204" pitchFamily="34" charset="0"/>
              <a:buChar char="•"/>
            </a:pPr>
            <a:r>
              <a:rPr kumimoji="1" lang="en-US" altLang="ja-JP" sz="1200" dirty="0"/>
              <a:t>STA may include candidate target AP list in BTM Query.</a:t>
            </a:r>
          </a:p>
          <a:p>
            <a:pPr>
              <a:buFont typeface="Arial" panose="020B0604020202020204" pitchFamily="34" charset="0"/>
              <a:buChar char="•"/>
            </a:pPr>
            <a:r>
              <a:rPr lang="en-US" altLang="ja-JP" sz="1600" dirty="0"/>
              <a:t>Current AP collects information of other candidate APs in SMD.</a:t>
            </a:r>
          </a:p>
          <a:p>
            <a:pPr lvl="1">
              <a:buFont typeface="Arial" panose="020B0604020202020204" pitchFamily="34" charset="0"/>
              <a:buChar char="•"/>
            </a:pPr>
            <a:r>
              <a:rPr lang="en-US" altLang="ja-JP" sz="1200" dirty="0"/>
              <a:t>This information collection can be done before BTM Query.</a:t>
            </a:r>
          </a:p>
          <a:p>
            <a:pPr>
              <a:buFont typeface="Arial" panose="020B0604020202020204" pitchFamily="34" charset="0"/>
              <a:buChar char="•"/>
            </a:pPr>
            <a:r>
              <a:rPr lang="en-US" altLang="ja-JP" sz="1600" dirty="0"/>
              <a:t>Current AP decides preference of target AP to roam by considering the gathered information and notifies it to STA by BTM Request.</a:t>
            </a:r>
          </a:p>
          <a:p>
            <a:pPr>
              <a:buFont typeface="Arial" panose="020B0604020202020204" pitchFamily="34" charset="0"/>
              <a:buChar char="•"/>
            </a:pPr>
            <a:r>
              <a:rPr kumimoji="1" lang="en-US" altLang="ja-JP" sz="1600" dirty="0"/>
              <a:t>Based on the preference notified by current AP,  STA may select target AP to roam.</a:t>
            </a:r>
          </a:p>
        </p:txBody>
      </p:sp>
      <p:sp>
        <p:nvSpPr>
          <p:cNvPr id="4" name="スライド番号プレースホルダー 3">
            <a:extLst>
              <a:ext uri="{FF2B5EF4-FFF2-40B4-BE49-F238E27FC236}">
                <a16:creationId xmlns:a16="http://schemas.microsoft.com/office/drawing/2014/main" id="{F8AC4581-F940-D53C-AA3B-75DEB5570526}"/>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フッター プレースホルダー 4">
            <a:extLst>
              <a:ext uri="{FF2B5EF4-FFF2-40B4-BE49-F238E27FC236}">
                <a16:creationId xmlns:a16="http://schemas.microsoft.com/office/drawing/2014/main" id="{EC36ACBE-234E-CD0B-F08F-18E51C79A83F}"/>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017A41AC-0CCE-8C91-F1D0-F9AADDF53D2D}"/>
              </a:ext>
            </a:extLst>
          </p:cNvPr>
          <p:cNvSpPr>
            <a:spLocks noGrp="1"/>
          </p:cNvSpPr>
          <p:nvPr>
            <p:ph type="dt" idx="15"/>
          </p:nvPr>
        </p:nvSpPr>
        <p:spPr/>
        <p:txBody>
          <a:bodyPr/>
          <a:lstStyle/>
          <a:p>
            <a:r>
              <a:rPr lang="en-US" altLang="ja-JP"/>
              <a:t>March 2025</a:t>
            </a:r>
            <a:endParaRPr lang="en-GB" altLang="ja-JP"/>
          </a:p>
        </p:txBody>
      </p:sp>
      <p:cxnSp>
        <p:nvCxnSpPr>
          <p:cNvPr id="7" name="直線コネクタ 6">
            <a:extLst>
              <a:ext uri="{FF2B5EF4-FFF2-40B4-BE49-F238E27FC236}">
                <a16:creationId xmlns:a16="http://schemas.microsoft.com/office/drawing/2014/main" id="{33BEEF44-DA87-3B2B-6B19-67A108E4E32E}"/>
              </a:ext>
            </a:extLst>
          </p:cNvPr>
          <p:cNvCxnSpPr>
            <a:cxnSpLocks/>
          </p:cNvCxnSpPr>
          <p:nvPr/>
        </p:nvCxnSpPr>
        <p:spPr bwMode="auto">
          <a:xfrm>
            <a:off x="5652120" y="2545082"/>
            <a:ext cx="0" cy="39600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直線コネクタ 7">
            <a:extLst>
              <a:ext uri="{FF2B5EF4-FFF2-40B4-BE49-F238E27FC236}">
                <a16:creationId xmlns:a16="http://schemas.microsoft.com/office/drawing/2014/main" id="{323D6B9E-C9F0-A30E-3B61-8CBB5A1952B6}"/>
              </a:ext>
            </a:extLst>
          </p:cNvPr>
          <p:cNvCxnSpPr>
            <a:cxnSpLocks/>
          </p:cNvCxnSpPr>
          <p:nvPr/>
        </p:nvCxnSpPr>
        <p:spPr bwMode="auto">
          <a:xfrm>
            <a:off x="7524328" y="2545083"/>
            <a:ext cx="0" cy="39600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直線コネクタ 8">
            <a:extLst>
              <a:ext uri="{FF2B5EF4-FFF2-40B4-BE49-F238E27FC236}">
                <a16:creationId xmlns:a16="http://schemas.microsoft.com/office/drawing/2014/main" id="{A379F35C-2910-D692-0589-AF069AF26054}"/>
              </a:ext>
            </a:extLst>
          </p:cNvPr>
          <p:cNvCxnSpPr>
            <a:cxnSpLocks/>
          </p:cNvCxnSpPr>
          <p:nvPr/>
        </p:nvCxnSpPr>
        <p:spPr bwMode="auto">
          <a:xfrm>
            <a:off x="8676456" y="2545083"/>
            <a:ext cx="0" cy="39600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FD94A3C1-DE42-3DE2-9CE6-822CD0F65F9B}"/>
              </a:ext>
            </a:extLst>
          </p:cNvPr>
          <p:cNvSpPr/>
          <p:nvPr/>
        </p:nvSpPr>
        <p:spPr bwMode="auto">
          <a:xfrm>
            <a:off x="7056276"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Current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1" name="正方形/長方形 10">
            <a:extLst>
              <a:ext uri="{FF2B5EF4-FFF2-40B4-BE49-F238E27FC236}">
                <a16:creationId xmlns:a16="http://schemas.microsoft.com/office/drawing/2014/main" id="{4E27D6C1-09D1-8871-3E7D-3B06BF99C3AD}"/>
              </a:ext>
            </a:extLst>
          </p:cNvPr>
          <p:cNvSpPr/>
          <p:nvPr/>
        </p:nvSpPr>
        <p:spPr bwMode="auto">
          <a:xfrm>
            <a:off x="8172400"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candidate APs</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76F08CDD-CD15-7397-B358-DB1D54663039}"/>
              </a:ext>
            </a:extLst>
          </p:cNvPr>
          <p:cNvSpPr/>
          <p:nvPr/>
        </p:nvSpPr>
        <p:spPr bwMode="auto">
          <a:xfrm>
            <a:off x="5177798"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STA</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27" name="直線矢印コネクタ 26">
            <a:extLst>
              <a:ext uri="{FF2B5EF4-FFF2-40B4-BE49-F238E27FC236}">
                <a16:creationId xmlns:a16="http://schemas.microsoft.com/office/drawing/2014/main" id="{42307A07-850B-9F9C-E843-467E24EE2797}"/>
              </a:ext>
            </a:extLst>
          </p:cNvPr>
          <p:cNvCxnSpPr>
            <a:cxnSpLocks/>
          </p:cNvCxnSpPr>
          <p:nvPr/>
        </p:nvCxnSpPr>
        <p:spPr bwMode="auto">
          <a:xfrm>
            <a:off x="5669288" y="2792854"/>
            <a:ext cx="1872208"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28" name="テキスト ボックス 27">
            <a:extLst>
              <a:ext uri="{FF2B5EF4-FFF2-40B4-BE49-F238E27FC236}">
                <a16:creationId xmlns:a16="http://schemas.microsoft.com/office/drawing/2014/main" id="{B8911A74-CE40-4428-43B9-763084324E02}"/>
              </a:ext>
            </a:extLst>
          </p:cNvPr>
          <p:cNvSpPr txBox="1"/>
          <p:nvPr/>
        </p:nvSpPr>
        <p:spPr>
          <a:xfrm>
            <a:off x="5924880" y="2575553"/>
            <a:ext cx="1322798" cy="246221"/>
          </a:xfrm>
          <a:prstGeom prst="rect">
            <a:avLst/>
          </a:prstGeom>
          <a:noFill/>
        </p:spPr>
        <p:txBody>
          <a:bodyPr wrap="none" rtlCol="0">
            <a:spAutoFit/>
          </a:bodyPr>
          <a:lstStyle/>
          <a:p>
            <a:pPr algn="l"/>
            <a:r>
              <a:rPr kumimoji="1" lang="en-US" altLang="ja-JP" sz="1000">
                <a:solidFill>
                  <a:schemeClr val="tx1"/>
                </a:solidFill>
              </a:rPr>
              <a:t>May send BTM query</a:t>
            </a:r>
            <a:endParaRPr kumimoji="1" lang="ja-JP" altLang="en-US" sz="1000">
              <a:solidFill>
                <a:schemeClr val="tx1"/>
              </a:solidFill>
            </a:endParaRPr>
          </a:p>
        </p:txBody>
      </p:sp>
      <p:sp>
        <p:nvSpPr>
          <p:cNvPr id="29" name="正方形/長方形 28">
            <a:extLst>
              <a:ext uri="{FF2B5EF4-FFF2-40B4-BE49-F238E27FC236}">
                <a16:creationId xmlns:a16="http://schemas.microsoft.com/office/drawing/2014/main" id="{A8563C59-A607-FF6F-D24E-7E14D0A8F90B}"/>
              </a:ext>
            </a:extLst>
          </p:cNvPr>
          <p:cNvSpPr/>
          <p:nvPr/>
        </p:nvSpPr>
        <p:spPr bwMode="auto">
          <a:xfrm>
            <a:off x="7273396" y="3067209"/>
            <a:ext cx="1596284" cy="767481"/>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171450" marR="0" indent="-171450" algn="ctr"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kumimoji="0" lang="en-US" altLang="ja-JP" sz="1050" b="0" i="0" u="none" strike="noStrike" cap="none" normalizeH="0" baseline="0">
                <a:ln>
                  <a:noFill/>
                </a:ln>
                <a:solidFill>
                  <a:schemeClr val="tx1"/>
                </a:solidFill>
                <a:effectLst/>
                <a:latin typeface="Times New Roman" pitchFamily="16" charset="0"/>
                <a:ea typeface="MS Gothic" charset="-128"/>
              </a:rPr>
              <a:t>Information exchange</a:t>
            </a:r>
          </a:p>
          <a:p>
            <a:pPr marL="171450" marR="0" indent="-171450" algn="ctr"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kumimoji="0" lang="en-US" altLang="ja-JP" sz="1050" b="0" i="0" u="none" strike="noStrike" cap="none" normalizeH="0" baseline="0">
                <a:ln>
                  <a:noFill/>
                </a:ln>
                <a:solidFill>
                  <a:schemeClr val="tx1"/>
                </a:solidFill>
                <a:effectLst/>
                <a:latin typeface="Times New Roman" pitchFamily="16" charset="0"/>
                <a:ea typeface="MS Gothic" charset="-128"/>
              </a:rPr>
              <a:t>Target AP preference decision</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30" name="直線矢印コネクタ 29">
            <a:extLst>
              <a:ext uri="{FF2B5EF4-FFF2-40B4-BE49-F238E27FC236}">
                <a16:creationId xmlns:a16="http://schemas.microsoft.com/office/drawing/2014/main" id="{98402AF5-2E8D-9CBF-F4BA-03FB1E82A29D}"/>
              </a:ext>
            </a:extLst>
          </p:cNvPr>
          <p:cNvCxnSpPr>
            <a:cxnSpLocks/>
          </p:cNvCxnSpPr>
          <p:nvPr/>
        </p:nvCxnSpPr>
        <p:spPr bwMode="auto">
          <a:xfrm flipH="1">
            <a:off x="5634953" y="4291352"/>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1" name="テキスト ボックス 30">
            <a:extLst>
              <a:ext uri="{FF2B5EF4-FFF2-40B4-BE49-F238E27FC236}">
                <a16:creationId xmlns:a16="http://schemas.microsoft.com/office/drawing/2014/main" id="{EC0A217B-E35B-832F-3729-33AA9A3EAE14}"/>
              </a:ext>
            </a:extLst>
          </p:cNvPr>
          <p:cNvSpPr txBox="1"/>
          <p:nvPr/>
        </p:nvSpPr>
        <p:spPr>
          <a:xfrm>
            <a:off x="6190333" y="4071420"/>
            <a:ext cx="907621" cy="246221"/>
          </a:xfrm>
          <a:prstGeom prst="rect">
            <a:avLst/>
          </a:prstGeom>
          <a:noFill/>
        </p:spPr>
        <p:txBody>
          <a:bodyPr wrap="none" rtlCol="0">
            <a:spAutoFit/>
          </a:bodyPr>
          <a:lstStyle/>
          <a:p>
            <a:pPr algn="l"/>
            <a:r>
              <a:rPr kumimoji="1" lang="en-US" altLang="ja-JP" sz="1000">
                <a:solidFill>
                  <a:schemeClr val="tx1"/>
                </a:solidFill>
              </a:rPr>
              <a:t>BTM Request</a:t>
            </a:r>
            <a:endParaRPr kumimoji="1" lang="ja-JP" altLang="en-US" sz="1000">
              <a:solidFill>
                <a:schemeClr val="tx1"/>
              </a:solidFill>
            </a:endParaRPr>
          </a:p>
        </p:txBody>
      </p:sp>
      <p:cxnSp>
        <p:nvCxnSpPr>
          <p:cNvPr id="13" name="直線矢印コネクタ 12">
            <a:extLst>
              <a:ext uri="{FF2B5EF4-FFF2-40B4-BE49-F238E27FC236}">
                <a16:creationId xmlns:a16="http://schemas.microsoft.com/office/drawing/2014/main" id="{352DD70E-AACE-4AEA-C90E-46AED0C44257}"/>
              </a:ext>
            </a:extLst>
          </p:cNvPr>
          <p:cNvCxnSpPr>
            <a:cxnSpLocks/>
          </p:cNvCxnSpPr>
          <p:nvPr/>
        </p:nvCxnSpPr>
        <p:spPr bwMode="auto">
          <a:xfrm>
            <a:off x="5669288" y="4838128"/>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テキスト ボックス 13">
            <a:extLst>
              <a:ext uri="{FF2B5EF4-FFF2-40B4-BE49-F238E27FC236}">
                <a16:creationId xmlns:a16="http://schemas.microsoft.com/office/drawing/2014/main" id="{3FC0B5CF-9B23-95D0-49E0-82B80166D4E0}"/>
              </a:ext>
            </a:extLst>
          </p:cNvPr>
          <p:cNvSpPr txBox="1"/>
          <p:nvPr/>
        </p:nvSpPr>
        <p:spPr>
          <a:xfrm>
            <a:off x="5924880" y="4620827"/>
            <a:ext cx="1495922" cy="246221"/>
          </a:xfrm>
          <a:prstGeom prst="rect">
            <a:avLst/>
          </a:prstGeom>
          <a:noFill/>
        </p:spPr>
        <p:txBody>
          <a:bodyPr wrap="none" rtlCol="0">
            <a:spAutoFit/>
          </a:bodyPr>
          <a:lstStyle/>
          <a:p>
            <a:pPr algn="l"/>
            <a:r>
              <a:rPr kumimoji="1" lang="en-US" altLang="ja-JP" sz="1000">
                <a:solidFill>
                  <a:schemeClr val="tx1"/>
                </a:solidFill>
              </a:rPr>
              <a:t>TBD preparation request </a:t>
            </a:r>
            <a:endParaRPr kumimoji="1" lang="ja-JP" altLang="en-US" sz="1000">
              <a:solidFill>
                <a:schemeClr val="tx1"/>
              </a:solidFill>
            </a:endParaRPr>
          </a:p>
        </p:txBody>
      </p:sp>
      <p:sp>
        <p:nvSpPr>
          <p:cNvPr id="15" name="正方形/長方形 14">
            <a:extLst>
              <a:ext uri="{FF2B5EF4-FFF2-40B4-BE49-F238E27FC236}">
                <a16:creationId xmlns:a16="http://schemas.microsoft.com/office/drawing/2014/main" id="{D33E2DD1-B915-D263-3588-77AC32B0A1C2}"/>
              </a:ext>
            </a:extLst>
          </p:cNvPr>
          <p:cNvSpPr/>
          <p:nvPr/>
        </p:nvSpPr>
        <p:spPr bwMode="auto">
          <a:xfrm>
            <a:off x="7299467" y="5052204"/>
            <a:ext cx="1745865" cy="767481"/>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Setup link(s)</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transferable context transfer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(context </a:t>
            </a:r>
            <a:r>
              <a:rPr lang="en-US" altLang="ja-JP" sz="1050">
                <a:solidFill>
                  <a:schemeClr val="tx1"/>
                </a:solidFill>
                <a:latin typeface="Times New Roman" pitchFamily="16" charset="0"/>
                <a:ea typeface="MS Gothic" charset="-128"/>
              </a:rPr>
              <a:t>renegotiation)</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6" name="直線矢印コネクタ 15">
            <a:extLst>
              <a:ext uri="{FF2B5EF4-FFF2-40B4-BE49-F238E27FC236}">
                <a16:creationId xmlns:a16="http://schemas.microsoft.com/office/drawing/2014/main" id="{98C58669-06FB-422A-4447-2B3E44EB0E94}"/>
              </a:ext>
            </a:extLst>
          </p:cNvPr>
          <p:cNvCxnSpPr>
            <a:cxnSpLocks/>
          </p:cNvCxnSpPr>
          <p:nvPr/>
        </p:nvCxnSpPr>
        <p:spPr bwMode="auto">
          <a:xfrm flipH="1">
            <a:off x="5669288" y="6094413"/>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テキスト ボックス 16">
            <a:extLst>
              <a:ext uri="{FF2B5EF4-FFF2-40B4-BE49-F238E27FC236}">
                <a16:creationId xmlns:a16="http://schemas.microsoft.com/office/drawing/2014/main" id="{547B1D37-8434-3A33-15C1-55CF8FE836A8}"/>
              </a:ext>
            </a:extLst>
          </p:cNvPr>
          <p:cNvSpPr txBox="1"/>
          <p:nvPr/>
        </p:nvSpPr>
        <p:spPr>
          <a:xfrm>
            <a:off x="5884961" y="5864664"/>
            <a:ext cx="1542410" cy="246221"/>
          </a:xfrm>
          <a:prstGeom prst="rect">
            <a:avLst/>
          </a:prstGeom>
          <a:noFill/>
        </p:spPr>
        <p:txBody>
          <a:bodyPr wrap="none" rtlCol="0">
            <a:spAutoFit/>
          </a:bodyPr>
          <a:lstStyle/>
          <a:p>
            <a:pPr algn="l"/>
            <a:r>
              <a:rPr kumimoji="1" lang="en-US" altLang="ja-JP" sz="1000">
                <a:solidFill>
                  <a:schemeClr val="tx1"/>
                </a:solidFill>
              </a:rPr>
              <a:t>TBD preparation response</a:t>
            </a:r>
            <a:endParaRPr kumimoji="1" lang="ja-JP" altLang="en-US" sz="1000">
              <a:solidFill>
                <a:schemeClr val="tx1"/>
              </a:solidFill>
            </a:endParaRPr>
          </a:p>
        </p:txBody>
      </p:sp>
      <p:cxnSp>
        <p:nvCxnSpPr>
          <p:cNvPr id="18" name="直線矢印コネクタ 17">
            <a:extLst>
              <a:ext uri="{FF2B5EF4-FFF2-40B4-BE49-F238E27FC236}">
                <a16:creationId xmlns:a16="http://schemas.microsoft.com/office/drawing/2014/main" id="{F2CAF72D-1AE8-C9EF-8B73-27C44CB4CFE4}"/>
              </a:ext>
            </a:extLst>
          </p:cNvPr>
          <p:cNvCxnSpPr>
            <a:cxnSpLocks/>
          </p:cNvCxnSpPr>
          <p:nvPr/>
        </p:nvCxnSpPr>
        <p:spPr bwMode="auto">
          <a:xfrm>
            <a:off x="5357818" y="4720124"/>
            <a:ext cx="0" cy="1580008"/>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9" name="テキスト ボックス 18">
            <a:extLst>
              <a:ext uri="{FF2B5EF4-FFF2-40B4-BE49-F238E27FC236}">
                <a16:creationId xmlns:a16="http://schemas.microsoft.com/office/drawing/2014/main" id="{E4CDD7BB-4C1C-6A0E-B11D-5BA6EAB61B4E}"/>
              </a:ext>
            </a:extLst>
          </p:cNvPr>
          <p:cNvSpPr txBox="1"/>
          <p:nvPr/>
        </p:nvSpPr>
        <p:spPr>
          <a:xfrm>
            <a:off x="4873625" y="5279295"/>
            <a:ext cx="896399" cy="4616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wrap="none" rtlCol="0">
            <a:spAutoFit/>
          </a:bodyPr>
          <a:lstStyle/>
          <a:p>
            <a:pPr algn="ctr"/>
            <a:r>
              <a:rPr kumimoji="1" lang="en-US" altLang="ja-JP" sz="1200">
                <a:solidFill>
                  <a:schemeClr val="tx1"/>
                </a:solidFill>
              </a:rPr>
              <a:t>Roaming</a:t>
            </a:r>
          </a:p>
          <a:p>
            <a:pPr algn="ctr"/>
            <a:r>
              <a:rPr kumimoji="1" lang="en-US" altLang="ja-JP" sz="1200">
                <a:solidFill>
                  <a:schemeClr val="tx1"/>
                </a:solidFill>
              </a:rPr>
              <a:t>Preparation</a:t>
            </a:r>
            <a:endParaRPr kumimoji="1" lang="ja-JP" altLang="en-US" sz="1200">
              <a:solidFill>
                <a:schemeClr val="tx1"/>
              </a:solidFill>
            </a:endParaRPr>
          </a:p>
        </p:txBody>
      </p:sp>
    </p:spTree>
    <p:extLst>
      <p:ext uri="{BB962C8B-B14F-4D97-AF65-F5344CB8AC3E}">
        <p14:creationId xmlns:p14="http://schemas.microsoft.com/office/powerpoint/2010/main" val="289627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3863E2-3CDC-5345-B63B-D10FD51B06E8}"/>
              </a:ext>
            </a:extLst>
          </p:cNvPr>
          <p:cNvSpPr>
            <a:spLocks noGrp="1"/>
          </p:cNvSpPr>
          <p:nvPr>
            <p:ph type="title"/>
          </p:nvPr>
        </p:nvSpPr>
        <p:spPr/>
        <p:txBody>
          <a:bodyPr/>
          <a:lstStyle/>
          <a:p>
            <a:r>
              <a:rPr kumimoji="1" lang="en-US" altLang="ja-JP"/>
              <a:t>Conclusion</a:t>
            </a:r>
            <a:endParaRPr kumimoji="1" lang="ja-JP" altLang="en-US"/>
          </a:p>
        </p:txBody>
      </p:sp>
      <p:sp>
        <p:nvSpPr>
          <p:cNvPr id="3" name="コンテンツ プレースホルダー 2">
            <a:extLst>
              <a:ext uri="{FF2B5EF4-FFF2-40B4-BE49-F238E27FC236}">
                <a16:creationId xmlns:a16="http://schemas.microsoft.com/office/drawing/2014/main" id="{9BE59302-09CA-EDF9-2DCC-E7E8FCB2A88A}"/>
              </a:ext>
            </a:extLst>
          </p:cNvPr>
          <p:cNvSpPr>
            <a:spLocks noGrp="1"/>
          </p:cNvSpPr>
          <p:nvPr>
            <p:ph idx="1"/>
          </p:nvPr>
        </p:nvSpPr>
        <p:spPr/>
        <p:txBody>
          <a:bodyPr/>
          <a:lstStyle/>
          <a:p>
            <a:pPr>
              <a:buFont typeface="Arial" panose="020B0604020202020204" pitchFamily="34" charset="0"/>
              <a:buChar char="•"/>
            </a:pPr>
            <a:r>
              <a:rPr lang="en-US" altLang="ja-JP" sz="2000" dirty="0"/>
              <a:t>As a part of seamless roaming procedure, non-AP MLD choose a target AP MLD to roam before roaming preparation/execution procedure.</a:t>
            </a:r>
          </a:p>
          <a:p>
            <a:pPr>
              <a:buFont typeface="Arial" panose="020B0604020202020204" pitchFamily="34" charset="0"/>
              <a:buChar char="•"/>
            </a:pPr>
            <a:endParaRPr kumimoji="1" lang="en-US" altLang="ja-JP" sz="2000" dirty="0"/>
          </a:p>
          <a:p>
            <a:pPr>
              <a:buFont typeface="Arial" panose="020B0604020202020204" pitchFamily="34" charset="0"/>
              <a:buChar char="•"/>
            </a:pPr>
            <a:r>
              <a:rPr lang="en-US" altLang="ja-JP" sz="2000" dirty="0"/>
              <a:t>We see that some information exchange between AP MLDs can help to select appropriate target AP MLD in some cases.</a:t>
            </a:r>
            <a:endParaRPr kumimoji="1" lang="en-US" altLang="ja-JP" sz="2000" dirty="0"/>
          </a:p>
          <a:p>
            <a:pPr>
              <a:buFont typeface="Arial" panose="020B0604020202020204" pitchFamily="34" charset="0"/>
              <a:buChar char="•"/>
            </a:pPr>
            <a:endParaRPr kumimoji="1" lang="en-US" altLang="ja-JP" sz="2000" dirty="0"/>
          </a:p>
          <a:p>
            <a:pPr>
              <a:buFont typeface="Arial" panose="020B0604020202020204" pitchFamily="34" charset="0"/>
              <a:buChar char="•"/>
            </a:pPr>
            <a:endParaRPr kumimoji="1" lang="ja-JP" altLang="en-US" sz="2000" dirty="0"/>
          </a:p>
        </p:txBody>
      </p:sp>
      <p:sp>
        <p:nvSpPr>
          <p:cNvPr id="4" name="スライド番号プレースホルダー 3">
            <a:extLst>
              <a:ext uri="{FF2B5EF4-FFF2-40B4-BE49-F238E27FC236}">
                <a16:creationId xmlns:a16="http://schemas.microsoft.com/office/drawing/2014/main" id="{5F436359-51AC-1754-0D04-DB18ABBF64AB}"/>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フッター プレースホルダー 4">
            <a:extLst>
              <a:ext uri="{FF2B5EF4-FFF2-40B4-BE49-F238E27FC236}">
                <a16:creationId xmlns:a16="http://schemas.microsoft.com/office/drawing/2014/main" id="{87B46F0B-EB60-35A1-F024-9FB6D01B121C}"/>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66F0260C-BE9B-6AA7-D690-97B4CE60A0E4}"/>
              </a:ext>
            </a:extLst>
          </p:cNvPr>
          <p:cNvSpPr>
            <a:spLocks noGrp="1"/>
          </p:cNvSpPr>
          <p:nvPr>
            <p:ph type="dt" idx="15"/>
          </p:nvPr>
        </p:nvSpPr>
        <p:spPr/>
        <p:txBody>
          <a:bodyPr/>
          <a:lstStyle/>
          <a:p>
            <a:r>
              <a:rPr lang="en-US" altLang="ja-JP"/>
              <a:t>March 2025</a:t>
            </a:r>
            <a:endParaRPr lang="en-GB" altLang="ja-JP"/>
          </a:p>
        </p:txBody>
      </p:sp>
    </p:spTree>
    <p:extLst>
      <p:ext uri="{BB962C8B-B14F-4D97-AF65-F5344CB8AC3E}">
        <p14:creationId xmlns:p14="http://schemas.microsoft.com/office/powerpoint/2010/main" val="3030664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34377C-8EAA-C71B-8486-7246DA8C86B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EFEFF93B-54AB-A654-D959-A24E36E082D6}"/>
              </a:ext>
            </a:extLst>
          </p:cNvPr>
          <p:cNvSpPr>
            <a:spLocks noGrp="1"/>
          </p:cNvSpPr>
          <p:nvPr>
            <p:ph type="title"/>
          </p:nvPr>
        </p:nvSpPr>
        <p:spPr/>
        <p:txBody>
          <a:bodyPr/>
          <a:lstStyle/>
          <a:p>
            <a:r>
              <a:rPr kumimoji="1" lang="en-US" altLang="ja-JP" dirty="0"/>
              <a:t>SP1</a:t>
            </a:r>
            <a:endParaRPr kumimoji="1" lang="ja-JP" altLang="en-US" dirty="0"/>
          </a:p>
        </p:txBody>
      </p:sp>
      <p:sp>
        <p:nvSpPr>
          <p:cNvPr id="3" name="コンテンツ プレースホルダー 2">
            <a:extLst>
              <a:ext uri="{FF2B5EF4-FFF2-40B4-BE49-F238E27FC236}">
                <a16:creationId xmlns:a16="http://schemas.microsoft.com/office/drawing/2014/main" id="{B48840C9-7F50-916F-E8C5-B4036784A333}"/>
              </a:ext>
            </a:extLst>
          </p:cNvPr>
          <p:cNvSpPr>
            <a:spLocks noGrp="1"/>
          </p:cNvSpPr>
          <p:nvPr>
            <p:ph idx="1"/>
          </p:nvPr>
        </p:nvSpPr>
        <p:spPr/>
        <p:txBody>
          <a:bodyPr/>
          <a:lstStyle/>
          <a:p>
            <a:pPr>
              <a:buFont typeface="Arial" panose="020B0604020202020204" pitchFamily="34" charset="0"/>
              <a:buChar char="•"/>
            </a:pPr>
            <a:r>
              <a:rPr kumimoji="1" lang="en-US" altLang="ja-JP" dirty="0"/>
              <a:t>Do you agree to include the following text to the 11bn SFD?</a:t>
            </a:r>
          </a:p>
          <a:p>
            <a:pPr lvl="1">
              <a:buFont typeface="Arial" panose="020B0604020202020204" pitchFamily="34" charset="0"/>
              <a:buChar char="•"/>
            </a:pPr>
            <a:r>
              <a:rPr lang="en-US" altLang="ja-JP" dirty="0"/>
              <a:t>A</a:t>
            </a:r>
            <a:r>
              <a:rPr kumimoji="1" lang="en-US" altLang="ja-JP" dirty="0"/>
              <a:t>dd extra bits within the Neighbor Report element to indicate operational parameters for SCS/MSCS.</a:t>
            </a:r>
          </a:p>
          <a:p>
            <a:pPr lvl="2">
              <a:buFont typeface="Arial" panose="020B0604020202020204" pitchFamily="34" charset="0"/>
              <a:buChar char="•"/>
            </a:pPr>
            <a:r>
              <a:rPr lang="en-US" altLang="ja-JP" dirty="0"/>
              <a:t>How many bits to be added is TBD.</a:t>
            </a:r>
          </a:p>
          <a:p>
            <a:pPr lvl="2">
              <a:buFont typeface="Arial" panose="020B0604020202020204" pitchFamily="34" charset="0"/>
              <a:buChar char="•"/>
            </a:pPr>
            <a:r>
              <a:rPr lang="en-US" altLang="ja-JP" dirty="0"/>
              <a:t>Which operational parameters to </a:t>
            </a:r>
            <a:r>
              <a:rPr lang="en-US" altLang="ja-JP"/>
              <a:t>be indicated is TBD.</a:t>
            </a:r>
            <a:endParaRPr lang="en-US" altLang="ja-JP" dirty="0"/>
          </a:p>
        </p:txBody>
      </p:sp>
      <p:sp>
        <p:nvSpPr>
          <p:cNvPr id="4" name="スライド番号プレースホルダー 3">
            <a:extLst>
              <a:ext uri="{FF2B5EF4-FFF2-40B4-BE49-F238E27FC236}">
                <a16:creationId xmlns:a16="http://schemas.microsoft.com/office/drawing/2014/main" id="{0C92B82F-1557-502E-8722-C0FC94906F9E}"/>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フッター プレースホルダー 4">
            <a:extLst>
              <a:ext uri="{FF2B5EF4-FFF2-40B4-BE49-F238E27FC236}">
                <a16:creationId xmlns:a16="http://schemas.microsoft.com/office/drawing/2014/main" id="{9DD71A2D-79AB-604A-D361-1731B23335D7}"/>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B56C91A2-F89B-DA69-1E7D-0E48811958FA}"/>
              </a:ext>
            </a:extLst>
          </p:cNvPr>
          <p:cNvSpPr>
            <a:spLocks noGrp="1"/>
          </p:cNvSpPr>
          <p:nvPr>
            <p:ph type="dt" idx="15"/>
          </p:nvPr>
        </p:nvSpPr>
        <p:spPr/>
        <p:txBody>
          <a:bodyPr/>
          <a:lstStyle/>
          <a:p>
            <a:r>
              <a:rPr lang="en-US" altLang="ja-JP"/>
              <a:t>March 2025</a:t>
            </a:r>
            <a:endParaRPr lang="en-GB" altLang="ja-JP"/>
          </a:p>
        </p:txBody>
      </p:sp>
    </p:spTree>
    <p:extLst>
      <p:ext uri="{BB962C8B-B14F-4D97-AF65-F5344CB8AC3E}">
        <p14:creationId xmlns:p14="http://schemas.microsoft.com/office/powerpoint/2010/main" val="2873231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A5D605-5842-5B9C-1D39-94A32AE7CBAC}"/>
              </a:ext>
            </a:extLst>
          </p:cNvPr>
          <p:cNvSpPr>
            <a:spLocks noGrp="1"/>
          </p:cNvSpPr>
          <p:nvPr>
            <p:ph type="title"/>
          </p:nvPr>
        </p:nvSpPr>
        <p:spPr/>
        <p:txBody>
          <a:bodyPr/>
          <a:lstStyle/>
          <a:p>
            <a:r>
              <a:rPr kumimoji="1" lang="en-US" altLang="ja-JP" dirty="0"/>
              <a:t>SP2</a:t>
            </a:r>
            <a:endParaRPr kumimoji="1" lang="ja-JP" altLang="en-US" dirty="0"/>
          </a:p>
        </p:txBody>
      </p:sp>
      <p:sp>
        <p:nvSpPr>
          <p:cNvPr id="3" name="コンテンツ プレースホルダー 2">
            <a:extLst>
              <a:ext uri="{FF2B5EF4-FFF2-40B4-BE49-F238E27FC236}">
                <a16:creationId xmlns:a16="http://schemas.microsoft.com/office/drawing/2014/main" id="{998B09E6-BF8D-158C-E616-263EA14651A5}"/>
              </a:ext>
            </a:extLst>
          </p:cNvPr>
          <p:cNvSpPr>
            <a:spLocks noGrp="1"/>
          </p:cNvSpPr>
          <p:nvPr>
            <p:ph idx="1"/>
          </p:nvPr>
        </p:nvSpPr>
        <p:spPr/>
        <p:txBody>
          <a:bodyPr/>
          <a:lstStyle/>
          <a:p>
            <a:pPr>
              <a:buFont typeface="Arial" panose="020B0604020202020204" pitchFamily="34" charset="0"/>
              <a:buChar char="•"/>
            </a:pPr>
            <a:r>
              <a:rPr kumimoji="1" lang="en-US" altLang="ja-JP" dirty="0"/>
              <a:t>Do you agree to include the following text to the 11bn SFD?</a:t>
            </a:r>
          </a:p>
          <a:p>
            <a:pPr lvl="1">
              <a:buFont typeface="Arial" panose="020B0604020202020204" pitchFamily="34" charset="0"/>
              <a:buChar char="•"/>
            </a:pPr>
            <a:r>
              <a:rPr lang="en-US" altLang="ja-JP" dirty="0"/>
              <a:t>A</a:t>
            </a:r>
            <a:r>
              <a:rPr kumimoji="1" lang="en-US" altLang="ja-JP" dirty="0"/>
              <a:t>dd one bit within the Neighbor Report element to indicate whether the data forwarding from the reporting AP to the reported AP is capable?</a:t>
            </a:r>
          </a:p>
        </p:txBody>
      </p:sp>
      <p:sp>
        <p:nvSpPr>
          <p:cNvPr id="4" name="スライド番号プレースホルダー 3">
            <a:extLst>
              <a:ext uri="{FF2B5EF4-FFF2-40B4-BE49-F238E27FC236}">
                <a16:creationId xmlns:a16="http://schemas.microsoft.com/office/drawing/2014/main" id="{E8CA9A1C-55F5-776A-E40C-FA4B6349585B}"/>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フッター プレースホルダー 4">
            <a:extLst>
              <a:ext uri="{FF2B5EF4-FFF2-40B4-BE49-F238E27FC236}">
                <a16:creationId xmlns:a16="http://schemas.microsoft.com/office/drawing/2014/main" id="{92A8EF7B-D379-C0E5-52D5-8CC7ABCD0D53}"/>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2F888722-62F7-4304-95DE-95DA83339344}"/>
              </a:ext>
            </a:extLst>
          </p:cNvPr>
          <p:cNvSpPr>
            <a:spLocks noGrp="1"/>
          </p:cNvSpPr>
          <p:nvPr>
            <p:ph type="dt" idx="15"/>
          </p:nvPr>
        </p:nvSpPr>
        <p:spPr/>
        <p:txBody>
          <a:bodyPr/>
          <a:lstStyle/>
          <a:p>
            <a:r>
              <a:rPr lang="en-US" altLang="ja-JP"/>
              <a:t>March 2025</a:t>
            </a:r>
            <a:endParaRPr lang="en-GB" altLang="ja-JP"/>
          </a:p>
        </p:txBody>
      </p:sp>
    </p:spTree>
    <p:extLst>
      <p:ext uri="{BB962C8B-B14F-4D97-AF65-F5344CB8AC3E}">
        <p14:creationId xmlns:p14="http://schemas.microsoft.com/office/powerpoint/2010/main" val="2416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8CBCF0-1489-95BD-F88B-9DB35FABF2B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45D9F49-AA87-8699-6845-DFBD6DA1331F}"/>
              </a:ext>
            </a:extLst>
          </p:cNvPr>
          <p:cNvSpPr>
            <a:spLocks noGrp="1"/>
          </p:cNvSpPr>
          <p:nvPr>
            <p:ph type="title"/>
          </p:nvPr>
        </p:nvSpPr>
        <p:spPr/>
        <p:txBody>
          <a:bodyPr/>
          <a:lstStyle/>
          <a:p>
            <a:r>
              <a:rPr kumimoji="1" lang="en-US" altLang="ja-JP" dirty="0"/>
              <a:t>SP3</a:t>
            </a:r>
            <a:endParaRPr kumimoji="1" lang="ja-JP" altLang="en-US" dirty="0"/>
          </a:p>
        </p:txBody>
      </p:sp>
      <p:sp>
        <p:nvSpPr>
          <p:cNvPr id="3" name="コンテンツ プレースホルダー 2">
            <a:extLst>
              <a:ext uri="{FF2B5EF4-FFF2-40B4-BE49-F238E27FC236}">
                <a16:creationId xmlns:a16="http://schemas.microsoft.com/office/drawing/2014/main" id="{03863937-9058-E17F-B33B-3C32D2CCFA67}"/>
              </a:ext>
            </a:extLst>
          </p:cNvPr>
          <p:cNvSpPr>
            <a:spLocks noGrp="1"/>
          </p:cNvSpPr>
          <p:nvPr>
            <p:ph idx="1"/>
          </p:nvPr>
        </p:nvSpPr>
        <p:spPr/>
        <p:txBody>
          <a:bodyPr/>
          <a:lstStyle/>
          <a:p>
            <a:pPr>
              <a:buFont typeface="Arial" panose="020B0604020202020204" pitchFamily="34" charset="0"/>
              <a:buChar char="•"/>
            </a:pPr>
            <a:r>
              <a:rPr kumimoji="1" lang="en-US" altLang="ja-JP" dirty="0"/>
              <a:t>Do you agree to include the following text to the 11bn SFD?</a:t>
            </a:r>
          </a:p>
          <a:p>
            <a:pPr lvl="1">
              <a:buFont typeface="Arial" panose="020B0604020202020204" pitchFamily="34" charset="0"/>
              <a:buChar char="•"/>
            </a:pPr>
            <a:r>
              <a:rPr lang="en-US" altLang="ja-JP" dirty="0"/>
              <a:t>If the field in the Neighbor Report element which indicates the capability of data forwarding from the reporting AP to the reported AP is set to 1, </a:t>
            </a:r>
            <a:r>
              <a:rPr kumimoji="1" lang="en-US" altLang="ja-JP" dirty="0"/>
              <a:t>the Neighbor Report element can include extra bits to indicate information about the data forwarding?</a:t>
            </a:r>
          </a:p>
          <a:p>
            <a:pPr lvl="2">
              <a:buFont typeface="Arial" panose="020B0604020202020204" pitchFamily="34" charset="0"/>
              <a:buChar char="•"/>
            </a:pPr>
            <a:r>
              <a:rPr lang="en-US" altLang="ja-JP" dirty="0">
                <a:solidFill>
                  <a:schemeClr val="tx1"/>
                </a:solidFill>
              </a:rPr>
              <a:t>How many bits to be included is TBD.</a:t>
            </a:r>
          </a:p>
          <a:p>
            <a:pPr lvl="2">
              <a:buFont typeface="Arial" panose="020B0604020202020204" pitchFamily="34" charset="0"/>
              <a:buChar char="•"/>
            </a:pPr>
            <a:r>
              <a:rPr lang="en-US" altLang="ja-JP" dirty="0">
                <a:solidFill>
                  <a:schemeClr val="tx1"/>
                </a:solidFill>
              </a:rPr>
              <a:t>What information to be indicated is TBD.</a:t>
            </a:r>
          </a:p>
        </p:txBody>
      </p:sp>
      <p:sp>
        <p:nvSpPr>
          <p:cNvPr id="4" name="スライド番号プレースホルダー 3">
            <a:extLst>
              <a:ext uri="{FF2B5EF4-FFF2-40B4-BE49-F238E27FC236}">
                <a16:creationId xmlns:a16="http://schemas.microsoft.com/office/drawing/2014/main" id="{F80DD531-981C-F270-63D5-BDDAB64EA53B}"/>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フッター プレースホルダー 4">
            <a:extLst>
              <a:ext uri="{FF2B5EF4-FFF2-40B4-BE49-F238E27FC236}">
                <a16:creationId xmlns:a16="http://schemas.microsoft.com/office/drawing/2014/main" id="{30B4ED71-1EF6-D152-231D-F4226C732FAF}"/>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C746DE6C-89AA-4993-139B-09A260BCF181}"/>
              </a:ext>
            </a:extLst>
          </p:cNvPr>
          <p:cNvSpPr>
            <a:spLocks noGrp="1"/>
          </p:cNvSpPr>
          <p:nvPr>
            <p:ph type="dt" idx="15"/>
          </p:nvPr>
        </p:nvSpPr>
        <p:spPr/>
        <p:txBody>
          <a:bodyPr/>
          <a:lstStyle/>
          <a:p>
            <a:r>
              <a:rPr lang="en-US" altLang="ja-JP"/>
              <a:t>March 2025</a:t>
            </a:r>
            <a:endParaRPr lang="en-GB" altLang="ja-JP"/>
          </a:p>
        </p:txBody>
      </p:sp>
    </p:spTree>
    <p:extLst>
      <p:ext uri="{BB962C8B-B14F-4D97-AF65-F5344CB8AC3E}">
        <p14:creationId xmlns:p14="http://schemas.microsoft.com/office/powerpoint/2010/main" val="466530657"/>
      </p:ext>
    </p:extLst>
  </p:cSld>
  <p:clrMapOvr>
    <a:masterClrMapping/>
  </p:clrMapOvr>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w="12700">
          <a:headEnd type="none" w="med" len="med"/>
          <a:tailEnd type="none" w="med" len="med"/>
        </a:ln>
      </a:spPr>
      <a:bodyPr vert="horz" wrap="square" lIns="91440" tIns="45720" rIns="91440" bIns="45720" numCol="1" rtlCol="0" anchor="ctr"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1050" b="0" i="0" u="none" strike="noStrike" cap="none" normalizeH="0" baseline="0" dirty="0" smtClean="0">
            <a:ln>
              <a:noFill/>
            </a:ln>
            <a:solidFill>
              <a:schemeClr val="tx1"/>
            </a:solidFill>
            <a:effectLst/>
            <a:latin typeface="Times New Roman" pitchFamily="16" charset="0"/>
            <a:ea typeface="MS Gothic" charset="-128"/>
          </a:defRPr>
        </a:defPPr>
      </a:lstStyle>
      <a:style>
        <a:lnRef idx="2">
          <a:schemeClr val="dk1"/>
        </a:lnRef>
        <a:fillRef idx="1">
          <a:schemeClr val="lt1"/>
        </a:fillRef>
        <a:effectRef idx="0">
          <a:schemeClr val="dk1"/>
        </a:effectRef>
        <a:fontRef idx="minor">
          <a:schemeClr val="dk1"/>
        </a:fontRef>
      </a: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bodyPr wrap="square" rtlCol="0">
        <a:spAutoFit/>
      </a:bodyPr>
      <a:lstStyle>
        <a:defPPr algn="l">
          <a:defRPr kumimoji="1" sz="1200" dirty="0" smtClean="0">
            <a:solidFill>
              <a:schemeClr val="tx1"/>
            </a:solidFill>
          </a:defRPr>
        </a:defPPr>
      </a:lstStyle>
      <a:style>
        <a:lnRef idx="1">
          <a:schemeClr val="accent1"/>
        </a:lnRef>
        <a:fillRef idx="3">
          <a:schemeClr val="accent1"/>
        </a:fillRef>
        <a:effectRef idx="2">
          <a:schemeClr val="accent1"/>
        </a:effectRef>
        <a:fontRef idx="minor">
          <a:schemeClr val="lt1"/>
        </a:fontRef>
      </a: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Dark Gray Master">
  <a:themeElements>
    <a:clrScheme name="Sony Standard Template">
      <a:dk1>
        <a:sysClr val="windowText" lastClr="000000"/>
      </a:dk1>
      <a:lt1>
        <a:sysClr val="window" lastClr="FFFFFF"/>
      </a:lt1>
      <a:dk2>
        <a:srgbClr val="7C388C"/>
      </a:dk2>
      <a:lt2>
        <a:srgbClr val="D42F7E"/>
      </a:lt2>
      <a:accent1>
        <a:srgbClr val="1952A6"/>
      </a:accent1>
      <a:accent2>
        <a:srgbClr val="54A9CC"/>
      </a:accent2>
      <a:accent3>
        <a:srgbClr val="318C3A"/>
      </a:accent3>
      <a:accent4>
        <a:srgbClr val="F2CE00"/>
      </a:accent4>
      <a:accent5>
        <a:srgbClr val="E6820B"/>
      </a:accent5>
      <a:accent6>
        <a:srgbClr val="CF1111"/>
      </a:accent6>
      <a:hlink>
        <a:srgbClr val="5887F5"/>
      </a:hlink>
      <a:folHlink>
        <a:srgbClr val="683ABD"/>
      </a:folHlink>
    </a:clrScheme>
    <a:fontScheme name="ユーザー定義 1">
      <a:majorFont>
        <a:latin typeface="Trebuchet MS"/>
        <a:ea typeface="メイリオ"/>
        <a:cs typeface=""/>
      </a:majorFont>
      <a:minorFont>
        <a:latin typeface="Trebuchet MS"/>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a:noFill/>
        </a:ln>
      </a:spPr>
      <a:bodyPr rtlCol="0" anchor="ctr"/>
      <a:lstStyle>
        <a:defPPr algn="ctr">
          <a:defRPr kumimoji="1"/>
        </a:defPPr>
      </a:lstStyle>
      <a:style>
        <a:lnRef idx="2">
          <a:schemeClr val="accent6"/>
        </a:lnRef>
        <a:fillRef idx="1">
          <a:schemeClr val="lt1"/>
        </a:fillRef>
        <a:effectRef idx="0">
          <a:schemeClr val="accent6"/>
        </a:effectRef>
        <a:fontRef idx="minor">
          <a:schemeClr val="dk1"/>
        </a:fontRef>
      </a:style>
    </a:spDef>
  </a:objectDefaults>
  <a:extraClrSchemeLst/>
</a:theme>
</file>

<file path=ppt/theme/theme4.xml><?xml version="1.0" encoding="utf-8"?>
<a:theme xmlns:a="http://schemas.openxmlformats.org/drawingml/2006/main" name="2_Dark Gray Master">
  <a:themeElements>
    <a:clrScheme name="Sony Standard Template">
      <a:dk1>
        <a:sysClr val="windowText" lastClr="000000"/>
      </a:dk1>
      <a:lt1>
        <a:sysClr val="window" lastClr="FFFFFF"/>
      </a:lt1>
      <a:dk2>
        <a:srgbClr val="7C388C"/>
      </a:dk2>
      <a:lt2>
        <a:srgbClr val="D42F7E"/>
      </a:lt2>
      <a:accent1>
        <a:srgbClr val="1952A6"/>
      </a:accent1>
      <a:accent2>
        <a:srgbClr val="54A9CC"/>
      </a:accent2>
      <a:accent3>
        <a:srgbClr val="318C3A"/>
      </a:accent3>
      <a:accent4>
        <a:srgbClr val="F2CE00"/>
      </a:accent4>
      <a:accent5>
        <a:srgbClr val="E6820B"/>
      </a:accent5>
      <a:accent6>
        <a:srgbClr val="CF1111"/>
      </a:accent6>
      <a:hlink>
        <a:srgbClr val="5887F5"/>
      </a:hlink>
      <a:folHlink>
        <a:srgbClr val="683ABD"/>
      </a:folHlink>
    </a:clrScheme>
    <a:fontScheme name="メイリオ-TrebuchetMS">
      <a:majorFont>
        <a:latin typeface="Trebuchet MS"/>
        <a:ea typeface="メイリオ"/>
        <a:cs typeface=""/>
      </a:majorFont>
      <a:minorFont>
        <a:latin typeface="Trebuchet MS"/>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95000"/>
            <a:lumOff val="5000"/>
            <a:alpha val="20000"/>
          </a:schemeClr>
        </a:soli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5.xml><?xml version="1.0" encoding="utf-8"?>
<a:theme xmlns:a="http://schemas.openxmlformats.org/drawingml/2006/main" name="4_Dark Gray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95000"/>
            <a:lumOff val="5000"/>
            <a:alpha val="20000"/>
          </a:schemeClr>
        </a:soli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AFAD701C4C68F4F929D4DEEF4A64B08" ma:contentTypeVersion="20" ma:contentTypeDescription="Create a new document." ma:contentTypeScope="" ma:versionID="86d9c18283b3ad33ab52999f176456c1">
  <xsd:schema xmlns:xsd="http://www.w3.org/2001/XMLSchema" xmlns:xs="http://www.w3.org/2001/XMLSchema" xmlns:p="http://schemas.microsoft.com/office/2006/metadata/properties" xmlns:ns2="01eba287-c95e-4c37-adfd-0a84b2b63bf4" xmlns:ns3="2b6ee20a-6981-4ed1-bd7e-2d62b2362105" targetNamespace="http://schemas.microsoft.com/office/2006/metadata/properties" ma:root="true" ma:fieldsID="b81d961d9a59fc4827be60c1ae61fa9c" ns2:_="" ns3:_="">
    <xsd:import namespace="01eba287-c95e-4c37-adfd-0a84b2b63bf4"/>
    <xsd:import namespace="2b6ee20a-6981-4ed1-bd7e-2d62b236210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eba287-c95e-4c37-adfd-0a84b2b63b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b6ee20a-6981-4ed1-bd7e-2d62b236210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945cb379-6cc3-4f94-9e2a-1f8ef0fd70ac}" ma:internalName="TaxCatchAll" ma:showField="CatchAllData" ma:web="2b6ee20a-6981-4ed1-bd7e-2d62b236210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1eba287-c95e-4c37-adfd-0a84b2b63bf4">
      <Terms xmlns="http://schemas.microsoft.com/office/infopath/2007/PartnerControls"/>
    </lcf76f155ced4ddcb4097134ff3c332f>
    <TaxCatchAll xmlns="2b6ee20a-6981-4ed1-bd7e-2d62b2362105" xsi:nil="true"/>
  </documentManagement>
</p:properties>
</file>

<file path=customXml/itemProps1.xml><?xml version="1.0" encoding="utf-8"?>
<ds:datastoreItem xmlns:ds="http://schemas.openxmlformats.org/officeDocument/2006/customXml" ds:itemID="{1A1E5119-8491-4A68-BB46-347CB42BA7AC}">
  <ds:schemaRefs>
    <ds:schemaRef ds:uri="http://schemas.microsoft.com/sharepoint/v3/contenttype/forms"/>
  </ds:schemaRefs>
</ds:datastoreItem>
</file>

<file path=customXml/itemProps2.xml><?xml version="1.0" encoding="utf-8"?>
<ds:datastoreItem xmlns:ds="http://schemas.openxmlformats.org/officeDocument/2006/customXml" ds:itemID="{E1A4687E-9966-49C4-A32B-C790291D3A38}">
  <ds:schemaRefs>
    <ds:schemaRef ds:uri="01eba287-c95e-4c37-adfd-0a84b2b63bf4"/>
    <ds:schemaRef ds:uri="2b6ee20a-6981-4ed1-bd7e-2d62b236210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773BB67-0598-4A0F-9F07-C63F6A29255E}">
  <ds:schemaRefs>
    <ds:schemaRef ds:uri="01eba287-c95e-4c37-adfd-0a84b2b63bf4"/>
    <ds:schemaRef ds:uri="2b6ee20a-6981-4ed1-bd7e-2d62b236210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ff41bcb5-c330-4cbb-8eba-49c9dbaaa5bd}" enabled="1" method="Privileged" siteId="{66c65d8a-9158-4521-a2d8-664963db48e4}" removed="0"/>
</clbl:labelList>
</file>

<file path=docProps/app.xml><?xml version="1.0" encoding="utf-8"?>
<Properties xmlns="http://schemas.openxmlformats.org/officeDocument/2006/extended-properties" xmlns:vt="http://schemas.openxmlformats.org/officeDocument/2006/docPropsVTypes">
  <Template>802-11-Submission</Template>
  <TotalTime>141</TotalTime>
  <Words>909</Words>
  <Application>Microsoft Office PowerPoint</Application>
  <PresentationFormat>画面に合わせる (4:3)</PresentationFormat>
  <Paragraphs>112</Paragraphs>
  <Slides>10</Slides>
  <Notes>1</Notes>
  <HiddenSlides>0</HiddenSlides>
  <MMClips>0</MMClips>
  <ScaleCrop>false</ScaleCrop>
  <HeadingPairs>
    <vt:vector size="8" baseType="variant">
      <vt:variant>
        <vt:lpstr>使用されているフォント</vt:lpstr>
      </vt:variant>
      <vt:variant>
        <vt:i4>10</vt:i4>
      </vt:variant>
      <vt:variant>
        <vt:lpstr>テーマ</vt:lpstr>
      </vt:variant>
      <vt:variant>
        <vt:i4>5</vt:i4>
      </vt:variant>
      <vt:variant>
        <vt:lpstr>埋め込まれた OLE サーバー</vt:lpstr>
      </vt:variant>
      <vt:variant>
        <vt:i4>1</vt:i4>
      </vt:variant>
      <vt:variant>
        <vt:lpstr>スライド タイトル</vt:lpstr>
      </vt:variant>
      <vt:variant>
        <vt:i4>10</vt:i4>
      </vt:variant>
    </vt:vector>
  </HeadingPairs>
  <TitlesOfParts>
    <vt:vector size="26" baseType="lpstr">
      <vt:lpstr>Arial Unicode MS</vt:lpstr>
      <vt:lpstr>Meiryo UI</vt:lpstr>
      <vt:lpstr>メイリオ</vt:lpstr>
      <vt:lpstr>Arial</vt:lpstr>
      <vt:lpstr>Calibri</vt:lpstr>
      <vt:lpstr>SST</vt:lpstr>
      <vt:lpstr>Times New Roman</vt:lpstr>
      <vt:lpstr>Wingdings</vt:lpstr>
      <vt:lpstr>Wingdings 2</vt:lpstr>
      <vt:lpstr>Wingdings 3</vt:lpstr>
      <vt:lpstr>Office テーマ</vt:lpstr>
      <vt:lpstr>802-11-Submission</vt:lpstr>
      <vt:lpstr>1_Dark Gray Master</vt:lpstr>
      <vt:lpstr>2_Dark Gray Master</vt:lpstr>
      <vt:lpstr>4_Dark Gray Master</vt:lpstr>
      <vt:lpstr>Document</vt:lpstr>
      <vt:lpstr>Information exchange in SMD</vt:lpstr>
      <vt:lpstr>Introduction</vt:lpstr>
      <vt:lpstr>Roaming preparation procedure</vt:lpstr>
      <vt:lpstr>Information exchange within SMD</vt:lpstr>
      <vt:lpstr>Target AP selection procedure</vt:lpstr>
      <vt:lpstr>Conclusion</vt:lpstr>
      <vt:lpstr>SP1</vt:lpstr>
      <vt:lpstr>SP2</vt:lpstr>
      <vt:lpstr>SP3</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thoughts on seamless roaming</dc:title>
  <dc:creator>Hirata, Ryuichi (SEC)</dc:creator>
  <cp:lastModifiedBy>Hirata, Ryuichi (SEC)</cp:lastModifiedBy>
  <cp:revision>1</cp:revision>
  <cp:lastPrinted>1601-01-01T00:00:00Z</cp:lastPrinted>
  <dcterms:created xsi:type="dcterms:W3CDTF">2023-10-13T01:45:50Z</dcterms:created>
  <dcterms:modified xsi:type="dcterms:W3CDTF">2025-03-10T15:39:53Z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f41bcb5-c330-4cbb-8eba-49c9dbaaa5bd_Enabled">
    <vt:lpwstr>true</vt:lpwstr>
  </property>
  <property fmtid="{D5CDD505-2E9C-101B-9397-08002B2CF9AE}" pid="3" name="MSIP_Label_ff41bcb5-c330-4cbb-8eba-49c9dbaaa5bd_SetDate">
    <vt:lpwstr>2023-10-13T01:47:43Z</vt:lpwstr>
  </property>
  <property fmtid="{D5CDD505-2E9C-101B-9397-08002B2CF9AE}" pid="4" name="MSIP_Label_ff41bcb5-c330-4cbb-8eba-49c9dbaaa5bd_Method">
    <vt:lpwstr>Privileged</vt:lpwstr>
  </property>
  <property fmtid="{D5CDD505-2E9C-101B-9397-08002B2CF9AE}" pid="5" name="MSIP_Label_ff41bcb5-c330-4cbb-8eba-49c9dbaaa5bd_Name">
    <vt:lpwstr>ff41bcb5-c330-4cbb-8eba-49c9dbaaa5bd</vt:lpwstr>
  </property>
  <property fmtid="{D5CDD505-2E9C-101B-9397-08002B2CF9AE}" pid="6" name="MSIP_Label_ff41bcb5-c330-4cbb-8eba-49c9dbaaa5bd_SiteId">
    <vt:lpwstr>66c65d8a-9158-4521-a2d8-664963db48e4</vt:lpwstr>
  </property>
  <property fmtid="{D5CDD505-2E9C-101B-9397-08002B2CF9AE}" pid="7" name="MSIP_Label_ff41bcb5-c330-4cbb-8eba-49c9dbaaa5bd_ActionId">
    <vt:lpwstr>7484362c-e8e3-49fd-9e3d-48997bd28994</vt:lpwstr>
  </property>
  <property fmtid="{D5CDD505-2E9C-101B-9397-08002B2CF9AE}" pid="8" name="MSIP_Label_ff41bcb5-c330-4cbb-8eba-49c9dbaaa5bd_ContentBits">
    <vt:lpwstr>0</vt:lpwstr>
  </property>
  <property fmtid="{D5CDD505-2E9C-101B-9397-08002B2CF9AE}" pid="9" name="ContentTypeId">
    <vt:lpwstr>0x010100DAFAD701C4C68F4F929D4DEEF4A64B08</vt:lpwstr>
  </property>
  <property fmtid="{D5CDD505-2E9C-101B-9397-08002B2CF9AE}" pid="10" name="MediaServiceImageTags">
    <vt:lpwstr/>
  </property>
</Properties>
</file>