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82" r:id="rId3"/>
    <p:sldId id="1578" r:id="rId4"/>
    <p:sldId id="1579" r:id="rId5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  <a:endParaRPr lang="en-US" sz="1200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  <a:endParaRPr lang="en-US" sz="120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  <a:endParaRPr lang="en-GB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  <a:endParaRPr lang="en-GB" smtClean="0"/>
          </a:p>
          <a:p>
            <a:pPr lvl="1"/>
            <a:r>
              <a:rPr lang="en-GB" smtClean="0"/>
              <a:t>Second Outline Level</a:t>
            </a:r>
            <a:endParaRPr lang="en-GB" smtClean="0"/>
          </a:p>
          <a:p>
            <a:pPr lvl="2"/>
            <a:r>
              <a:rPr lang="en-GB" smtClean="0"/>
              <a:t>Third Outline Level</a:t>
            </a:r>
            <a:endParaRPr lang="en-GB" smtClean="0"/>
          </a:p>
          <a:p>
            <a:pPr lvl="3"/>
            <a:r>
              <a:rPr lang="en-GB" smtClean="0"/>
              <a:t>Fourth Outline Level</a:t>
            </a:r>
            <a:endParaRPr lang="en-GB" smtClean="0"/>
          </a:p>
          <a:p>
            <a:pPr lvl="4"/>
            <a:r>
              <a:rPr lang="en-GB" smtClean="0"/>
              <a:t>Fifth Outline Level</a:t>
            </a:r>
            <a:endParaRPr lang="en-GB" smtClean="0"/>
          </a:p>
          <a:p>
            <a:pPr lvl="4"/>
            <a:r>
              <a:rPr lang="en-GB" smtClean="0"/>
              <a:t>Sixth Outline Level</a:t>
            </a:r>
            <a:endParaRPr lang="en-GB" smtClean="0"/>
          </a:p>
          <a:p>
            <a:pPr lvl="4"/>
            <a:r>
              <a:rPr lang="en-GB" smtClean="0"/>
              <a:t>Seventh Outline Level</a:t>
            </a:r>
            <a:endParaRPr lang="en-GB" smtClean="0"/>
          </a:p>
          <a:p>
            <a:pPr lvl="4"/>
            <a:r>
              <a:rPr lang="en-GB" smtClean="0"/>
              <a:t>Eighth Outline Level</a:t>
            </a:r>
            <a:endParaRPr lang="en-GB" smtClean="0"/>
          </a:p>
          <a:p>
            <a:pPr lvl="4"/>
            <a:r>
              <a:rPr lang="en-GB" smtClean="0"/>
              <a:t>Ninth Outline Level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346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.xml"/><Relationship Id="rId2" Type="http://schemas.openxmlformats.org/officeDocument/2006/relationships/hyperlink" Target="https://mentor.ieee.org/802.11/dcn/25/11-25-0240-02-00bp-teleconference-minutes-february-march-2025.docx" TargetMode="External"/><Relationship Id="rId1" Type="http://schemas.openxmlformats.org/officeDocument/2006/relationships/hyperlink" Target="https://mentor.ieee.org/802.11/dcn/25/11-25-0227-03-00bp-tg-bp-tc-agenda-till-mar-2025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 IEEE 802 Mar Plenary 2025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  <a:endParaRPr kumimoji="0" lang="en-US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  <a:endParaRPr lang="en-US" altLang="en-US" sz="2000" kern="0" dirty="0" smtClean="0">
              <a:latin typeface="Arial" panose="020B0604020202020204" pitchFamily="34" charset="0"/>
            </a:endParaRP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  <a:endParaRPr lang="en-US" altLang="en-US" sz="2000" kern="0" dirty="0">
              <a:latin typeface="Arial" panose="020B0604020202020204" pitchFamily="34" charset="0"/>
            </a:endParaRP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Mar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Mar 2025 IEEE 802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915" y="1676400"/>
            <a:ext cx="10725150" cy="4751705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 smtClean="0"/>
              <a:t>3 TGbp teleconfrences were held since Jan interim session, focusing on review of updatd SFD and open tech discussion, with agenda included in </a:t>
            </a:r>
            <a:r>
              <a:rPr lang="en-US" altLang="en-GB" sz="1800" dirty="0" smtClean="0">
                <a:hlinkClick r:id="rId1" action="ppaction://hlinkfile"/>
              </a:rPr>
              <a:t>11-25/0227r3</a:t>
            </a:r>
            <a:r>
              <a:rPr lang="en-US" altLang="en-GB" sz="1800" dirty="0" smtClean="0"/>
              <a:t> and meeting minutes included in </a:t>
            </a:r>
            <a:r>
              <a:rPr lang="en-US" altLang="en-GB" sz="1800" dirty="0" smtClean="0">
                <a:hlinkClick r:id="rId2" action="ppaction://hlinkfile"/>
              </a:rPr>
              <a:t>11-25/0240r2</a:t>
            </a:r>
            <a:r>
              <a:rPr lang="en-US" altLang="en-GB" sz="1800" dirty="0" smtClean="0"/>
              <a:t> . </a:t>
            </a:r>
            <a:endParaRPr lang="en-US" altLang="en-GB" sz="1800" dirty="0" smtClean="0"/>
          </a:p>
          <a:p>
            <a:pPr marL="0" indent="0"/>
            <a:r>
              <a:rPr lang="en-US" altLang="en-GB" sz="1800" dirty="0" smtClean="0"/>
              <a:t>8 TGbp meetings are </a:t>
            </a:r>
            <a:r>
              <a:rPr lang="en-US" altLang="en-GB" sz="1800" dirty="0"/>
              <a:t>planned during the IEEE </a:t>
            </a:r>
            <a:r>
              <a:rPr lang="en-US" altLang="en-GB" sz="1800" dirty="0" smtClean="0"/>
              <a:t>802 Mar plenary session, with a full meeting agenda included in the latest revision of 11-24/0228.</a:t>
            </a:r>
            <a:endParaRPr lang="en-US" altLang="en-GB" sz="1800" dirty="0"/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600" dirty="0" smtClean="0">
                <a:cs typeface="+mn-ea"/>
                <a:sym typeface="+mn-ea"/>
              </a:rPr>
              <a:t>Notes, all TGbp meetings will be in conference room 3.</a:t>
            </a: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marL="0" indent="0"/>
            <a:r>
              <a:rPr lang="en-US" altLang="en-GB" sz="1800" dirty="0" smtClean="0"/>
              <a:t>Goal </a:t>
            </a:r>
            <a:r>
              <a:rPr lang="en-US" altLang="en-GB" sz="1800" dirty="0"/>
              <a:t>for TGbp</a:t>
            </a:r>
            <a:r>
              <a:rPr lang="en-US" altLang="en-GB" sz="1800" dirty="0" smtClean="0"/>
              <a:t> meetings in this week: </a:t>
            </a:r>
            <a:endParaRPr lang="en-US" altLang="en-GB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open technical discussion and improve FRD/SFD documents based on consensus</a:t>
            </a:r>
            <a:endParaRPr lang="en-US" altLang="en-GB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2025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3"/>
            </p:custDataLst>
          </p:nvPr>
        </p:nvGraphicFramePr>
        <p:xfrm>
          <a:off x="2118995" y="3276600"/>
          <a:ext cx="7632700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9865"/>
                <a:gridCol w="1419225"/>
                <a:gridCol w="996950"/>
                <a:gridCol w="1314450"/>
                <a:gridCol w="1602105"/>
                <a:gridCol w="840105"/>
              </a:tblGrid>
              <a:tr h="2743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Mon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Tue</a:t>
                      </a:r>
                      <a:endParaRPr lang="en-US" altLang="zh-CN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Wed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Thu</a:t>
                      </a:r>
                      <a:endParaRPr lang="en-US" altLang="zh-CN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Fri</a:t>
                      </a:r>
                      <a:endParaRPr lang="en-US" altLang="zh-CN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AM1 (8:00~10:00)</a:t>
                      </a:r>
                      <a:endParaRPr lang="en-US" altLang="zh-CN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Closing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AM2 (10:30~12:30)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sym typeface="+mn-ea"/>
                        </a:rPr>
                        <a:t>802.11 Opening Plenary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PM1 (13:30~15:30)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 (Opening)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Mid-week</a:t>
                      </a:r>
                      <a:r>
                        <a:rPr lang="en-US" altLang="zh-CN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(SP/Motions/Closing)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PM2 (16:00~18:00)</a:t>
                      </a:r>
                      <a:endParaRPr lang="en-US" altLang="zh-CN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EVE (19:30~21:30)</a:t>
                      </a:r>
                      <a:endParaRPr lang="en-US" altLang="zh-CN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Timeline</a:t>
            </a:r>
            <a:r>
              <a:rPr lang="en-US" altLang="zh-CN" dirty="0" smtClean="0"/>
              <a:t> till Mar 2025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2025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601*132"/>
  <p:tag name="TABLE_ENDDRAG_RECT" val="286*297*601*132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1482</Words>
  <Application>WPS 演示</Application>
  <PresentationFormat>宽屏</PresentationFormat>
  <Paragraphs>99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MS PGothic</vt:lpstr>
      <vt:lpstr>MS Gothic</vt:lpstr>
      <vt:lpstr>Arial Unicode MS</vt:lpstr>
      <vt:lpstr>Arial Unicode MS</vt:lpstr>
      <vt:lpstr>Arial Black</vt:lpstr>
      <vt:lpstr>微软雅黑</vt:lpstr>
      <vt:lpstr>802-11-Submission-16-9</vt:lpstr>
      <vt:lpstr>PowerPoint 演示文稿</vt:lpstr>
      <vt:lpstr>TGbp Snapshot for Mar 2025 IEEE 802 Plenary</vt:lpstr>
      <vt:lpstr>TGbp Snapshot for Jan 2025 IEEE 802 Interim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creator>Bo Sun</dc:creator>
  <dc:subject>snapshot</dc:subject>
  <cp:lastModifiedBy>Bo Sun</cp:lastModifiedBy>
  <cp:revision>32</cp:revision>
  <cp:lastPrinted>1998-02-10T13:28:00Z</cp:lastPrinted>
  <dcterms:created xsi:type="dcterms:W3CDTF">1998-02-10T13:07:00Z</dcterms:created>
  <dcterms:modified xsi:type="dcterms:W3CDTF">2025-03-09T02:44:20Z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