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08" r:id="rId5"/>
    <p:sldId id="330" r:id="rId6"/>
    <p:sldId id="339" r:id="rId7"/>
    <p:sldId id="348" r:id="rId8"/>
    <p:sldId id="352" r:id="rId9"/>
    <p:sldId id="332" r:id="rId10"/>
    <p:sldId id="351" r:id="rId11"/>
    <p:sldId id="334" r:id="rId12"/>
    <p:sldId id="313" r:id="rId13"/>
    <p:sldId id="349" r:id="rId14"/>
    <p:sldId id="335" r:id="rId15"/>
    <p:sldId id="33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82B03C21-2219-9399-8858-EA4AA17A50EF}" name="Nakano Takayuki (中野 隆之)" initials="隆中" userId="S::nakano.takayuki-k@jp.panasonic.com::8e48a823-ab20-45f8-9d68-5fbb3ba3d75c" providerId="AD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4F8"/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F2C143-287D-4C70-99D8-12E1B5493808}" v="12" dt="2025-03-05T05:52:30.102"/>
    <p1510:client id="{6E074E71-8914-4D69-86D6-4A926759AE30}" v="612" dt="2025-03-05T07:22:39.6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2" y="4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3779b3d1-1567-4cea-8e1a-4547b47486ee" providerId="ADAL" clId="{49C73E5A-3745-4729-86D6-F0EF47715BAB}"/>
    <pc:docChg chg="modSld">
      <pc:chgData name="Hashi Ryutaro (端 龍太郎)" userId="3779b3d1-1567-4cea-8e1a-4547b47486ee" providerId="ADAL" clId="{49C73E5A-3745-4729-86D6-F0EF47715BAB}" dt="2024-10-28T07:13:52.235" v="6" actId="20577"/>
      <pc:docMkLst>
        <pc:docMk/>
      </pc:docMkLst>
      <pc:sldChg chg="modSp mod modCm">
        <pc:chgData name="Hashi Ryutaro (端 龍太郎)" userId="3779b3d1-1567-4cea-8e1a-4547b47486ee" providerId="ADAL" clId="{49C73E5A-3745-4729-86D6-F0EF47715BAB}" dt="2024-10-28T07:13:52.235" v="6" actId="20577"/>
        <pc:sldMkLst>
          <pc:docMk/>
          <pc:sldMk cId="4031960426" sldId="31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3779b3d1-1567-4cea-8e1a-4547b47486ee" providerId="ADAL" clId="{49C73E5A-3745-4729-86D6-F0EF47715BAB}" dt="2024-10-28T07:12:11.260" v="2" actId="20577"/>
              <pc2:cmMkLst xmlns:pc2="http://schemas.microsoft.com/office/powerpoint/2019/9/main/command">
                <pc:docMk/>
                <pc:sldMk cId="4031960426" sldId="310"/>
                <pc2:cmMk id="{FE33719A-C1E6-44F7-92E6-CD6EFD4D91CA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MINOTANI JUN (美濃谷 潤)" userId="947f4a79-68d3-479c-91f0-9b4e309a29a3" providerId="ADAL" clId="{6E074E71-8914-4D69-86D6-4A926759AE30}"/>
    <pc:docChg chg="undo custSel modSld modMainMaster">
      <pc:chgData name="MINOTANI JUN (美濃谷 潤)" userId="947f4a79-68d3-479c-91f0-9b4e309a29a3" providerId="ADAL" clId="{6E074E71-8914-4D69-86D6-4A926759AE30}" dt="2025-03-06T00:20:39.667" v="1119" actId="2"/>
      <pc:docMkLst>
        <pc:docMk/>
      </pc:docMkLst>
      <pc:sldChg chg="addSp delSp modSp mod modCm modNotesTx">
        <pc:chgData name="MINOTANI JUN (美濃谷 潤)" userId="947f4a79-68d3-479c-91f0-9b4e309a29a3" providerId="ADAL" clId="{6E074E71-8914-4D69-86D6-4A926759AE30}" dt="2025-03-06T00:20:37.681" v="1118" actId="2"/>
        <pc:sldMkLst>
          <pc:docMk/>
          <pc:sldMk cId="2024692002" sldId="332"/>
        </pc:sldMkLst>
        <pc:spChg chg="mod">
          <ac:chgData name="MINOTANI JUN (美濃谷 潤)" userId="947f4a79-68d3-479c-91f0-9b4e309a29a3" providerId="ADAL" clId="{6E074E71-8914-4D69-86D6-4A926759AE30}" dt="2025-03-05T07:16:53.665" v="967" actId="20577"/>
          <ac:spMkLst>
            <pc:docMk/>
            <pc:sldMk cId="2024692002" sldId="332"/>
            <ac:spMk id="3" creationId="{E9B732FC-D68C-CA5E-63E2-C2F48FA98E1B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26" creationId="{BB97C7B6-02F2-B451-A22E-ECBBBC714700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0" creationId="{48256810-5950-2CD6-1C11-1DE42CF08162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1" creationId="{16A4F3CB-739E-09F6-5C4A-ACCFC3A2ABE2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3" creationId="{B2A35A6E-DBC1-078A-1624-6DE1C0C4D209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4" creationId="{268A3D13-8CB1-9F24-6787-D8DF00D4B79F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6" creationId="{B63FDE25-C43F-280F-21E4-FF405BEFCE07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7" creationId="{D2393ACE-296C-8299-397B-F40E191E505F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38" creationId="{275B8B51-33E9-2DEB-D3C6-5F14C35E0C78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41" creationId="{F88583F2-5F24-8186-5E43-03382F0B3D9F}"/>
          </ac:spMkLst>
        </pc:spChg>
        <pc:spChg chg="mod">
          <ac:chgData name="MINOTANI JUN (美濃谷 潤)" userId="947f4a79-68d3-479c-91f0-9b4e309a29a3" providerId="ADAL" clId="{6E074E71-8914-4D69-86D6-4A926759AE30}" dt="2025-03-05T06:10:21.761" v="690"/>
          <ac:spMkLst>
            <pc:docMk/>
            <pc:sldMk cId="2024692002" sldId="332"/>
            <ac:spMk id="44" creationId="{DF90278E-837C-0147-FBF4-DA8888145FD4}"/>
          </ac:spMkLst>
        </pc:spChg>
        <pc:grpChg chg="del">
          <ac:chgData name="MINOTANI JUN (美濃谷 潤)" userId="947f4a79-68d3-479c-91f0-9b4e309a29a3" providerId="ADAL" clId="{6E074E71-8914-4D69-86D6-4A926759AE30}" dt="2025-03-05T06:10:29.769" v="692" actId="478"/>
          <ac:grpSpMkLst>
            <pc:docMk/>
            <pc:sldMk cId="2024692002" sldId="332"/>
            <ac:grpSpMk id="9" creationId="{D349AE5B-20E7-8B8E-094A-7B7610AF1FF4}"/>
          </ac:grpSpMkLst>
        </pc:grpChg>
        <pc:picChg chg="add mod">
          <ac:chgData name="MINOTANI JUN (美濃谷 潤)" userId="947f4a79-68d3-479c-91f0-9b4e309a29a3" providerId="ADAL" clId="{6E074E71-8914-4D69-86D6-4A926759AE30}" dt="2025-03-05T06:10:36.916" v="749" actId="1035"/>
          <ac:picMkLst>
            <pc:docMk/>
            <pc:sldMk cId="2024692002" sldId="332"/>
            <ac:picMk id="45" creationId="{2E95CF40-0225-296B-69B3-5D74262E98B2}"/>
          </ac:picMkLst>
        </pc:picChg>
        <pc:cxnChg chg="mod">
          <ac:chgData name="MINOTANI JUN (美濃谷 潤)" userId="947f4a79-68d3-479c-91f0-9b4e309a29a3" providerId="ADAL" clId="{6E074E71-8914-4D69-86D6-4A926759AE30}" dt="2025-03-05T06:10:29.769" v="692" actId="478"/>
          <ac:cxnSpMkLst>
            <pc:docMk/>
            <pc:sldMk cId="2024692002" sldId="332"/>
            <ac:cxnSpMk id="18" creationId="{E7AEA51F-EE3A-5E3F-AF65-5533BA704305}"/>
          </ac:cxnSpMkLst>
        </pc:cxnChg>
        <pc:cxnChg chg="mod">
          <ac:chgData name="MINOTANI JUN (美濃谷 潤)" userId="947f4a79-68d3-479c-91f0-9b4e309a29a3" providerId="ADAL" clId="{6E074E71-8914-4D69-86D6-4A926759AE30}" dt="2025-03-05T06:10:29.769" v="692" actId="478"/>
          <ac:cxnSpMkLst>
            <pc:docMk/>
            <pc:sldMk cId="2024692002" sldId="332"/>
            <ac:cxnSpMk id="22" creationId="{C2001B15-AE9E-40BA-E807-148405090346}"/>
          </ac:cxnSpMkLst>
        </pc:cxnChg>
        <pc:cxnChg chg="mod">
          <ac:chgData name="MINOTANI JUN (美濃谷 潤)" userId="947f4a79-68d3-479c-91f0-9b4e309a29a3" providerId="ADAL" clId="{6E074E71-8914-4D69-86D6-4A926759AE30}" dt="2025-03-05T06:10:29.769" v="692" actId="478"/>
          <ac:cxnSpMkLst>
            <pc:docMk/>
            <pc:sldMk cId="2024692002" sldId="332"/>
            <ac:cxnSpMk id="23" creationId="{FA2CD098-4C2F-D94D-D26C-638C31C866EB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06D19917-58CA-4EBA-B021-16E71B643F44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221A3C60-5E92-43A6-8D08-0CC8B76C0C02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A09B8F88-36AA-4674-8ABC-0E638B2067B1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6:53.665" v="967" actId="20577"/>
              <pc2:cmMkLst xmlns:pc2="http://schemas.microsoft.com/office/powerpoint/2019/9/main/command">
                <pc:docMk/>
                <pc:sldMk cId="2024692002" sldId="332"/>
                <pc2:cmMk id="{667F2AD9-08EA-4696-9D09-642281EA6270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6:39:20.844" v="875" actId="20577"/>
        <pc:sldMkLst>
          <pc:docMk/>
          <pc:sldMk cId="1549920679" sldId="334"/>
        </pc:sldMkLst>
        <pc:spChg chg="mod">
          <ac:chgData name="MINOTANI JUN (美濃谷 潤)" userId="947f4a79-68d3-479c-91f0-9b4e309a29a3" providerId="ADAL" clId="{6E074E71-8914-4D69-86D6-4A926759AE30}" dt="2025-03-05T06:39:20.844" v="875" actId="20577"/>
          <ac:spMkLst>
            <pc:docMk/>
            <pc:sldMk cId="1549920679" sldId="334"/>
            <ac:spMk id="3" creationId="{FB68596B-583F-71FC-A85D-36A75C70355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6:39:20.844" v="875" actId="20577"/>
              <pc2:cmMkLst xmlns:pc2="http://schemas.microsoft.com/office/powerpoint/2019/9/main/command">
                <pc:docMk/>
                <pc:sldMk cId="1549920679" sldId="334"/>
                <pc2:cmMk id="{B2987E2E-B3B0-49A5-B2A8-7E76D9458B79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6:39:20.844" v="875" actId="20577"/>
              <pc2:cmMkLst xmlns:pc2="http://schemas.microsoft.com/office/powerpoint/2019/9/main/command">
                <pc:docMk/>
                <pc:sldMk cId="1549920679" sldId="334"/>
                <pc2:cmMk id="{3508BF78-FA1C-46DD-9514-794D77AC0907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7:22:06.007" v="1117" actId="20577"/>
        <pc:sldMkLst>
          <pc:docMk/>
          <pc:sldMk cId="985242426" sldId="348"/>
        </pc:sldMkLst>
        <pc:spChg chg="mod">
          <ac:chgData name="MINOTANI JUN (美濃谷 潤)" userId="947f4a79-68d3-479c-91f0-9b4e309a29a3" providerId="ADAL" clId="{6E074E71-8914-4D69-86D6-4A926759AE30}" dt="2025-03-05T07:22:06.007" v="1117" actId="20577"/>
          <ac:spMkLst>
            <pc:docMk/>
            <pc:sldMk cId="985242426" sldId="348"/>
            <ac:spMk id="3" creationId="{4D573FB7-C23E-B458-3D46-BCF13C40E10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D650BC0D-9B18-4751-AC66-DF3680D1061B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85DEF322-17B5-459A-85BA-34D5DDA7A88C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22:06.007" v="1117" actId="20577"/>
              <pc2:cmMkLst xmlns:pc2="http://schemas.microsoft.com/office/powerpoint/2019/9/main/command">
                <pc:docMk/>
                <pc:sldMk cId="985242426" sldId="348"/>
                <pc2:cmMk id="{A3DDE68D-E7CA-4631-A7E2-48FA1E3ACCB9}"/>
              </pc2:cmMkLst>
            </pc226:cmChg>
          </p:ext>
        </pc:extLst>
      </pc:sldChg>
      <pc:sldChg chg="modSp mod modCm">
        <pc:chgData name="MINOTANI JUN (美濃谷 潤)" userId="947f4a79-68d3-479c-91f0-9b4e309a29a3" providerId="ADAL" clId="{6E074E71-8914-4D69-86D6-4A926759AE30}" dt="2025-03-05T07:12:19.038" v="953" actId="20577"/>
        <pc:sldMkLst>
          <pc:docMk/>
          <pc:sldMk cId="800072403" sldId="351"/>
        </pc:sldMkLst>
        <pc:spChg chg="mod">
          <ac:chgData name="MINOTANI JUN (美濃谷 潤)" userId="947f4a79-68d3-479c-91f0-9b4e309a29a3" providerId="ADAL" clId="{6E074E71-8914-4D69-86D6-4A926759AE30}" dt="2025-03-05T05:09:09.203" v="385" actId="6549"/>
          <ac:spMkLst>
            <pc:docMk/>
            <pc:sldMk cId="800072403" sldId="351"/>
            <ac:spMk id="3" creationId="{9AAC8019-6D9F-1153-2EE0-2767960D0107}"/>
          </ac:spMkLst>
        </pc:spChg>
        <pc:graphicFrameChg chg="modGraphic">
          <ac:chgData name="MINOTANI JUN (美濃谷 潤)" userId="947f4a79-68d3-479c-91f0-9b4e309a29a3" providerId="ADAL" clId="{6E074E71-8914-4D69-86D6-4A926759AE30}" dt="2025-03-05T07:12:19.038" v="953" actId="20577"/>
          <ac:graphicFrameMkLst>
            <pc:docMk/>
            <pc:sldMk cId="800072403" sldId="351"/>
            <ac:graphicFrameMk id="10" creationId="{7181E1EE-B66A-5994-22D0-2E979DCE7A7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2:19.038" v="953" actId="20577"/>
              <pc2:cmMkLst xmlns:pc2="http://schemas.microsoft.com/office/powerpoint/2019/9/main/command">
                <pc:docMk/>
                <pc:sldMk cId="800072403" sldId="351"/>
                <pc2:cmMk id="{6B6294E2-C67D-4BB0-8B51-2382E73FFAE3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5:09:09.203" v="385" actId="6549"/>
              <pc2:cmMkLst xmlns:pc2="http://schemas.microsoft.com/office/powerpoint/2019/9/main/command">
                <pc:docMk/>
                <pc:sldMk cId="800072403" sldId="351"/>
                <pc2:cmMk id="{467109ED-11E3-4E71-9B1A-A957CB10502A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5:09:09.203" v="385" actId="6549"/>
              <pc2:cmMkLst xmlns:pc2="http://schemas.microsoft.com/office/powerpoint/2019/9/main/command">
                <pc:docMk/>
                <pc:sldMk cId="800072403" sldId="351"/>
                <pc2:cmMk id="{8F1CF9F4-4975-4F3B-B21C-22C7043D2C66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6E074E71-8914-4D69-86D6-4A926759AE30}" dt="2025-03-05T07:12:19.038" v="953" actId="20577"/>
              <pc2:cmMkLst xmlns:pc2="http://schemas.microsoft.com/office/powerpoint/2019/9/main/command">
                <pc:docMk/>
                <pc:sldMk cId="800072403" sldId="351"/>
                <pc2:cmMk id="{797ABAF6-8097-4839-AFFC-19D34CBC10FB}"/>
              </pc2:cmMkLst>
            </pc226:cmChg>
          </p:ext>
        </pc:extLst>
      </pc:sldChg>
      <pc:sldMasterChg chg="modSp mod">
        <pc:chgData name="MINOTANI JUN (美濃谷 潤)" userId="947f4a79-68d3-479c-91f0-9b4e309a29a3" providerId="ADAL" clId="{6E074E71-8914-4D69-86D6-4A926759AE30}" dt="2025-03-06T00:20:39.667" v="1119" actId="2"/>
        <pc:sldMasterMkLst>
          <pc:docMk/>
          <pc:sldMasterMk cId="0" sldId="2147483648"/>
        </pc:sldMasterMkLst>
        <pc:spChg chg="mod">
          <ac:chgData name="MINOTANI JUN (美濃谷 潤)" userId="947f4a79-68d3-479c-91f0-9b4e309a29a3" providerId="ADAL" clId="{6E074E71-8914-4D69-86D6-4A926759AE30}" dt="2025-03-06T00:20:39.667" v="1119" actId="2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5D48EDE-77CB-4C6B-AAA3-FBE95CAAAD8A}"/>
    <pc:docChg chg="modSld">
      <pc:chgData name="MINOTANI JUN (美濃谷 潤)" userId="S::minotani.jun@jp.panasonic.com::947f4a79-68d3-479c-91f0-9b4e309a29a3" providerId="AD" clId="Web-{E5D48EDE-77CB-4C6B-AAA3-FBE95CAAAD8A}" dt="2024-10-29T03:42:18.719" v="148" actId="14100"/>
      <pc:docMkLst>
        <pc:docMk/>
      </pc:docMkLst>
      <pc:sldChg chg="modSp">
        <pc:chgData name="MINOTANI JUN (美濃谷 潤)" userId="S::minotani.jun@jp.panasonic.com::947f4a79-68d3-479c-91f0-9b4e309a29a3" providerId="AD" clId="Web-{E5D48EDE-77CB-4C6B-AAA3-FBE95CAAAD8A}" dt="2024-10-29T03:42:18.719" v="148" actId="14100"/>
        <pc:sldMkLst>
          <pc:docMk/>
          <pc:sldMk cId="3966591040" sldId="311"/>
        </pc:sldMkLst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947f4a79-68d3-479c-91f0-9b4e309a29a3" providerId="ADAL" clId="{8A4493F2-9972-4AF7-A4D5-D2EC0D4410FC}"/>
    <pc:docChg chg="undo custSel modSld">
      <pc:chgData name="MINOTANI JUN (美濃谷 潤)" userId="947f4a79-68d3-479c-91f0-9b4e309a29a3" providerId="ADAL" clId="{8A4493F2-9972-4AF7-A4D5-D2EC0D4410FC}" dt="2025-02-26T05:22:48.048" v="475" actId="403"/>
      <pc:docMkLst>
        <pc:docMk/>
      </pc:docMkLst>
      <pc:sldChg chg="modSp mod modCm">
        <pc:chgData name="MINOTANI JUN (美濃谷 潤)" userId="947f4a79-68d3-479c-91f0-9b4e309a29a3" providerId="ADAL" clId="{8A4493F2-9972-4AF7-A4D5-D2EC0D4410FC}" dt="2025-02-26T05:11:32.369" v="47" actId="6549"/>
        <pc:sldMkLst>
          <pc:docMk/>
          <pc:sldMk cId="1911374476" sldId="335"/>
        </pc:sldMkLst>
        <pc:spChg chg="mod">
          <ac:chgData name="MINOTANI JUN (美濃谷 潤)" userId="947f4a79-68d3-479c-91f0-9b4e309a29a3" providerId="ADAL" clId="{8A4493F2-9972-4AF7-A4D5-D2EC0D4410FC}" dt="2025-02-26T05:11:32.369" v="47" actId="6549"/>
          <ac:spMkLst>
            <pc:docMk/>
            <pc:sldMk cId="1911374476" sldId="335"/>
            <ac:spMk id="3" creationId="{CA154CA1-B71E-0B48-D574-B626A8E77AC4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11:32.369" v="47" actId="6549"/>
              <pc2:cmMkLst xmlns:pc2="http://schemas.microsoft.com/office/powerpoint/2019/9/main/command">
                <pc:docMk/>
                <pc:sldMk cId="1911374476" sldId="335"/>
                <pc2:cmMk id="{90281D6E-D7EB-4CFB-A5F1-E6B77D9535C8}"/>
              </pc2:cmMkLst>
            </pc226:cmChg>
          </p:ext>
        </pc:extLst>
      </pc:sldChg>
      <pc:sldChg chg="modSp mod">
        <pc:chgData name="MINOTANI JUN (美濃谷 潤)" userId="947f4a79-68d3-479c-91f0-9b4e309a29a3" providerId="ADAL" clId="{8A4493F2-9972-4AF7-A4D5-D2EC0D4410FC}" dt="2025-02-26T05:12:05.878" v="68" actId="20577"/>
        <pc:sldMkLst>
          <pc:docMk/>
          <pc:sldMk cId="1128284890" sldId="336"/>
        </pc:sldMkLst>
        <pc:spChg chg="mod">
          <ac:chgData name="MINOTANI JUN (美濃谷 潤)" userId="947f4a79-68d3-479c-91f0-9b4e309a29a3" providerId="ADAL" clId="{8A4493F2-9972-4AF7-A4D5-D2EC0D4410FC}" dt="2025-02-26T05:12:05.878" v="68" actId="20577"/>
          <ac:spMkLst>
            <pc:docMk/>
            <pc:sldMk cId="1128284890" sldId="336"/>
            <ac:spMk id="3" creationId="{BD707D1A-3A9C-DE1B-15F2-1C790C22477C}"/>
          </ac:spMkLst>
        </pc:spChg>
      </pc:sldChg>
      <pc:sldChg chg="modSp mod">
        <pc:chgData name="MINOTANI JUN (美濃谷 潤)" userId="947f4a79-68d3-479c-91f0-9b4e309a29a3" providerId="ADAL" clId="{8A4493F2-9972-4AF7-A4D5-D2EC0D4410FC}" dt="2025-02-26T05:11:46.702" v="56" actId="6549"/>
        <pc:sldMkLst>
          <pc:docMk/>
          <pc:sldMk cId="1366921131" sldId="349"/>
        </pc:sldMkLst>
        <pc:spChg chg="mod">
          <ac:chgData name="MINOTANI JUN (美濃谷 潤)" userId="947f4a79-68d3-479c-91f0-9b4e309a29a3" providerId="ADAL" clId="{8A4493F2-9972-4AF7-A4D5-D2EC0D4410FC}" dt="2025-02-26T05:11:46.702" v="56" actId="6549"/>
          <ac:spMkLst>
            <pc:docMk/>
            <pc:sldMk cId="1366921131" sldId="349"/>
            <ac:spMk id="3" creationId="{F3F291AD-B68A-0681-4B92-ED4B3581CB67}"/>
          </ac:spMkLst>
        </pc:spChg>
      </pc:sldChg>
      <pc:sldChg chg="modSp mod modCm">
        <pc:chgData name="MINOTANI JUN (美濃谷 潤)" userId="947f4a79-68d3-479c-91f0-9b4e309a29a3" providerId="ADAL" clId="{8A4493F2-9972-4AF7-A4D5-D2EC0D4410FC}" dt="2025-02-26T05:22:48.048" v="475" actId="403"/>
        <pc:sldMkLst>
          <pc:docMk/>
          <pc:sldMk cId="800072403" sldId="351"/>
        </pc:sldMkLst>
        <pc:graphicFrameChg chg="mod modGraphic">
          <ac:chgData name="MINOTANI JUN (美濃谷 潤)" userId="947f4a79-68d3-479c-91f0-9b4e309a29a3" providerId="ADAL" clId="{8A4493F2-9972-4AF7-A4D5-D2EC0D4410FC}" dt="2025-02-26T05:20:55.471" v="299" actId="6549"/>
          <ac:graphicFrameMkLst>
            <pc:docMk/>
            <pc:sldMk cId="800072403" sldId="351"/>
            <ac:graphicFrameMk id="10" creationId="{7181E1EE-B66A-5994-22D0-2E979DCE7A79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22:41.486" v="473" actId="20577"/>
              <pc2:cmMkLst xmlns:pc2="http://schemas.microsoft.com/office/powerpoint/2019/9/main/command">
                <pc:docMk/>
                <pc:sldMk cId="800072403" sldId="351"/>
                <pc2:cmMk id="{525CF44E-3656-4B21-93F1-30A2FC899B4A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10:36.619" v="26" actId="6549"/>
              <pc2:cmMkLst xmlns:pc2="http://schemas.microsoft.com/office/powerpoint/2019/9/main/command">
                <pc:docMk/>
                <pc:sldMk cId="800072403" sldId="351"/>
                <pc2:cmMk id="{6B6294E2-C67D-4BB0-8B51-2382E73FFAE3}"/>
              </pc2:cmMkLst>
            </pc226:cmChg>
            <pc226:cmChg xmlns:pc226="http://schemas.microsoft.com/office/powerpoint/2022/06/main/command" chg="mod">
              <pc226:chgData name="MINOTANI JUN (美濃谷 潤)" userId="947f4a79-68d3-479c-91f0-9b4e309a29a3" providerId="ADAL" clId="{8A4493F2-9972-4AF7-A4D5-D2EC0D4410FC}" dt="2025-02-26T05:22:41.846" v="474" actId="20577"/>
              <pc2:cmMkLst xmlns:pc2="http://schemas.microsoft.com/office/powerpoint/2019/9/main/command">
                <pc:docMk/>
                <pc:sldMk cId="800072403" sldId="351"/>
                <pc2:cmMk id="{797ABAF6-8097-4839-AFFC-19D34CBC10FB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85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37A76-B632-E523-694D-D20BBB9C0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AB1B03C-752C-FEE8-49F8-4F2255590B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653A1D89-A327-4675-646C-A57C07C2CD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kumimoji="1" lang="en-US" altLang="ja-JP" sz="1200" dirty="0"/>
          </a:p>
        </p:txBody>
      </p:sp>
      <p:sp>
        <p:nvSpPr>
          <p:cNvPr id="4" name="ヘッダー プレースホルダー 3">
            <a:extLst>
              <a:ext uri="{FF2B5EF4-FFF2-40B4-BE49-F238E27FC236}">
                <a16:creationId xmlns:a16="http://schemas.microsoft.com/office/drawing/2014/main" id="{CBAF6F1D-4AE0-7EB8-4DF9-AFE7AF8ABE9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751996-7CAC-82CB-9576-79DA90A5EDC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62237F-DF80-F13A-5AA8-15C79D7DCA1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86138C-866F-B0E3-D3E0-C231DB06730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53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30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802.11-25/0343r0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F10CD-48F9-9199-38BC-082004EA45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B2BE85-D86E-8E19-0973-6E1D7181B84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BC1DF-25F2-A5AE-2BB7-FE2911CC6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73A1DE33-9A02-6140-2F09-79B42F143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474955"/>
              </p:ext>
            </p:extLst>
          </p:nvPr>
        </p:nvGraphicFramePr>
        <p:xfrm>
          <a:off x="992188" y="2416175"/>
          <a:ext cx="10760075" cy="259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57133" imgH="2530748" progId="Word.Document.8">
                  <p:embed/>
                </p:oleObj>
              </mc:Choice>
              <mc:Fallback>
                <p:oleObj name="Document" r:id="rId2" imgW="10457133" imgH="2530748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73A1DE33-9A02-6140-2F09-79B42F1438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6175"/>
                        <a:ext cx="10760075" cy="259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BD3A8588-435C-7BDA-49A6-C17383C6DD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Consideration on Multi-AP framework for Co-SR</a:t>
            </a:r>
            <a:endParaRPr lang="ja-JP" altLang="en-US" dirty="0">
              <a:cs typeface="Times New Roman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E821FF64-0C9C-47A8-01E5-7A06A4FF8A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2025-3-7</a:t>
            </a:r>
            <a:endParaRPr lang="en-GB" sz="2000" b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DB0FF68B-D494-7DE5-1382-805838FD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039931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C587D-1164-7543-FFCC-0CD1EBB3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#1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F291AD-B68A-0681-4B92-ED4B3581C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 dirty="0"/>
              <a:t>11bn defines two-way Co-SR coordination as a Co-SR type</a:t>
            </a:r>
          </a:p>
          <a:p>
            <a:pPr lvl="1">
              <a:buFontTx/>
              <a:buChar char="-"/>
            </a:pPr>
            <a:r>
              <a:rPr kumimoji="1" lang="en-US" altLang="ja-JP" dirty="0"/>
              <a:t>Two-way Co-SR coordination is a Co-SR type that determines the Tx power of each AP based on the </a:t>
            </a:r>
            <a:r>
              <a:rPr lang="en-US" altLang="ja-JP" dirty="0"/>
              <a:t>destination non-Ap STA information for Candidate APs in pre-negotiation</a:t>
            </a:r>
            <a:endParaRPr kumimoji="1" lang="en-US" altLang="ja-JP" dirty="0"/>
          </a:p>
          <a:p>
            <a:pPr lvl="2">
              <a:buFontTx/>
              <a:buChar char="-"/>
            </a:pPr>
            <a:r>
              <a:rPr lang="en-US" altLang="ja-JP" dirty="0"/>
              <a:t>Detailed signaling is TBD</a:t>
            </a:r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BA7BD0-B8F9-F701-F050-6E50DB82B7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FF1EE-09C0-B950-A6BA-4DA98DF5F5D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732F91-1EC9-8C49-5BD8-50A580EA03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921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E684E-971D-D00C-08A4-58C632A7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</a:t>
            </a:r>
            <a:r>
              <a:rPr kumimoji="1" lang="en-US" altLang="ja-JP"/>
              <a:t>poll #2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54CA1-B71E-0B48-D574-B626A8E77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kumimoji="1" lang="en-US" altLang="ja-JP" dirty="0"/>
              <a:t>11bn defines one-way Co-SR coordination as a Co-SR type</a:t>
            </a:r>
          </a:p>
          <a:p>
            <a:pPr lvl="1">
              <a:buFontTx/>
              <a:buChar char="-"/>
            </a:pPr>
            <a:r>
              <a:rPr lang="en-US" altLang="ja-JP" dirty="0"/>
              <a:t>One-way Co-SR coordination is a Co-SR type without pre-negotiation using information of the destination non-AP STAs for Candidate APs </a:t>
            </a:r>
          </a:p>
          <a:p>
            <a:pPr lvl="2">
              <a:buFontTx/>
              <a:buChar char="-"/>
            </a:pPr>
            <a:r>
              <a:rPr lang="en-US" altLang="ja-JP" dirty="0"/>
              <a:t>Detailed signaling is TBD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03DDDE-0815-B2FA-B9A6-F6496E5F416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121A0B-238D-330A-6A43-2B8ADD878F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B2C3BC-B586-74CC-4B66-63D1CD59B7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374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5D43D-DB1A-84BC-732A-42DB541F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#3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707D1A-3A9C-DE1B-15F2-1C790C22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agree to add the following text to the TGbn SFD?</a:t>
            </a:r>
          </a:p>
          <a:p>
            <a:pPr>
              <a:buFontTx/>
              <a:buChar char="-"/>
            </a:pPr>
            <a:r>
              <a:rPr lang="en-US" altLang="ja-JP" dirty="0"/>
              <a:t>In One-way Co-SR coordination, exchanging ICF and ICRF between APs before Trigger frame that initiate the start of Co-SR data transmission is optional </a:t>
            </a:r>
          </a:p>
          <a:p>
            <a:pPr>
              <a:buFontTx/>
              <a:buChar char="-"/>
            </a:pP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F2B265-F7E9-E961-A394-3239C71BAA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8D5E95-BED7-F6AD-4E8D-9C12F2F054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A4F953-3275-345D-9071-92EBD3C31C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2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0CDB2-FDFE-B787-9147-D110BDFC1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1ED07-CA5E-47AD-63EB-991EC5D59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Co-SR DL MU PPDU and Trigger frame initiating the Co-SR data has been agreed as an SFD[1]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addition, ICF (Initial Control frame) and ICRF (Initial Control  Response frame) for exchanging control information between APs for the Multi-AP coordination of Co-SR has also been discussed[2][3]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this contribution, we </a:t>
            </a:r>
            <a:r>
              <a:rPr lang="en-US" altLang="ja-JP" dirty="0"/>
              <a:t>propose a Multi-AP framework for the Co-SR types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63A045-828D-BEAC-38B1-FF0295CDE4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AFBCBA-C23F-D2E8-AAC4-4B19C679D5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E12E49-591C-8B53-8019-4639617D4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22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118F60-1A11-787E-AE89-0551DB607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C</a:t>
            </a:r>
            <a:r>
              <a:rPr lang="en-US" altLang="ja-JP" dirty="0"/>
              <a:t>o</a:t>
            </a:r>
            <a:r>
              <a:rPr kumimoji="1" lang="en-US" altLang="ja-JP" dirty="0"/>
              <a:t>-SR</a:t>
            </a:r>
            <a:r>
              <a:rPr lang="ja-JP" altLang="en-US"/>
              <a:t> </a:t>
            </a:r>
            <a:r>
              <a:rPr lang="en-US" altLang="ja-JP" dirty="0"/>
              <a:t>Types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04750A-C243-C43B-9147-38EAB8A16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7524749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We proposed following Co-SR</a:t>
            </a:r>
            <a:r>
              <a:rPr lang="ja-JP" altLang="en-US" sz="1800" dirty="0"/>
              <a:t> </a:t>
            </a:r>
            <a:r>
              <a:rPr lang="en-US" altLang="ja-JP" sz="1800" dirty="0"/>
              <a:t>types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Co-SR type is different from Co-SR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Two-way Co-SR coordination[4][5]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Sharing AP determines Tx power of Co-SR data so that the Sharing AP and Shared AP suppress interference to the destination non-AP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To calculate each Tx power of APs, the Sharing AP needs to obtain information of non-AP STAs associated with Candidate APs</a:t>
            </a:r>
            <a:endParaRPr kumimoji="1" lang="en-US" altLang="ja-JP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It is also called Optimal Co-SR coordination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One-way Co-SR coordination[6][7]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Shared AP controls Tx power of Co-SR data to suppress interference to a non-AP STA of Sharing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Sharing AP doesn’t control its own Tx power for the Co-SR data transmission, so it doesn’t need information of non-AP STAs associated with Candidate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Shared AP determines its own Tx power based on the recommended Tx power requested by Sharing AP</a:t>
            </a:r>
            <a:endParaRPr kumimoji="1" lang="ja-JP" altLang="en-US" sz="16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3B657-EF48-BE9A-A7F3-2A6B009456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07AC44-6877-1F71-AA78-92EBACB6D30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74C0D-A279-2A08-1E67-7E1270548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D0B9B3-2088-AB3B-2444-3D29E9393806}"/>
              </a:ext>
            </a:extLst>
          </p:cNvPr>
          <p:cNvSpPr txBox="1"/>
          <p:nvPr/>
        </p:nvSpPr>
        <p:spPr>
          <a:xfrm>
            <a:off x="8196450" y="3821986"/>
            <a:ext cx="23294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One-way Co-SR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5712804-6921-9532-532A-50E90ACDE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8982" y="2020916"/>
            <a:ext cx="2690613" cy="162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C2089E4-53CE-1F7B-F814-685CA48591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4292" y="4191647"/>
            <a:ext cx="2948250" cy="2160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CD7E1B-72F0-C8C1-2F36-0ECBDE2371D4}"/>
              </a:ext>
            </a:extLst>
          </p:cNvPr>
          <p:cNvSpPr txBox="1"/>
          <p:nvPr/>
        </p:nvSpPr>
        <p:spPr>
          <a:xfrm>
            <a:off x="8201071" y="1646817"/>
            <a:ext cx="23457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Two-way Co-SR 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52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10FF58-930C-6F63-764E-C40348CC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Clarification of differences with 11ax SR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573FB7-C23E-B458-3D46-BCF13C40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11ax OBSS-PD 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OBSS-PD based SR allows simultaneous transmission by decreasing Tx power as OBSS_PD level increases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doesn't need to exchange control information with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AP performing SR does not identify specific STA to suppress interference, and transmits a PPDU with Tx power that does not interfere with entire OBSS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/>
              <a:t>11ax PSR-based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PSR-based SR allows simultaneous transmission in OBSS while transmitting TB PPDU in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can indicate the timing of simultaneous transmissions and the PSR that suppresses interference to the BSS AP receiving the TB PPDU, allowing for more accurate interference suppression than OBSS PD-based 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Potentially higher interference level than expected might be received due to multiple APs transmitting based on PSR-based SR.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One-way Co-SR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One-way Co-SR allows simultaneous transmission of DL PPDU in BSS and DL PPDU in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AP notified as a Shared AP in Trigger frame can perform simultaneous transmission which suppress interference to destination non-AP STA of Sharing AP by using the recommended Tx power notified by the Trigger frame at the timing of Co-SR data transmission specified in the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It specifies a Shared AP with Trigger frame, so it can prevent non-Shared APs from participating in the Co-SR</a:t>
            </a:r>
            <a:endParaRPr kumimoji="1" lang="ja-JP" altLang="en-US" sz="20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E073E1-5152-97A7-1743-6809326A09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CAC75D-B724-ADFC-2E8B-CF8F0885C54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D7648-131C-7E51-2438-0F327630A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24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1F0B49-6FF8-922B-732E-97287C9F2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2543C-C0CA-7506-D0FB-AE4778694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Multi-AP framework for Co-SR</a:t>
            </a:r>
            <a:r>
              <a:rPr lang="ja-JP" altLang="en-US"/>
              <a:t> </a:t>
            </a:r>
            <a:r>
              <a:rPr lang="en-US" altLang="ja-JP" dirty="0"/>
              <a:t>(1/2)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50BE9-4C4A-4EDC-E48F-257672B4C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RSSI of interference between each AP and non-AP STA is measured in interference measurement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Each non-AP STA can measure RSSI of interference by using beacon signals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AP requests non-AP STAs in its BSS to transmit measurement report including </a:t>
            </a:r>
            <a:r>
              <a:rPr kumimoji="1" lang="en-US" altLang="ja-JP" sz="1600" dirty="0"/>
              <a:t>RSSI of interference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 from OBSS AP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AAA22F-DD1E-9FD3-4091-67069694F3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B1520F-CBD4-A87C-4096-62294BFF44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74FA43-A996-75D7-7D04-9D70CB5126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37" name="図 136">
            <a:extLst>
              <a:ext uri="{FF2B5EF4-FFF2-40B4-BE49-F238E27FC236}">
                <a16:creationId xmlns:a16="http://schemas.microsoft.com/office/drawing/2014/main" id="{2BE31D0F-2732-406C-B0FB-DC2C90FEE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135" y="3456993"/>
            <a:ext cx="10459616" cy="293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06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493771-D92B-637C-84DB-A122A3DC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Multi-AP framework for Co-SR</a:t>
            </a:r>
            <a:r>
              <a:rPr lang="ja-JP" altLang="en-US"/>
              <a:t> </a:t>
            </a:r>
            <a:r>
              <a:rPr lang="en-US" altLang="ja-JP" dirty="0"/>
              <a:t>(2/2)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B732FC-D68C-CA5E-63E2-C2F48FA98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that has acquired TXOP notifies MAPC (Multi-AP Coordination) </a:t>
            </a:r>
            <a:r>
              <a:rPr lang="en-US" altLang="ja-JP" sz="1800" dirty="0"/>
              <a:t>scheme</a:t>
            </a:r>
            <a:r>
              <a:rPr kumimoji="1" lang="en-US" altLang="ja-JP" sz="1800" dirty="0"/>
              <a:t> with ICF  and requests ICRF from Candidate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Candidate APs respond to Sharing AP with ICRF that contains </a:t>
            </a:r>
            <a:r>
              <a:rPr lang="pt-BR" altLang="ja-JP" sz="1800" dirty="0"/>
              <a:t>p</a:t>
            </a:r>
            <a:r>
              <a:rPr kumimoji="1" lang="pt-BR" altLang="ja-JP" sz="1800" dirty="0"/>
              <a:t>articipation Indicator for the MAPC </a:t>
            </a:r>
            <a:r>
              <a:rPr lang="en-US" altLang="ja-JP" sz="1800" dirty="0"/>
              <a:t>scheme</a:t>
            </a:r>
            <a:r>
              <a:rPr kumimoji="1" lang="pt-BR" altLang="ja-JP" sz="1800" dirty="0"/>
              <a:t>  (Co-SR in this case) and control information required for </a:t>
            </a:r>
            <a:r>
              <a:rPr lang="pt-BR" altLang="ja-JP" sz="1800" dirty="0"/>
              <a:t>the</a:t>
            </a:r>
            <a:r>
              <a:rPr kumimoji="1" lang="pt-BR" altLang="ja-JP" sz="1800" dirty="0"/>
              <a:t> MAPC </a:t>
            </a:r>
            <a:r>
              <a:rPr lang="en-US" altLang="ja-JP" sz="1800" dirty="0"/>
              <a:t>scheme</a:t>
            </a:r>
            <a:endParaRPr kumimoji="1"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Sharing AP starts Co-SR data transmission by transmitting a Trigger frame containing the AP ID of at least one </a:t>
            </a:r>
            <a:r>
              <a:rPr lang="en-US" altLang="ja-JP" sz="1800" dirty="0"/>
              <a:t>Shared AP selected from the Candidate APs that have requested to participate in coordination in ICRF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Whether to define Co-SR with more than one Shared AP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It is TBD for one-way Co-SR that the ICF/ICRF exchange is mandatory or optional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B21433-08F4-3CEF-8C20-8FECF9027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2554A2-1130-B87B-CA7D-944D04DA22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2AB359-5B94-F20F-338F-BE31947A0C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2E95CF40-0225-296B-69B3-5D74262E98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623" y="4645072"/>
            <a:ext cx="8510754" cy="183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92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48219-A716-4760-FDE7-251D777EC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CC4B4-9DDC-CF9D-F286-23E39B79C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Expected Frame Contents for</a:t>
            </a:r>
            <a:r>
              <a:rPr kumimoji="1" lang="en-US" altLang="ja-JP" dirty="0"/>
              <a:t> Co-SR Types</a:t>
            </a:r>
            <a:endParaRPr kumimoji="1" lang="ja-JP" alt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A64047-8C8D-8E5C-8EC2-82597474B6E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17D48-8665-BC4F-4615-3AC0A8B3D43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351320-127A-65C9-B29A-51A6806E8B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10" name="コンテンツ プレースホルダー 6">
            <a:extLst>
              <a:ext uri="{FF2B5EF4-FFF2-40B4-BE49-F238E27FC236}">
                <a16:creationId xmlns:a16="http://schemas.microsoft.com/office/drawing/2014/main" id="{7181E1EE-B66A-5994-22D0-2E979DCE7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431474"/>
              </p:ext>
            </p:extLst>
          </p:nvPr>
        </p:nvGraphicFramePr>
        <p:xfrm>
          <a:off x="747074" y="1653948"/>
          <a:ext cx="10728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000">
                  <a:extLst>
                    <a:ext uri="{9D8B030D-6E8A-4147-A177-3AD203B41FA5}">
                      <a16:colId xmlns:a16="http://schemas.microsoft.com/office/drawing/2014/main" val="3694361807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14890200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761941222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Two-way Co-SR</a:t>
                      </a:r>
                      <a:endParaRPr kumimoji="1" lang="ja-JP" alt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One-way Co-SR</a:t>
                      </a:r>
                      <a:endParaRPr kumimoji="1" lang="ja-JP" alt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30211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Initial Control Frame</a:t>
                      </a:r>
                      <a:endParaRPr kumimoji="1" lang="ja-JP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600" dirty="0"/>
                        <a:t>MAPC</a:t>
                      </a:r>
                      <a:r>
                        <a:rPr lang="ja-JP" altLang="en-US" sz="1600"/>
                        <a:t> </a:t>
                      </a:r>
                      <a:r>
                        <a:rPr lang="en-US" altLang="ja-JP" sz="1600" dirty="0"/>
                        <a:t>scheme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Co-SR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MAPC scheme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Co-SR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347726"/>
                  </a:ext>
                </a:extLst>
              </a:tr>
              <a:tr h="1299750"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Initial Control Response Frame</a:t>
                      </a:r>
                      <a:endParaRPr kumimoji="1" lang="ja-JP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pt-BR" altLang="ja-JP" sz="1600" dirty="0"/>
                        <a:t>Participation Indicator</a:t>
                      </a:r>
                      <a:endParaRPr kumimoji="1" lang="en-US" altLang="ja-JP" sz="160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Destination non-AP STA Info for Candidate AP</a:t>
                      </a:r>
                      <a:r>
                        <a:rPr kumimoji="1" lang="ja-JP" altLang="en-US" sz="16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(AID, RSSI of interference received from Sharing AP, ARIL)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Traffic Priority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pt-BR" altLang="ja-JP" sz="1600"/>
                        <a:t>Participation Indicator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en-US" altLang="ja-JP" sz="1600" dirty="0"/>
                        <a:t>Traffic Priority Info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96671"/>
                  </a:ext>
                </a:extLst>
              </a:tr>
              <a:tr h="1541564">
                <a:tc>
                  <a:txBody>
                    <a:bodyPr/>
                    <a:lstStyle/>
                    <a:p>
                      <a:r>
                        <a:rPr kumimoji="1" lang="en-US" altLang="ja-JP" sz="1600" b="1" dirty="0"/>
                        <a:t>Trigger frame</a:t>
                      </a:r>
                      <a:endParaRPr kumimoji="1" lang="ja-JP" altLang="en-US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MAPC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of Sharing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>
                          <a:highlight>
                            <a:srgbClr val="FFFF00"/>
                          </a:highlight>
                        </a:rPr>
                        <a:t>AID of destination non-AP STA for Shared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Recommended Tx power of Shared 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MAPC scheme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mode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Co-SR type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Tx power of Sharing 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600" dirty="0"/>
                        <a:t>Recommended Tx power of Shared AP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785268"/>
                  </a:ext>
                </a:extLst>
              </a:tr>
            </a:tbl>
          </a:graphicData>
        </a:graphic>
      </p:graphicFrame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AC8019-6D9F-1153-2EE0-2767960D0107}"/>
              </a:ext>
            </a:extLst>
          </p:cNvPr>
          <p:cNvSpPr txBox="1">
            <a:spLocks/>
          </p:cNvSpPr>
          <p:nvPr/>
        </p:nvSpPr>
        <p:spPr bwMode="auto">
          <a:xfrm>
            <a:off x="914401" y="5400675"/>
            <a:ext cx="10361084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/>
              <a:t>One-way Co-SR has lower overhead than Two-way Co-SR because Sharing AP doesn’t need the destination non-AP STA info for Candidate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In One-way Co-SR, ICF/ICRF exchange can be optional, so if ICF/ICRF exchange can be skipped, overhead can be reduced even further</a:t>
            </a:r>
            <a:endParaRPr lang="ja-JP" alt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800072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6D925-51C0-B948-17FE-BD72FA60F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68596B-583F-71FC-A85D-36A75C703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this contribution, we shared our views on the Multi-AP framework for Co-SR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discussed frame contents of the ICF, ICRF and Trigger frame for Co-SR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showed that One-way Co-SR coordination can reduce overhead compared to Two-way Co-SR coordination because it doesn’t require destination non-AP STA information of Candidate APs</a:t>
            </a:r>
            <a:endParaRPr kumimoji="1"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3B837-BCF2-777E-F9CD-7FE3E652E33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1DBC53-2CD2-E2C7-1846-CDF57F2791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2743E-6FA5-C70A-622D-04BD264EF2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92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50" charset="-127"/>
              </a:rPr>
              <a:t>[1] 25/14, “TGbn Motions List - Part 2”</a:t>
            </a:r>
          </a:p>
          <a:p>
            <a:r>
              <a:rPr lang="en-US" altLang="ja-JP" sz="1800" dirty="0"/>
              <a:t>[2] 24/1514r1, “Multi-AP framework for C-SR”</a:t>
            </a:r>
          </a:p>
          <a:p>
            <a:r>
              <a:rPr lang="en-US" altLang="ja-JP" sz="1800" dirty="0"/>
              <a:t>[3] 24/2059r0, “Discussion on Initial Frame Exchange in CSR/COBF”</a:t>
            </a:r>
          </a:p>
          <a:p>
            <a:r>
              <a:rPr lang="en-US" altLang="ja-JP" sz="1800" dirty="0"/>
              <a:t>[4]23/1037r0, “Performance of Coordinated Spatial Reuse”</a:t>
            </a:r>
          </a:p>
          <a:p>
            <a:r>
              <a:rPr lang="en-US" altLang="ja-JP" sz="1800" dirty="0"/>
              <a:t>[5]23/1972r1, “Evaluation of Coordinated Spatial Reuse - Follow Up”</a:t>
            </a:r>
          </a:p>
          <a:p>
            <a:r>
              <a:rPr lang="en-US" altLang="ja-JP" sz="1800" dirty="0"/>
              <a:t>[6]20/590r5, “Coordinated Spatial Reuse: Focus on Downlink”</a:t>
            </a:r>
          </a:p>
          <a:p>
            <a:r>
              <a:rPr lang="en-US" altLang="ja-JP" sz="1800" dirty="0"/>
              <a:t>[7]24/640r0, “</a:t>
            </a:r>
            <a:r>
              <a:rPr lang="en-GB" altLang="ja-JP" sz="1800" dirty="0"/>
              <a:t>Consideration on C-SR Types</a:t>
            </a:r>
            <a:r>
              <a:rPr lang="en-US" altLang="ja-JP" sz="18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March 2025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53646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a0e02d0-dbbe-454c-bf16-36e0337fafec">
      <Terms xmlns="http://schemas.microsoft.com/office/infopath/2007/PartnerControls"/>
    </lcf76f155ced4ddcb4097134ff3c332f>
    <TaxCatchAll xmlns="f2d91d1f-eabb-41c4-8bb7-ac90c0463bd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7" ma:contentTypeDescription="新しいドキュメントを作成します。" ma:contentTypeScope="" ma:versionID="b51792d5b3068efebb87a93519bcd6f9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d234572e46e68ab441aecd762bee1f45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BA08DA-BBA6-4403-A8A8-430540AE7705}">
  <ds:schemaRefs>
    <ds:schemaRef ds:uri="f2d91d1f-eabb-41c4-8bb7-ac90c0463bd8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5a0e02d0-dbbe-454c-bf16-36e0337fafe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B82DCCA-D7B1-4ECD-ACF0-EFD255E07F3C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311</TotalTime>
  <Words>1210</Words>
  <Application>Microsoft Office PowerPoint</Application>
  <PresentationFormat>ワイド画面</PresentationFormat>
  <Paragraphs>152</Paragraphs>
  <Slides>12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굴림</vt:lpstr>
      <vt:lpstr>Arial</vt:lpstr>
      <vt:lpstr>Times New Roman</vt:lpstr>
      <vt:lpstr>Office テーマ</vt:lpstr>
      <vt:lpstr>Document</vt:lpstr>
      <vt:lpstr>Consideration on Multi-AP framework for Co-SR</vt:lpstr>
      <vt:lpstr>Introduction</vt:lpstr>
      <vt:lpstr>Recap: Co-SR Types</vt:lpstr>
      <vt:lpstr>Clarification of differences with 11ax SR</vt:lpstr>
      <vt:lpstr>Multi-AP framework for Co-SR (1/2)</vt:lpstr>
      <vt:lpstr>Multi-AP framework for Co-SR (2/2)</vt:lpstr>
      <vt:lpstr>Expected Frame Contents for Co-SR Types</vt:lpstr>
      <vt:lpstr>Summary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14</cp:revision>
  <cp:lastPrinted>1601-01-01T00:00:00Z</cp:lastPrinted>
  <dcterms:created xsi:type="dcterms:W3CDTF">2023-10-17T05:24:42Z</dcterms:created>
  <dcterms:modified xsi:type="dcterms:W3CDTF">2025-03-07T00:46:30Z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0x0101009E8296836C39494297FB4CD847280E05</vt:lpwstr>
  </property>
  <property fmtid="{D5CDD505-2E9C-101B-9397-08002B2CF9AE}" pid="3" name="MediaServiceImageTags">
    <vt:lpwstr/>
  </property>
</Properties>
</file>