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37" r:id="rId3"/>
    <p:sldId id="658" r:id="rId4"/>
    <p:sldId id="659" r:id="rId5"/>
    <p:sldId id="654" r:id="rId6"/>
    <p:sldId id="656" r:id="rId7"/>
    <p:sldId id="657" r:id="rId8"/>
    <p:sldId id="645" r:id="rId9"/>
    <p:sldId id="636" r:id="rId10"/>
    <p:sldId id="646" r:id="rId11"/>
    <p:sldId id="50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938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156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687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731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461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Details of Duty-cycle operation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>
                <a:cs typeface="Times New Roman" panose="02020603050405020304" pitchFamily="18" charset="0"/>
              </a:rPr>
              <a:t>AMP STA or STA group specific Duty-cycle operation is supported. </a:t>
            </a:r>
            <a:r>
              <a:rPr lang="en-US" altLang="zh-CN" sz="2400" kern="0" dirty="0"/>
              <a:t>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457200" indent="-457200">
              <a:buFont typeface="+mj-lt"/>
              <a:buAutoNum type="arabicPeriod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11-24/1500r0, Duty-cycle-amp-operation, OPPO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11-25/0032r0, Duty cycle AMP operation, OPPO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811-25/0031r0, Trigger based multiple access for AMP, OPPO</a:t>
            </a:r>
          </a:p>
          <a:p>
            <a:pPr>
              <a:buFont typeface="+mj-lt"/>
              <a:buAutoNum type="arabicPeriod"/>
            </a:pPr>
            <a:endParaRPr lang="en-US" altLang="zh-CN" dirty="0">
              <a:solidFill>
                <a:schemeClr val="tx1"/>
              </a:solidFill>
            </a:endParaRP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7859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Power saving from duty cycle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Rx, which are the main contributors of power consumption during awake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motions related to duty cycle operation were agreed [2].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MM-2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11bp defines a mechanism to allow an AP to solicit AMP uplink PPDU(s) from one or more 802.11bp clients.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MM-4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: If an AMP device is able to support TSF, it can monitor AMP DL Frame in a duty-cycle manner.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Definition of initial service period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Initial service period (ISP)of AMP STA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performs energy harvesting, and wakes up upon enough energy storage. Before waking up, AMP STA does not maintain synchronization.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blindly searches AMP trigger (trigger sensing) within initial service period.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 fully charged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capacitor of 24µF can support 1.8 seconds (1.5V and 10µA are assumed) length of ISP, which is th</a:t>
            </a:r>
            <a:r>
              <a:rPr lang="en-US" altLang="zh-CN" sz="1800" dirty="0">
                <a:ea typeface="宋体" panose="02010600030101010101" pitchFamily="2" charset="-122"/>
              </a:rPr>
              <a:t>e maximum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length of ISP.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宋体" panose="02010600030101010101" pitchFamily="2" charset="-122"/>
              </a:rPr>
              <a:t>Minimum length of ISP should be longer than AMP trigger interval to facilitate </a:t>
            </a:r>
            <a:r>
              <a:rPr lang="en-US" altLang="zh-CN" sz="1800" dirty="0">
                <a:cs typeface="Times New Roman" panose="02020603050405020304" pitchFamily="18" charset="0"/>
              </a:rPr>
              <a:t>initial AMP trigger detection.  </a:t>
            </a:r>
            <a:endParaRPr lang="en-US" altLang="zh-CN" sz="18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BD44E76-D271-4172-8FA5-6B7DE5B1A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1000"/>
            <a:ext cx="9144000" cy="219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0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Definition of normal service period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23698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Normal service period (NSP)of AMP STA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Once AMP STA detects a AMP trigger during ISP, it can monitor further AMP trigger  in a duty-cycle manner through normal service period.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minimum length of NSP for AMP trigger monitoring should at least cover the length of AMP trigger.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5131A8B-6EFC-40A2-9FA0-8581AD0E1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5200"/>
            <a:ext cx="9144000" cy="230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0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operation at AP side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Operation at AP side[3]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AP sends AMP trigger frames following trigger interval[4]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Information carried in AMP trigger frame[4]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Timestamp to align the local TSF timer of AMP STAs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 cycle configuration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 cycle parameters, e.g. Trigger interval, NSP length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Information for AMP STA to determine Duty-cycle period and the target trigger transmission time for monitoring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F502D31-F18D-4691-A866-D0E88D5E1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412" y="4630798"/>
            <a:ext cx="8472704" cy="86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1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operation at AMP STA side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Operation at AMP STA side[3]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monitors AMP trigger to obtain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Timestamp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 cycle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derives its specific Duty-cycle period and target AMP trigger transmission time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or STA group specific Duty-cycle operation, including specific Duty-cycle period, target AMP trigger transmission time</a:t>
            </a:r>
            <a:r>
              <a:rPr lang="en-US" altLang="zh-CN" sz="1800" kern="0" dirty="0"/>
              <a:t>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Reduce power consumption through less trigger monitoring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Spread AMP STAs to trigger sets to reduce collision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grouping randomly or based on predefined rules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matches its NSP to the target AMP trigger transmission time, based on its Duty-cycle configuration and local TSF timer. 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34398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operation at AMP STA side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48936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Specific Duty-cycle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Specific service periods for AMP trigger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Specific duty cycle periods for AMP STA 1-4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Specific offset to determine position of service periods for AMP STA 1-4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80EABF-0B32-4963-B68C-A196EBCB6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346032"/>
            <a:ext cx="6629400" cy="291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1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34009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details of Duty-cycle operation for AMP are discussed and proposed.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Duty cycle configuration is indicated through AMP trigger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AMP STA or STA group specific Duty-cycle operation.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Duty-cycle configuration is carried in AMP trigger. </a:t>
            </a:r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30785</TotalTime>
  <Words>872</Words>
  <Application>Microsoft Office PowerPoint</Application>
  <PresentationFormat>全屏显示(4:3)</PresentationFormat>
  <Paragraphs>163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ACcord Submission Template</vt:lpstr>
      <vt:lpstr>Details of Duty-cycle operation for AMP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2474</cp:revision>
  <cp:lastPrinted>1998-02-10T13:28:00Z</cp:lastPrinted>
  <dcterms:created xsi:type="dcterms:W3CDTF">2009-12-02T19:05:00Z</dcterms:created>
  <dcterms:modified xsi:type="dcterms:W3CDTF">2025-03-06T03:08:31Z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