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40" r:id="rId3"/>
    <p:sldId id="650" r:id="rId4"/>
    <p:sldId id="651" r:id="rId5"/>
    <p:sldId id="652" r:id="rId6"/>
    <p:sldId id="622" r:id="rId7"/>
    <p:sldId id="643" r:id="rId8"/>
    <p:sldId id="644" r:id="rId9"/>
    <p:sldId id="653" r:id="rId10"/>
    <p:sldId id="654" r:id="rId11"/>
    <p:sldId id="500" r:id="rId12"/>
    <p:sldId id="64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17016-5133-9954-7C7E-48416AD42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EA02954-7F50-4237-D940-047790E467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6B95DCE-FC41-FE21-6379-8CE66A7E0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0815671-7FE0-0475-3A8B-7405A3B2B7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763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78999-774C-A2E9-AEFC-30BFFDC4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AA1FE41-9352-DE6C-4DC9-4B141CA314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DA9122-D7AF-D9AA-CDEC-173F7FB8D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461305-FD01-8E6A-B555-156622C027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96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802.11-yy/0319r0r0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234B2-B6E0-4610-D2E5-CAFC4569D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7604E3D-CB82-C277-5AA7-F77AC99E16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01CFB72-E688-8B24-D466-9A1A5613FC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A66A72-C0B3-74F0-C331-CA78082832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3082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ED133-8A1A-3F62-A558-AD29CAC6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D30A8FD-7D6B-EE96-7B61-76A7C2A07E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C9602D1-D5CA-1B8A-8A48-8313EAFE83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B161B0-74BA-B2D6-21F3-EB4CC5B89C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79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13E8A-C585-2707-1BA7-10555548B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111199A-DB9C-9AB0-AA2E-F7AF683C9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03A6628-621A-5318-6071-D8483017C1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B3B0D6-7185-677E-20D8-90CD9384B2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881F9-5BF0-A0AA-27C9-D342FB7B8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8C2BB0-C876-28CC-CD08-A173F6BCF3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D07B61E-4A53-A887-7F48-913E2C19F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03B23A-B780-0551-04D2-FB9EA5AB17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736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86B67-C6BC-3280-5576-5AA0636E4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37A06E5-8E3B-035B-762F-FFF9C5B72A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A7297BD-B93B-FB3C-CF63-86F00D8ED1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2524FB-CF22-77A2-1CEC-4CA5E09844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83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CD13F-E247-EF67-086D-3A6FEECD4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398EFAF-6E13-4AF9-CD5B-6FA7FE1C5C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BF072F6-B141-DA6D-358F-399DD22C54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9EEC183-6F8D-D5A4-EDC3-632D396E2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386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8486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Correspondence between Energizers and AMP non-AP STAs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6392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</a:t>
                      </a:r>
                      <a:r>
                        <a:rPr lang="en-GB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zh-CN" altLang="en-US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Qi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D1020-A469-BE91-E01B-B8A54156A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12D0B55-2128-1F02-242A-BAE9C6B885F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D5BE482-5D2D-D1DC-D385-D049B708D8EA}"/>
              </a:ext>
            </a:extLst>
          </p:cNvPr>
          <p:cNvSpPr txBox="1"/>
          <p:nvPr/>
        </p:nvSpPr>
        <p:spPr>
          <a:xfrm>
            <a:off x="696912" y="1282312"/>
            <a:ext cx="77612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 this contribution, we discussed the motivation and pros of establishing correspondence table between energizers and AMP non-AP STAs.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7CE7ECB-D82B-28A3-677F-D0590E8EFDE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BFB4D23-8AD5-719E-1F85-EFC9306EB9D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C74E660-48F6-5843-55D0-DF9EE74C16E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67BAEF8-2605-680D-24BD-AF5BF346BD6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0621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802.11-24/1322r6, Jan.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“WPT: Protocol, Waveform and PPDU,” IEEE 802.11-25/0319r1, Jan. 2025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3D41E-7A8A-03A9-CCD9-F8A557439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8334DF0-91B3-3F2B-6189-C7408BDB4BC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B825E43-EA90-186B-B1BA-593186192ABD}"/>
              </a:ext>
            </a:extLst>
          </p:cNvPr>
          <p:cNvSpPr txBox="1"/>
          <p:nvPr/>
        </p:nvSpPr>
        <p:spPr>
          <a:xfrm>
            <a:off x="266700" y="1338393"/>
            <a:ext cx="8610600" cy="3945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correspondence between energizer and AMP devices that determines which energizer to activate to charge target AMP devices should be supported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49B6E91-75A1-1D51-1313-4AB5816A5D2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56ACCD5-D1EC-6A1B-6C03-20F85C27BA7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CCC2217-0908-F1DA-F5BC-3EBFDE2067F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0D64099-9631-2CE5-B317-963481FD0F7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5273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correspondence between energizer and AMP non-AP STAs needed for WPT and excitation signals.</a:t>
            </a:r>
            <a:endParaRPr lang="en-GB" altLang="zh-CN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B03AE-F5F4-5F24-203F-96A2022BC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74492E0-F216-67BA-3A99-CB13CD7C834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Motivation and Terminology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85951D1-A852-13FC-974E-E669704A133F}"/>
              </a:ext>
            </a:extLst>
          </p:cNvPr>
          <p:cNvSpPr txBox="1"/>
          <p:nvPr/>
        </p:nvSpPr>
        <p:spPr>
          <a:xfrm>
            <a:off x="476336" y="1282313"/>
            <a:ext cx="4476664" cy="22621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Energizers need to provide three essential functionalities as follows [1]: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transmission;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Excitation signal for backscattering at AMP devices;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Wakeup signal for AMP enabled devices if necessary.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151D79A-F722-D179-74A0-E917522D400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A8021A-666D-5070-39BC-143D6C3C5C67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1390AEB-9A3F-3A87-8B49-19F42168CDF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9388A97-FA45-8CBE-66F0-7C154275AAB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76363D-729C-9D4B-9CB6-BB8E01D75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412" y="1293530"/>
            <a:ext cx="4192588" cy="2449968"/>
          </a:xfrm>
          <a:prstGeom prst="rect">
            <a:avLst/>
          </a:prstGeom>
        </p:spPr>
      </p:pic>
      <p:sp>
        <p:nvSpPr>
          <p:cNvPr id="4" name="文本框 17">
            <a:extLst>
              <a:ext uri="{FF2B5EF4-FFF2-40B4-BE49-F238E27FC236}">
                <a16:creationId xmlns:a16="http://schemas.microsoft.com/office/drawing/2014/main" id="{11B45ACD-2994-A5D4-524E-6C31723253C0}"/>
              </a:ext>
            </a:extLst>
          </p:cNvPr>
          <p:cNvSpPr txBox="1"/>
          <p:nvPr/>
        </p:nvSpPr>
        <p:spPr>
          <a:xfrm>
            <a:off x="475641" y="3733800"/>
            <a:ext cx="8096165" cy="206210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signals can either be at S1G or 2.4GHz depending on configurations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Most applicable scenario is WPT at S1G and 2.4GHz but signals for backscattering and wakeup signal at 2.4GHz.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 single energizer can correspond to one or multiple AMP non-AP STAs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Terminology change to avoid confusion: association [2]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correspondence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85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41BB6-95CC-2B90-1E5B-3F56723BA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515549BB-7B27-9B07-7945-EF24E5D0F79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Example of Correspondence for WPT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328C89F-37FA-5D07-4816-AB87BB164828}"/>
              </a:ext>
            </a:extLst>
          </p:cNvPr>
          <p:cNvSpPr txBox="1"/>
          <p:nvPr/>
        </p:nvSpPr>
        <p:spPr>
          <a:xfrm>
            <a:off x="476335" y="1282313"/>
            <a:ext cx="7981865" cy="25391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non-AP STA a and b can send WPT requests to the AP indicating their energy level is low and WPT is needed.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Once AP receives such requests, it can control energizer A and B, respectively, to transmit WPT signals to AMP non-AP STA a and b, respectively.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However, if only AMP non-AP STA a requests WPT signal, AP needs to choose between A and B to activate to charge AMP non-AP STA a.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 correspondence table can be established between energizers and AMP devices and such table should be maintained by the AP or the energizer.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7C0787E-113B-609D-A163-B3638396581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8E92247-60FE-8D5C-691C-6206505A895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0D12F21-D612-ACEB-B017-9D7E883AD4E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3C7490E-6302-C83D-0379-1C3AAD36406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8309F9-BD5D-3C38-F6DE-B18F6B257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65" y="3968236"/>
            <a:ext cx="3921802" cy="229173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281C4F-C4D9-164E-1116-9AEA34A96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906289"/>
              </p:ext>
            </p:extLst>
          </p:nvPr>
        </p:nvGraphicFramePr>
        <p:xfrm>
          <a:off x="4572000" y="4673144"/>
          <a:ext cx="4026535" cy="950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755">
                  <a:extLst>
                    <a:ext uri="{9D8B030D-6E8A-4147-A177-3AD203B41FA5}">
                      <a16:colId xmlns:a16="http://schemas.microsoft.com/office/drawing/2014/main" val="4121977152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495767403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2395374363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Energizer 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Energizer 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76299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AMP 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√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18662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AMP 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</a:rPr>
                        <a:t>√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56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6A889-D9E3-F935-91A1-524E48BD6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44CABD72-8380-3D58-FF75-75C3FCA49CF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Example of Correspondence for WPT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0F0434E-2AA8-B741-8E1E-8493AEEBBE3D}"/>
              </a:ext>
            </a:extLst>
          </p:cNvPr>
          <p:cNvSpPr txBox="1"/>
          <p:nvPr/>
        </p:nvSpPr>
        <p:spPr>
          <a:xfrm>
            <a:off x="476335" y="1282313"/>
            <a:ext cx="7905665" cy="16312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With the correspondence table, AP can activate corresponding energizer.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Time slot 1: AMP non-AP STA b needs to be charged, energizer B is activated to transmit WPT signal to AMP non-AP STA b.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Time slot 2: AMP non-AP STA a needs to be charged, energizer A is activated to transmit WPT signal to AMP non-AP STA a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DBFD53F-A95A-39F3-66EF-ECF4A968CA2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62EDDDC-E9FA-E56A-382D-257B988627D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9E0834E-7ED4-F0ED-8725-6A55E90C666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CD390B-4B36-FC61-5C42-FF522E41099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7CDAD8-8645-C436-57EA-B41E52E4D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318440"/>
            <a:ext cx="4191000" cy="30039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8D5A50-E7B3-E894-D3AE-BEBD9B34A1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4075" y="3381056"/>
            <a:ext cx="3876525" cy="294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6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Benefits of Correspondence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6335" y="1282313"/>
            <a:ext cx="8134265" cy="5093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Energizers are activated only when corresponding AMP non-AP STAs need to be charged;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Reduced energy consumption of energizers;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Reduced interference to other S1G systems;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Multiple energizers can be activated simultaneously.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Excitation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More critical since activating unnecessary energizers may cause interference at 2.4GHz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When non-corresponding energizers activated, excitation signal may not reach the target AMP non-AP STAs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Reduced energy consumption.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Wakeup signal if it can be sent by energizers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Same as excitation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706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D3316-5FEF-910F-4C55-DCA98E2E1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682A55-2954-00F6-EB7C-8ECF7EC6959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Establish the Correspondence Table?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113B19-9F88-8EC8-7916-445CB15E0977}"/>
              </a:ext>
            </a:extLst>
          </p:cNvPr>
          <p:cNvSpPr txBox="1"/>
          <p:nvPr/>
        </p:nvSpPr>
        <p:spPr>
          <a:xfrm>
            <a:off x="696912" y="1282312"/>
            <a:ext cx="7761288" cy="46474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initiated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Energizer sending its own ID together with WPT/excitation/wakeup signal to the AMP non-AP STAs;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AMP non-AP STAs then reports the energizer ID together with its own back to the AP;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establish correspondence table based on the reporting.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AP initiated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instructs a particular energizer to send WPT/backscattering/wakeup in a specific radio resource, e.g., a time slot;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then receives UL signal(s) from particular AMP device(s) in that specific radio resource;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can establish the correspondence based on feedback from AMP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Others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Sounding between energizer and AMP devices + CSI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Position reporting from energizer and AMP devices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942EB36-DCEF-C868-4A03-83AF1F6F9E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F1FD8C8-55C1-12CF-E7E1-89D2B3EF48E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EB641DA-62EE-B9B6-2ECA-A62DDA982FA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F164B2-68A7-A268-1D56-9A1C77410F7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209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F7182-03B7-09FD-E995-85937498A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B7395B0-D122-D9E3-E151-A1B9F1F1B4B0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Maintenance of Correspondence Table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6D84453-3FE8-1AA0-D6A8-DEFAEB7217C5}"/>
              </a:ext>
            </a:extLst>
          </p:cNvPr>
          <p:cNvSpPr txBox="1"/>
          <p:nvPr/>
        </p:nvSpPr>
        <p:spPr>
          <a:xfrm>
            <a:off x="696912" y="1282312"/>
            <a:ext cx="7761288" cy="483209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correspondence table can be established once and used for long time and needs to be progressively updated once energizers or AMP non-AP STAs move.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AP maintenance: the correspondence table can be maintained by the AP as a global table.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Energizer maintenance: the correspondence table can also be local to the energizers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Energizers know the AMP devices that the WPT/backscattering/wakeup signal can reach.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 can send activation signals to all energizers together with the AMP device ID. Once the energizers receives such signal and ID, they can compare the ID and then transmit WPT/backscattering/wakeup signal accordingly.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1B06A62-4485-8031-4ADF-60A8622F716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7418B2B-166A-A27A-DDED-F22E6948D84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E84E57-550C-0B61-5EA5-6C9AF47C7ED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BBA980-74F8-1D70-C419-5B384D1ABAA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1428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67DA7-1FA8-D9D1-7342-E26D79D24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B278052-F851-ED1E-D080-570711AE647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Without Correspondence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492D9F2-0FDB-7045-963F-A2D56B2ED853}"/>
              </a:ext>
            </a:extLst>
          </p:cNvPr>
          <p:cNvSpPr txBox="1"/>
          <p:nvPr/>
        </p:nvSpPr>
        <p:spPr>
          <a:xfrm>
            <a:off x="696912" y="1282312"/>
            <a:ext cx="7761288" cy="38318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Without correspondence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 broadcasts to activate all energizer;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 groupcasts to activate energizers group by group until the target AMP non-AP STAs receives required signal;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 unicasts to activate energizers one by one until the target AMP non-AP STAs receives required signal.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Cons without correspondence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Long latency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Heavy interference, leading to severe co-existence problem.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High energy consumption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3C81FF-BBBC-F6E7-ACB9-F6F299575A8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8907B94-00C6-C986-64A4-1DB2FD7B8C9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545B9A5-CBE9-7243-D068-BBD97851DDE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91742F-AE53-9E07-1F5E-3D625E4E014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2920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1022</Words>
  <Application>Microsoft Office PowerPoint</Application>
  <PresentationFormat>On-screen Show (4:3)</PresentationFormat>
  <Paragraphs>161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ACcord Submission Template</vt:lpstr>
      <vt:lpstr>Correspondence between Energizers and AMP non-AP STAs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2055</cp:revision>
  <cp:lastPrinted>1998-02-10T13:28:00Z</cp:lastPrinted>
  <dcterms:created xsi:type="dcterms:W3CDTF">2009-12-02T19:05:00Z</dcterms:created>
  <dcterms:modified xsi:type="dcterms:W3CDTF">2025-03-12T12:33:39Z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