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640" r:id="rId3"/>
    <p:sldId id="648" r:id="rId4"/>
    <p:sldId id="649" r:id="rId5"/>
    <p:sldId id="641" r:id="rId6"/>
    <p:sldId id="650" r:id="rId7"/>
    <p:sldId id="645" r:id="rId8"/>
    <p:sldId id="642" r:id="rId9"/>
    <p:sldId id="651" r:id="rId10"/>
    <p:sldId id="500" r:id="rId11"/>
    <p:sldId id="652" r:id="rId12"/>
    <p:sldId id="647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86797" autoAdjust="0"/>
  </p:normalViewPr>
  <p:slideViewPr>
    <p:cSldViewPr>
      <p:cViewPr varScale="1">
        <p:scale>
          <a:sx n="115" d="100"/>
          <a:sy n="115" d="100"/>
        </p:scale>
        <p:origin x="11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BE027-9E21-3C5E-455E-EA42DEA85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D69729E-D935-E9CB-A330-A8490E08D3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6921CEF-A66B-4E5D-F1E6-87EF339453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F6666E-CFF7-B677-423D-C2ECCF0845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6404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7F825-6012-6856-3499-BABF816D3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D2F23A94-C173-A83C-18A5-40183B7215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EABCBA8-694D-C374-3948-390F8277C4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713350-5D69-B050-A462-AB108381C1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35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802.11-yy/0318r0r0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90470-01B9-1AF6-A10E-BE3328B634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6677633-C020-2982-0B19-EBF4EE98AE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5A46BBA-1299-D4BC-DED6-0947AAC595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CD245F6-93EB-6B21-71AE-CEF1CF340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289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1BD6ED-E54B-F082-DB83-3C5FDE0EB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2815A0E5-B0D1-DCE7-E31D-7ACC7F89B2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302AEF2-9A0A-CCB8-7CBB-2BA71C2BB7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3A9376B-CDFA-56DD-670A-F863761DAC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634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1857B4-6BEF-D83C-3D69-B70DBB5E8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83A0F16-6C16-9429-027D-571F18AAA3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7ABFFE4-5961-D130-2ACE-CFAD33530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06E477B-4821-FC7B-D3B4-D12EC93E19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0905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5CCF47-A22D-12EC-F283-519B62A98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175510F-CC59-061C-6459-0E24562734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832A1D40-7102-05BA-14FB-35ED77EDAB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78BFD61-7B58-CE5A-3426-FD73910C55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0468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5F114D-798F-EFEC-D532-9E9CC9B67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29B139C-CF11-7B7E-620B-529E7A453B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894052E-E670-144D-57B6-F8542D76F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859B27B-C3CB-1AB7-5488-B08ED08A3A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18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87C8E-7A36-B0E8-2072-58D555FE3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051BB8E-1B4F-E41F-B7EB-01701F6C44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5DCF686-BB19-B95F-1DAB-E9089322DA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460204-11E0-8B95-6E25-8DA4510F25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8324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E82B6-84FA-DEB0-5B77-C9D4AE8BC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E5478BB-7614-B04E-E477-2BAFB25880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6D76529-BFF0-81EA-965A-9257688952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C0F6D2-7470-076A-8535-36F09A9BA4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948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AMP Energizer Control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821446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just"/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IEEE 802.11 TGbp Motion Dock</a:t>
            </a:r>
            <a:r>
              <a:rPr lang="en-GB" altLang="zh-CN" sz="1800" dirty="0">
                <a:latin typeface="+mn-lt"/>
              </a:rPr>
              <a:t>,” IEEE 802.11-24/1322r6, Jan. 2025</a:t>
            </a:r>
          </a:p>
          <a:p>
            <a:pPr marL="0" indent="0" algn="just">
              <a:buNone/>
            </a:pPr>
            <a:r>
              <a:rPr lang="en-GB" altLang="zh-CN" sz="1800" dirty="0">
                <a:latin typeface="+mn-lt"/>
              </a:rPr>
              <a:t>[2] “Further Consideration of WPT for AMP,” IEEE 802.11-24/1781r2, Nov. 2024.</a:t>
            </a: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/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 algn="just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5F5E4-D73D-10EE-2820-9D0581F13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DBCC05A-2915-AA11-446F-88C249538260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8CE1817-8181-F799-65E3-DEEB1226A50E}"/>
              </a:ext>
            </a:extLst>
          </p:cNvPr>
          <p:cNvSpPr txBox="1"/>
          <p:nvPr/>
        </p:nvSpPr>
        <p:spPr>
          <a:xfrm>
            <a:off x="266700" y="1338393"/>
            <a:ext cx="8610600" cy="113396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Energizer should report its capability to AMP AP. The parameters to be reported is TBD.</a:t>
            </a:r>
            <a:endParaRPr lang="en-US" altLang="zh-CN" sz="2000" b="1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90CCED1-B8B4-4559-9C12-105A61A0314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4BD97C8-B079-B01C-97C3-84660D99111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CAFF419-1C18-2553-0CF6-5328F185503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C897ADC-94CB-BA29-8ECA-40647B884B1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2642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948D0-F8DB-011F-56E7-69E66A331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0252003-17C4-8F69-B21C-F373954B086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BDA27E7-2BA8-3101-4456-6AF0AC84130F}"/>
              </a:ext>
            </a:extLst>
          </p:cNvPr>
          <p:cNvSpPr txBox="1"/>
          <p:nvPr/>
        </p:nvSpPr>
        <p:spPr>
          <a:xfrm>
            <a:off x="266700" y="1338393"/>
            <a:ext cx="8610600" cy="28236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The following parameters can be considered for AP to control the energizer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Energizer sleep or active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frequency related information including central frequency, bandwidth, etc.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on/off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WPT on/off duration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b="1" dirty="0">
                <a:cs typeface="Times New Roman" panose="02020603050405020304" pitchFamily="18" charset="0"/>
              </a:rPr>
              <a:t>Duty cycle operation related information, e.g., period, on duration, etc., when WPT is on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1400" b="1" dirty="0">
                <a:cs typeface="Times New Roman" panose="02020603050405020304" pitchFamily="18" charset="0"/>
              </a:rPr>
              <a:t>Indication the operation frequency: S1G or 2.4GHz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516EDE88-64C6-8FBB-488C-2129F6B65BC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183C57F-DB56-A6A6-7D40-E43495D476F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B23EBF8-C461-3673-BD89-66FFEDF90AB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4900BD7-521D-2CAA-47DA-D32812C0FA1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4025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following issues:</a:t>
            </a:r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AMP energizer control mechanism</a:t>
            </a:r>
            <a:endParaRPr lang="en-GB" altLang="zh-CN" sz="2200" b="1" dirty="0"/>
          </a:p>
          <a:p>
            <a:pPr lvl="1" algn="just">
              <a:buFont typeface="Courier New" panose="02070309020205020404" pitchFamily="49" charset="0"/>
              <a:buChar char="o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b="1" dirty="0"/>
              <a:t>AMP energizer control signalling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CFC2D-63D2-488D-2C9E-DA7D562F8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136F729-49C9-C1B4-8DD8-344D467E8B1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Progress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77874D8-497C-0B94-8CF8-946903C0D57E}"/>
              </a:ext>
            </a:extLst>
          </p:cNvPr>
          <p:cNvSpPr txBox="1"/>
          <p:nvPr/>
        </p:nvSpPr>
        <p:spPr>
          <a:xfrm>
            <a:off x="696912" y="1282312"/>
            <a:ext cx="7761288" cy="323165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Agreement</a:t>
            </a:r>
            <a:r>
              <a:rPr lang="en-GB" sz="2000" dirty="0">
                <a:cs typeface="Times New Roman" panose="02020603050405020304" pitchFamily="18" charset="0"/>
              </a:rPr>
              <a:t>: IEEE 802.11bp defines a mechanism that allows control information to be sent by AMP AP STA to the AMP Energizer. The control information is TBD 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Energizer can transmit WPT, excitation and potentially other signals, e.g., preamble, wake-up signal,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Two main challenges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How does AP control the energizers and coordinate WPT/excitation signal transmission?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What control information should be conveyed to the energizer?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6F8F6E6-5357-C939-FED3-DBB5F582391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DB5DA19-67B1-9929-1E5D-EDF913A4B45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4497FE-73F6-C89B-51A2-A68CAFB7D25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DB24EB2-A41D-2C0C-70DC-F94242306BA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0842C3-7F54-9F1A-07F6-1246C0E9F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260" y="4572000"/>
            <a:ext cx="4686300" cy="181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9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09792-2A3B-FAA7-8C0D-A06986A9E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DFC1E694-4319-32F0-6376-1C6F439465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Wireless Energizer Control Topology [2]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2A0B83C-F4D5-8EC2-E32F-B80496FD6FAF}"/>
              </a:ext>
            </a:extLst>
          </p:cNvPr>
          <p:cNvSpPr txBox="1"/>
          <p:nvPr/>
        </p:nvSpPr>
        <p:spPr>
          <a:xfrm>
            <a:off x="696912" y="1282312"/>
            <a:ext cx="7761288" cy="37240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AP-AMP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 err="1">
                <a:cs typeface="Times New Roman" panose="02020603050405020304" pitchFamily="18" charset="0"/>
              </a:rPr>
              <a:t>TGbp</a:t>
            </a:r>
            <a:r>
              <a:rPr lang="en-GB" sz="1600" dirty="0">
                <a:cs typeface="Times New Roman" panose="02020603050405020304" pitchFamily="18" charset="0"/>
              </a:rPr>
              <a:t> link for active Tx and backscatter AMP devices or legacy link for AMP enabled devices with operation frequency 2.4GHz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Energizer-AMP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Communication: </a:t>
            </a:r>
            <a:r>
              <a:rPr lang="en-GB" sz="1600" dirty="0" err="1">
                <a:cs typeface="Times New Roman" panose="02020603050405020304" pitchFamily="18" charset="0"/>
              </a:rPr>
              <a:t>TGbp</a:t>
            </a:r>
            <a:r>
              <a:rPr lang="en-GB" sz="1600" dirty="0">
                <a:cs typeface="Times New Roman" panose="02020603050405020304" pitchFamily="18" charset="0"/>
              </a:rPr>
              <a:t> link for AMP devices, e.g., excitation, preamble, etc., on 2.4GHz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WPT: S1G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AP-energizer: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Both legacy link and </a:t>
            </a:r>
            <a:r>
              <a:rPr lang="en-GB" sz="1600" dirty="0" err="1">
                <a:cs typeface="Times New Roman" panose="02020603050405020304" pitchFamily="18" charset="0"/>
              </a:rPr>
              <a:t>TGbp</a:t>
            </a:r>
            <a:r>
              <a:rPr lang="en-GB" sz="1600" dirty="0">
                <a:cs typeface="Times New Roman" panose="02020603050405020304" pitchFamily="18" charset="0"/>
              </a:rPr>
              <a:t> link can be supported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Energizer is a new type of devices and thus can be designed to receive </a:t>
            </a:r>
            <a:r>
              <a:rPr lang="en-GB" sz="1600" dirty="0" err="1">
                <a:cs typeface="Times New Roman" panose="02020603050405020304" pitchFamily="18" charset="0"/>
              </a:rPr>
              <a:t>TGbp</a:t>
            </a:r>
            <a:r>
              <a:rPr lang="en-GB" sz="1600" dirty="0">
                <a:cs typeface="Times New Roman" panose="02020603050405020304" pitchFamily="18" charset="0"/>
              </a:rPr>
              <a:t> signals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0B7AE1C-8358-357D-CDFC-F1956CB249F5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2A90B52-F58D-93FD-3499-6EB2C55871C4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7624428-3CC8-6ADD-E8EC-21A89F32DB6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EC02FBF-9CE3-8C1F-A55A-1C616E8BA58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5895EB-2E5E-C7D7-A062-817CFFD66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550" y="4607206"/>
            <a:ext cx="4686300" cy="181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625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8524A-E28A-8BFB-81E7-FBD0E5445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19788900-825B-31DE-B3F7-8D022716B15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Capability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935C1BDB-4980-D151-1F3A-53B843AC634C}"/>
              </a:ext>
            </a:extLst>
          </p:cNvPr>
          <p:cNvSpPr txBox="1"/>
          <p:nvPr/>
        </p:nvSpPr>
        <p:spPr>
          <a:xfrm>
            <a:off x="696912" y="1282312"/>
            <a:ext cx="7761288" cy="481670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can be regarded as a non-AP STA and follow the conventional association/authentication procedure to connect to the AMP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may have different capability depending on design requirements.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Energizer may not be able to operate on both 2.4GHz and S1G;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Energizer might not be willing to active at any time if on battery;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needs to report its own WPT related capability to the AMP AP proactively when connected to the AP or passively based on the request of the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Supported frequency and BW for WPT/excitation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Maximum Tx power and whether or not the Tx power is adjustable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ID(s) of associated AMP devices that can be wirelessly charged or excited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Whether or not rely on battery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Its own position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Capability reporting only needs to be done one time.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2055AB8-294C-9F2F-C386-7C16576EE0E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084218E-9F0F-EC4C-3D9B-2F171AB2F2A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BDE7923-D25E-C97E-3828-7397C62E2F4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51B0C7A-855D-59CC-E812-DFFD2923C44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893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B81A2-B56D-C78A-3CF5-81663B3C7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6DCBA16-07D3-B0B2-2FF3-1DA749C0C14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WPT Procedure: Initialization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9270D79-5A71-2081-C610-C0CF84617CF3}"/>
              </a:ext>
            </a:extLst>
          </p:cNvPr>
          <p:cNvSpPr txBox="1"/>
          <p:nvPr/>
        </p:nvSpPr>
        <p:spPr>
          <a:xfrm>
            <a:off x="696912" y="1282312"/>
            <a:ext cx="7761288" cy="140038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WPT can be initialized by requesting for energizer and AMP reporting to initialize the WPT configuration.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Report procedure can be either AP requested or autonomously done by energizer or AMP devices.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4A90F6B-556A-06EC-5E17-DFCF9BE4A1C3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8FEF44F-C7B7-D9B9-F3A2-9CD469A7EA23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517AE88-44E8-551C-B2C1-A18D444D13C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588E588-02EF-5277-72C4-AD5631587DDE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212DD5-A2C1-3934-82D9-2AF66A04E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3190987"/>
            <a:ext cx="7467600" cy="29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1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09055-13CB-77A2-AAB1-8ACF397A8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28B4A63C-9808-B270-4ABD-A6731107EDDD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 WPT Procedure: Charging Procedure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1238B0E-537D-7A47-00D7-9729E8037B53}"/>
              </a:ext>
            </a:extLst>
          </p:cNvPr>
          <p:cNvSpPr txBox="1"/>
          <p:nvPr/>
        </p:nvSpPr>
        <p:spPr>
          <a:xfrm>
            <a:off x="696912" y="1282312"/>
            <a:ext cx="7761288" cy="266226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WPT procedure: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cs typeface="Times New Roman" panose="02020603050405020304" pitchFamily="18" charset="0"/>
              </a:rPr>
              <a:t>AMP requests WPT (optional)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cs typeface="Times New Roman" panose="02020603050405020304" pitchFamily="18" charset="0"/>
              </a:rPr>
              <a:t>AP send WPT related parameters to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cs typeface="Times New Roman" panose="02020603050405020304" pitchFamily="18" charset="0"/>
              </a:rPr>
              <a:t>Energizer acks AP request and initiate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dirty="0">
                <a:cs typeface="Times New Roman" panose="02020603050405020304" pitchFamily="18" charset="0"/>
              </a:rPr>
              <a:t>WPT and Tx/Rx procedures can repeat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AP can coordinate the energizer and AMP STA in TDM or FDM manner. For example, channel access is done by the AP and AP reserves the channel for both </a:t>
            </a:r>
            <a:r>
              <a:rPr lang="en-GB" altLang="zh-CN" sz="1400" dirty="0">
                <a:cs typeface="Times New Roman" panose="02020603050405020304" pitchFamily="18" charset="0"/>
              </a:rPr>
              <a:t>energizer</a:t>
            </a:r>
            <a:r>
              <a:rPr lang="en-GB" sz="1400" dirty="0">
                <a:cs typeface="Times New Roman" panose="02020603050405020304" pitchFamily="18" charset="0"/>
              </a:rPr>
              <a:t> and AMP STA.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cs typeface="Times New Roman" panose="02020603050405020304" pitchFamily="18" charset="0"/>
              </a:rPr>
              <a:t>WPT duration should be longer than certain threshold to guarantee the AMP devices are sufficiently charged.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3BE9F162-C3E2-DD6A-6BE5-26A1BAD47C1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6699F56B-C355-9689-BACD-1B89379088AE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246A738-1FCA-0989-EA8A-FE3AA066133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917600A-279D-A460-7D75-346733CFACE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ACABB-5A0B-F80B-6360-BDFF667B5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30397"/>
            <a:ext cx="6400800" cy="267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0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D086E-43FC-6BF3-702B-0BDCF020C3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B41C993-EB0D-1266-7A6C-88DA537CA5C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Control Signalling: Parameters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9C4C2B4-5291-2DEC-ED0E-283BEF2F1AC8}"/>
              </a:ext>
            </a:extLst>
          </p:cNvPr>
          <p:cNvSpPr txBox="1"/>
          <p:nvPr/>
        </p:nvSpPr>
        <p:spPr>
          <a:xfrm>
            <a:off x="696912" y="1282312"/>
            <a:ext cx="7761288" cy="537070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sleep or active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frequency related information including central frequency, bandwidth,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on/off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on/off duration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Duty cycle operation related information, e.g., period, on duration, etc., when WPT is 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Indication the operation frequency: S1G or 2.4GHz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DL PPDU format for 2.4GHz if supported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Wakeup signal/PPDU format or parameters to define wakeup signal/PPDU, e.g., data rate, modulation scheme,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WPT PPDU format if supported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Charging field related parameters: starting time, BW, waveform and Tx power.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800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72705726-97B3-0BDA-412F-984D535281C0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29D75B6C-FF05-D6E6-261E-97807F803EE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E32798E-40A0-E847-D0D3-31371FB53A8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BFD6232-54AE-427B-9834-2EDD3642875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4382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C1024-0627-DCBB-13EA-496905359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94358FA1-84D1-CB3B-4D9D-9B4EB3EF5D3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3E073F5-04D1-12C5-AC83-80464F39F895}"/>
              </a:ext>
            </a:extLst>
          </p:cNvPr>
          <p:cNvSpPr txBox="1"/>
          <p:nvPr/>
        </p:nvSpPr>
        <p:spPr>
          <a:xfrm>
            <a:off x="696912" y="1282312"/>
            <a:ext cx="7761288" cy="118494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In this contribution, we discussed energizer capability, control mechanism and control signalling.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2D87ABBD-E595-9D82-4E81-62E34E637D9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495975E-60AB-25E4-A7CB-063BE0178CE6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0BBD313-869A-D857-3F8D-42584CFB429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802.11-25/0318r0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75AEAD4-1D91-1731-1127-4F651EF2D64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March 2025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44869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934</Words>
  <Application>Microsoft Office PowerPoint</Application>
  <PresentationFormat>On-screen Show (4:3)</PresentationFormat>
  <Paragraphs>154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Wingdings</vt:lpstr>
      <vt:lpstr>ACcord Submission Template</vt:lpstr>
      <vt:lpstr>AMP Energizer Control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2061</cp:revision>
  <cp:lastPrinted>1998-02-10T13:28:00Z</cp:lastPrinted>
  <dcterms:created xsi:type="dcterms:W3CDTF">2009-12-02T19:05:00Z</dcterms:created>
  <dcterms:modified xsi:type="dcterms:W3CDTF">2025-03-12T12:29:07Z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