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2" r:id="rId2"/>
    <p:sldId id="384" r:id="rId3"/>
    <p:sldId id="385" r:id="rId4"/>
    <p:sldId id="486" r:id="rId5"/>
    <p:sldId id="445" r:id="rId6"/>
    <p:sldId id="372" r:id="rId7"/>
    <p:sldId id="383" r:id="rId8"/>
    <p:sldId id="487" r:id="rId9"/>
    <p:sldId id="357" r:id="rId10"/>
    <p:sldId id="435" r:id="rId11"/>
    <p:sldId id="485"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63F99-1EA0-43D4-90E9-76FBFBA79DB1}" v="3" dt="2024-09-10T03:46:04.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16" autoAdjust="0"/>
    <p:restoredTop sz="97438" autoAdjust="0"/>
  </p:normalViewPr>
  <p:slideViewPr>
    <p:cSldViewPr snapToGrid="0">
      <p:cViewPr varScale="1">
        <p:scale>
          <a:sx n="154" d="100"/>
          <a:sy n="154" d="100"/>
        </p:scale>
        <p:origin x="2184" y="150"/>
      </p:cViewPr>
      <p:guideLst>
        <p:guide orient="horz" pos="4224"/>
        <p:guide pos="2880"/>
      </p:guideLst>
    </p:cSldViewPr>
  </p:slideViewPr>
  <p:outlineViewPr>
    <p:cViewPr>
      <p:scale>
        <a:sx n="33" d="100"/>
        <a:sy n="33" d="100"/>
      </p:scale>
      <p:origin x="0" y="-8100"/>
    </p:cViewPr>
  </p:outlin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gho Byeon" userId="47f8c29748fb1d1d" providerId="LiveId" clId="{08B63F99-1EA0-43D4-90E9-76FBFBA79DB1}"/>
    <pc:docChg chg="undo custSel addSld delSld modSld sldOrd modMainMaster">
      <pc:chgData name="Seongho Byeon" userId="47f8c29748fb1d1d" providerId="LiveId" clId="{08B63F99-1EA0-43D4-90E9-76FBFBA79DB1}" dt="2024-09-10T03:46:49.807" v="440" actId="114"/>
      <pc:docMkLst>
        <pc:docMk/>
      </pc:docMkLst>
      <pc:sldChg chg="modSp mod">
        <pc:chgData name="Seongho Byeon" userId="47f8c29748fb1d1d" providerId="LiveId" clId="{08B63F99-1EA0-43D4-90E9-76FBFBA79DB1}" dt="2024-09-10T03:45:16.914" v="423" actId="114"/>
        <pc:sldMkLst>
          <pc:docMk/>
          <pc:sldMk cId="1779309323" sldId="326"/>
        </pc:sldMkLst>
        <pc:spChg chg="mod">
          <ac:chgData name="Seongho Byeon" userId="47f8c29748fb1d1d" providerId="LiveId" clId="{08B63F99-1EA0-43D4-90E9-76FBFBA79DB1}" dt="2024-09-10T03:45:16.914" v="423" actId="114"/>
          <ac:spMkLst>
            <pc:docMk/>
            <pc:sldMk cId="1779309323" sldId="326"/>
            <ac:spMk id="20" creationId="{00000000-0000-0000-0000-000000000000}"/>
          </ac:spMkLst>
        </pc:spChg>
      </pc:sldChg>
      <pc:sldChg chg="modSp mod">
        <pc:chgData name="Seongho Byeon" userId="47f8c29748fb1d1d" providerId="LiveId" clId="{08B63F99-1EA0-43D4-90E9-76FBFBA79DB1}" dt="2024-09-10T03:44:58.626" v="422" actId="114"/>
        <pc:sldMkLst>
          <pc:docMk/>
          <pc:sldMk cId="3763808463" sldId="332"/>
        </pc:sldMkLst>
        <pc:spChg chg="mod">
          <ac:chgData name="Seongho Byeon" userId="47f8c29748fb1d1d" providerId="LiveId" clId="{08B63F99-1EA0-43D4-90E9-76FBFBA79DB1}" dt="2024-09-10T03:44:58.626" v="422" actId="114"/>
          <ac:spMkLst>
            <pc:docMk/>
            <pc:sldMk cId="3763808463" sldId="332"/>
            <ac:spMk id="5" creationId="{00000000-0000-0000-0000-000000000000}"/>
          </ac:spMkLst>
        </pc:spChg>
      </pc:sldChg>
      <pc:sldChg chg="modSp mod">
        <pc:chgData name="Seongho Byeon" userId="47f8c29748fb1d1d" providerId="LiveId" clId="{08B63F99-1EA0-43D4-90E9-76FBFBA79DB1}" dt="2024-09-10T03:46:49.807" v="440" actId="114"/>
        <pc:sldMkLst>
          <pc:docMk/>
          <pc:sldMk cId="2516513793" sldId="357"/>
        </pc:sldMkLst>
        <pc:spChg chg="mod">
          <ac:chgData name="Seongho Byeon" userId="47f8c29748fb1d1d" providerId="LiveId" clId="{08B63F99-1EA0-43D4-90E9-76FBFBA79DB1}" dt="2024-09-10T03:46:49.807" v="440" actId="114"/>
          <ac:spMkLst>
            <pc:docMk/>
            <pc:sldMk cId="2516513793" sldId="357"/>
            <ac:spMk id="6" creationId="{00000000-0000-0000-0000-000000000000}"/>
          </ac:spMkLst>
        </pc:spChg>
      </pc:sldChg>
      <pc:sldChg chg="del">
        <pc:chgData name="Seongho Byeon" userId="47f8c29748fb1d1d" providerId="LiveId" clId="{08B63F99-1EA0-43D4-90E9-76FBFBA79DB1}" dt="2024-09-10T02:14:37.652" v="242" actId="47"/>
        <pc:sldMkLst>
          <pc:docMk/>
          <pc:sldMk cId="21586761" sldId="360"/>
        </pc:sldMkLst>
      </pc:sldChg>
      <pc:sldChg chg="modSp mod">
        <pc:chgData name="Seongho Byeon" userId="47f8c29748fb1d1d" providerId="LiveId" clId="{08B63F99-1EA0-43D4-90E9-76FBFBA79DB1}" dt="2024-09-10T03:45:31.067" v="425" actId="114"/>
        <pc:sldMkLst>
          <pc:docMk/>
          <pc:sldMk cId="2687784322" sldId="363"/>
        </pc:sldMkLst>
        <pc:spChg chg="mod">
          <ac:chgData name="Seongho Byeon" userId="47f8c29748fb1d1d" providerId="LiveId" clId="{08B63F99-1EA0-43D4-90E9-76FBFBA79DB1}" dt="2024-09-10T03:45:31.067" v="425" actId="114"/>
          <ac:spMkLst>
            <pc:docMk/>
            <pc:sldMk cId="2687784322" sldId="363"/>
            <ac:spMk id="20" creationId="{00000000-0000-0000-0000-000000000000}"/>
          </ac:spMkLst>
        </pc:spChg>
      </pc:sldChg>
      <pc:sldChg chg="modSp mod">
        <pc:chgData name="Seongho Byeon" userId="47f8c29748fb1d1d" providerId="LiveId" clId="{08B63F99-1EA0-43D4-90E9-76FBFBA79DB1}" dt="2024-09-10T03:45:48.890" v="428" actId="114"/>
        <pc:sldMkLst>
          <pc:docMk/>
          <pc:sldMk cId="3337849365" sldId="368"/>
        </pc:sldMkLst>
        <pc:spChg chg="mod">
          <ac:chgData name="Seongho Byeon" userId="47f8c29748fb1d1d" providerId="LiveId" clId="{08B63F99-1EA0-43D4-90E9-76FBFBA79DB1}" dt="2024-09-10T03:45:48.890" v="428" actId="114"/>
          <ac:spMkLst>
            <pc:docMk/>
            <pc:sldMk cId="3337849365" sldId="368"/>
            <ac:spMk id="20" creationId="{00000000-0000-0000-0000-000000000000}"/>
          </ac:spMkLst>
        </pc:spChg>
      </pc:sldChg>
      <pc:sldChg chg="modSp mod">
        <pc:chgData name="Seongho Byeon" userId="47f8c29748fb1d1d" providerId="LiveId" clId="{08B63F99-1EA0-43D4-90E9-76FBFBA79DB1}" dt="2024-09-10T03:45:38.390" v="426" actId="114"/>
        <pc:sldMkLst>
          <pc:docMk/>
          <pc:sldMk cId="1291987663" sldId="369"/>
        </pc:sldMkLst>
        <pc:spChg chg="mod">
          <ac:chgData name="Seongho Byeon" userId="47f8c29748fb1d1d" providerId="LiveId" clId="{08B63F99-1EA0-43D4-90E9-76FBFBA79DB1}" dt="2024-09-10T03:45:38.390" v="426" actId="114"/>
          <ac:spMkLst>
            <pc:docMk/>
            <pc:sldMk cId="1291987663" sldId="369"/>
            <ac:spMk id="20" creationId="{00000000-0000-0000-0000-000000000000}"/>
          </ac:spMkLst>
        </pc:spChg>
      </pc:sldChg>
      <pc:sldChg chg="modSp mod">
        <pc:chgData name="Seongho Byeon" userId="47f8c29748fb1d1d" providerId="LiveId" clId="{08B63F99-1EA0-43D4-90E9-76FBFBA79DB1}" dt="2024-09-10T03:45:23.602" v="424" actId="114"/>
        <pc:sldMkLst>
          <pc:docMk/>
          <pc:sldMk cId="673703708" sldId="370"/>
        </pc:sldMkLst>
        <pc:spChg chg="mod">
          <ac:chgData name="Seongho Byeon" userId="47f8c29748fb1d1d" providerId="LiveId" clId="{08B63F99-1EA0-43D4-90E9-76FBFBA79DB1}" dt="2024-09-10T03:45:23.602" v="424" actId="114"/>
          <ac:spMkLst>
            <pc:docMk/>
            <pc:sldMk cId="673703708" sldId="370"/>
            <ac:spMk id="20" creationId="{00000000-0000-0000-0000-000000000000}"/>
          </ac:spMkLst>
        </pc:spChg>
      </pc:sldChg>
      <pc:sldChg chg="modSp mod">
        <pc:chgData name="Seongho Byeon" userId="47f8c29748fb1d1d" providerId="LiveId" clId="{08B63F99-1EA0-43D4-90E9-76FBFBA79DB1}" dt="2024-09-10T03:45:43.268" v="427" actId="114"/>
        <pc:sldMkLst>
          <pc:docMk/>
          <pc:sldMk cId="1696283775" sldId="371"/>
        </pc:sldMkLst>
        <pc:spChg chg="mod">
          <ac:chgData name="Seongho Byeon" userId="47f8c29748fb1d1d" providerId="LiveId" clId="{08B63F99-1EA0-43D4-90E9-76FBFBA79DB1}" dt="2024-09-10T03:45:43.268" v="427" actId="114"/>
          <ac:spMkLst>
            <pc:docMk/>
            <pc:sldMk cId="1696283775" sldId="371"/>
            <ac:spMk id="20" creationId="{00000000-0000-0000-0000-000000000000}"/>
          </ac:spMkLst>
        </pc:spChg>
      </pc:sldChg>
      <pc:sldChg chg="modSp mod">
        <pc:chgData name="Seongho Byeon" userId="47f8c29748fb1d1d" providerId="LiveId" clId="{08B63F99-1EA0-43D4-90E9-76FBFBA79DB1}" dt="2024-09-10T03:46:25.228" v="436" actId="114"/>
        <pc:sldMkLst>
          <pc:docMk/>
          <pc:sldMk cId="3061134971" sldId="372"/>
        </pc:sldMkLst>
        <pc:spChg chg="mod">
          <ac:chgData name="Seongho Byeon" userId="47f8c29748fb1d1d" providerId="LiveId" clId="{08B63F99-1EA0-43D4-90E9-76FBFBA79DB1}" dt="2024-09-10T03:46:25.228" v="436" actId="114"/>
          <ac:spMkLst>
            <pc:docMk/>
            <pc:sldMk cId="3061134971" sldId="372"/>
            <ac:spMk id="6" creationId="{00000000-0000-0000-0000-000000000000}"/>
          </ac:spMkLst>
        </pc:spChg>
      </pc:sldChg>
      <pc:sldChg chg="modSp mod">
        <pc:chgData name="Seongho Byeon" userId="47f8c29748fb1d1d" providerId="LiveId" clId="{08B63F99-1EA0-43D4-90E9-76FBFBA79DB1}" dt="2024-09-10T03:46:17.056" v="433" actId="114"/>
        <pc:sldMkLst>
          <pc:docMk/>
          <pc:sldMk cId="1764209499" sldId="374"/>
        </pc:sldMkLst>
        <pc:spChg chg="mod">
          <ac:chgData name="Seongho Byeon" userId="47f8c29748fb1d1d" providerId="LiveId" clId="{08B63F99-1EA0-43D4-90E9-76FBFBA79DB1}" dt="2024-09-10T03:46:17.056" v="433" actId="114"/>
          <ac:spMkLst>
            <pc:docMk/>
            <pc:sldMk cId="1764209499" sldId="374"/>
            <ac:spMk id="20" creationId="{00000000-0000-0000-0000-000000000000}"/>
          </ac:spMkLst>
        </pc:spChg>
      </pc:sldChg>
      <pc:sldChg chg="modSp mod">
        <pc:chgData name="Seongho Byeon" userId="47f8c29748fb1d1d" providerId="LiveId" clId="{08B63F99-1EA0-43D4-90E9-76FBFBA79DB1}" dt="2024-09-10T03:45:53.540" v="429" actId="114"/>
        <pc:sldMkLst>
          <pc:docMk/>
          <pc:sldMk cId="3385643847" sldId="376"/>
        </pc:sldMkLst>
        <pc:spChg chg="mod">
          <ac:chgData name="Seongho Byeon" userId="47f8c29748fb1d1d" providerId="LiveId" clId="{08B63F99-1EA0-43D4-90E9-76FBFBA79DB1}" dt="2024-09-10T03:45:53.540" v="429" actId="114"/>
          <ac:spMkLst>
            <pc:docMk/>
            <pc:sldMk cId="3385643847" sldId="376"/>
            <ac:spMk id="20" creationId="{00000000-0000-0000-0000-000000000000}"/>
          </ac:spMkLst>
        </pc:spChg>
      </pc:sldChg>
      <pc:sldChg chg="modSp mod">
        <pc:chgData name="Seongho Byeon" userId="47f8c29748fb1d1d" providerId="LiveId" clId="{08B63F99-1EA0-43D4-90E9-76FBFBA79DB1}" dt="2024-09-10T03:45:57.523" v="430" actId="114"/>
        <pc:sldMkLst>
          <pc:docMk/>
          <pc:sldMk cId="1241058931" sldId="379"/>
        </pc:sldMkLst>
        <pc:spChg chg="mod">
          <ac:chgData name="Seongho Byeon" userId="47f8c29748fb1d1d" providerId="LiveId" clId="{08B63F99-1EA0-43D4-90E9-76FBFBA79DB1}" dt="2024-09-10T03:45:57.523" v="430" actId="114"/>
          <ac:spMkLst>
            <pc:docMk/>
            <pc:sldMk cId="1241058931" sldId="379"/>
            <ac:spMk id="20" creationId="{00000000-0000-0000-0000-000000000000}"/>
          </ac:spMkLst>
        </pc:spChg>
      </pc:sldChg>
      <pc:sldChg chg="addSp delSp modSp mod">
        <pc:chgData name="Seongho Byeon" userId="47f8c29748fb1d1d" providerId="LiveId" clId="{08B63F99-1EA0-43D4-90E9-76FBFBA79DB1}" dt="2024-09-10T03:46:04.991" v="432"/>
        <pc:sldMkLst>
          <pc:docMk/>
          <pc:sldMk cId="2426041067" sldId="381"/>
        </pc:sldMkLst>
        <pc:spChg chg="add mod">
          <ac:chgData name="Seongho Byeon" userId="47f8c29748fb1d1d" providerId="LiveId" clId="{08B63F99-1EA0-43D4-90E9-76FBFBA79DB1}" dt="2024-09-10T03:46:04.991" v="432"/>
          <ac:spMkLst>
            <pc:docMk/>
            <pc:sldMk cId="2426041067" sldId="381"/>
            <ac:spMk id="5" creationId="{2B626E1B-4BC5-4CEC-5261-47027A8AE862}"/>
          </ac:spMkLst>
        </pc:spChg>
        <pc:spChg chg="del">
          <ac:chgData name="Seongho Byeon" userId="47f8c29748fb1d1d" providerId="LiveId" clId="{08B63F99-1EA0-43D4-90E9-76FBFBA79DB1}" dt="2024-09-10T03:46:04.807" v="431" actId="478"/>
          <ac:spMkLst>
            <pc:docMk/>
            <pc:sldMk cId="2426041067" sldId="381"/>
            <ac:spMk id="20" creationId="{00000000-0000-0000-0000-000000000000}"/>
          </ac:spMkLst>
        </pc:spChg>
      </pc:sldChg>
      <pc:sldChg chg="modSp mod">
        <pc:chgData name="Seongho Byeon" userId="47f8c29748fb1d1d" providerId="LiveId" clId="{08B63F99-1EA0-43D4-90E9-76FBFBA79DB1}" dt="2024-09-10T03:46:43.607" v="439" actId="114"/>
        <pc:sldMkLst>
          <pc:docMk/>
          <pc:sldMk cId="2664748059" sldId="382"/>
        </pc:sldMkLst>
        <pc:spChg chg="mod">
          <ac:chgData name="Seongho Byeon" userId="47f8c29748fb1d1d" providerId="LiveId" clId="{08B63F99-1EA0-43D4-90E9-76FBFBA79DB1}" dt="2024-09-10T02:14:48.600" v="243" actId="20577"/>
          <ac:spMkLst>
            <pc:docMk/>
            <pc:sldMk cId="2664748059" sldId="382"/>
            <ac:spMk id="2" creationId="{00000000-0000-0000-0000-000000000000}"/>
          </ac:spMkLst>
        </pc:spChg>
        <pc:spChg chg="mod">
          <ac:chgData name="Seongho Byeon" userId="47f8c29748fb1d1d" providerId="LiveId" clId="{08B63F99-1EA0-43D4-90E9-76FBFBA79DB1}" dt="2024-09-10T03:32:49.191" v="373" actId="20577"/>
          <ac:spMkLst>
            <pc:docMk/>
            <pc:sldMk cId="2664748059" sldId="382"/>
            <ac:spMk id="3" creationId="{00000000-0000-0000-0000-000000000000}"/>
          </ac:spMkLst>
        </pc:spChg>
        <pc:spChg chg="mod">
          <ac:chgData name="Seongho Byeon" userId="47f8c29748fb1d1d" providerId="LiveId" clId="{08B63F99-1EA0-43D4-90E9-76FBFBA79DB1}" dt="2024-09-10T03:46:43.607" v="439" actId="114"/>
          <ac:spMkLst>
            <pc:docMk/>
            <pc:sldMk cId="2664748059" sldId="382"/>
            <ac:spMk id="5" creationId="{00000000-0000-0000-0000-000000000000}"/>
          </ac:spMkLst>
        </pc:spChg>
      </pc:sldChg>
      <pc:sldChg chg="modSp add mod ord">
        <pc:chgData name="Seongho Byeon" userId="47f8c29748fb1d1d" providerId="LiveId" clId="{08B63F99-1EA0-43D4-90E9-76FBFBA79DB1}" dt="2024-09-10T03:46:38.886" v="438" actId="114"/>
        <pc:sldMkLst>
          <pc:docMk/>
          <pc:sldMk cId="4040806166" sldId="383"/>
        </pc:sldMkLst>
        <pc:spChg chg="mod">
          <ac:chgData name="Seongho Byeon" userId="47f8c29748fb1d1d" providerId="LiveId" clId="{08B63F99-1EA0-43D4-90E9-76FBFBA79DB1}" dt="2024-09-10T03:42:42.687" v="404" actId="20577"/>
          <ac:spMkLst>
            <pc:docMk/>
            <pc:sldMk cId="4040806166" sldId="383"/>
            <ac:spMk id="2" creationId="{00000000-0000-0000-0000-000000000000}"/>
          </ac:spMkLst>
        </pc:spChg>
        <pc:spChg chg="mod">
          <ac:chgData name="Seongho Byeon" userId="47f8c29748fb1d1d" providerId="LiveId" clId="{08B63F99-1EA0-43D4-90E9-76FBFBA79DB1}" dt="2024-09-10T03:41:21.880" v="379" actId="6549"/>
          <ac:spMkLst>
            <pc:docMk/>
            <pc:sldMk cId="4040806166" sldId="383"/>
            <ac:spMk id="3" creationId="{00000000-0000-0000-0000-000000000000}"/>
          </ac:spMkLst>
        </pc:spChg>
        <pc:spChg chg="mod">
          <ac:chgData name="Seongho Byeon" userId="47f8c29748fb1d1d" providerId="LiveId" clId="{08B63F99-1EA0-43D4-90E9-76FBFBA79DB1}" dt="2024-09-10T03:46:38.886" v="438" actId="114"/>
          <ac:spMkLst>
            <pc:docMk/>
            <pc:sldMk cId="4040806166" sldId="383"/>
            <ac:spMk id="5" creationId="{00000000-0000-0000-0000-000000000000}"/>
          </ac:spMkLst>
        </pc:spChg>
      </pc:sldChg>
      <pc:sldChg chg="modSp add mod ord">
        <pc:chgData name="Seongho Byeon" userId="47f8c29748fb1d1d" providerId="LiveId" clId="{08B63F99-1EA0-43D4-90E9-76FBFBA79DB1}" dt="2024-09-10T03:46:34.382" v="437" actId="114"/>
        <pc:sldMkLst>
          <pc:docMk/>
          <pc:sldMk cId="467609883" sldId="384"/>
        </pc:sldMkLst>
        <pc:spChg chg="mod">
          <ac:chgData name="Seongho Byeon" userId="47f8c29748fb1d1d" providerId="LiveId" clId="{08B63F99-1EA0-43D4-90E9-76FBFBA79DB1}" dt="2024-09-10T03:42:39.637" v="403" actId="20577"/>
          <ac:spMkLst>
            <pc:docMk/>
            <pc:sldMk cId="467609883" sldId="384"/>
            <ac:spMk id="2" creationId="{00000000-0000-0000-0000-000000000000}"/>
          </ac:spMkLst>
        </pc:spChg>
        <pc:spChg chg="mod">
          <ac:chgData name="Seongho Byeon" userId="47f8c29748fb1d1d" providerId="LiveId" clId="{08B63F99-1EA0-43D4-90E9-76FBFBA79DB1}" dt="2024-09-10T03:42:26.676" v="400" actId="6549"/>
          <ac:spMkLst>
            <pc:docMk/>
            <pc:sldMk cId="467609883" sldId="384"/>
            <ac:spMk id="3" creationId="{00000000-0000-0000-0000-000000000000}"/>
          </ac:spMkLst>
        </pc:spChg>
        <pc:spChg chg="mod">
          <ac:chgData name="Seongho Byeon" userId="47f8c29748fb1d1d" providerId="LiveId" clId="{08B63F99-1EA0-43D4-90E9-76FBFBA79DB1}" dt="2024-09-10T03:46:34.382" v="437" actId="114"/>
          <ac:spMkLst>
            <pc:docMk/>
            <pc:sldMk cId="467609883" sldId="384"/>
            <ac:spMk id="5" creationId="{00000000-0000-0000-0000-000000000000}"/>
          </ac:spMkLst>
        </pc:spChg>
      </pc:sldChg>
      <pc:sldMasterChg chg="modSp mod modSldLayout">
        <pc:chgData name="Seongho Byeon" userId="47f8c29748fb1d1d" providerId="LiveId" clId="{08B63F99-1EA0-43D4-90E9-76FBFBA79DB1}" dt="2024-09-10T03:44:39.920" v="421"/>
        <pc:sldMasterMkLst>
          <pc:docMk/>
          <pc:sldMasterMk cId="0" sldId="2147483648"/>
        </pc:sldMasterMkLst>
        <pc:spChg chg="mod">
          <ac:chgData name="Seongho Byeon" userId="47f8c29748fb1d1d" providerId="LiveId" clId="{08B63F99-1EA0-43D4-90E9-76FBFBA79DB1}" dt="2024-09-10T03:43:55.414" v="405" actId="20577"/>
          <ac:spMkLst>
            <pc:docMk/>
            <pc:sldMasterMk cId="0" sldId="2147483648"/>
            <ac:spMk id="10" creationId="{00000000-0000-0000-0000-000000000000}"/>
          </ac:spMkLst>
        </pc:spChg>
        <pc:spChg chg="mod">
          <ac:chgData name="Seongho Byeon" userId="47f8c29748fb1d1d" providerId="LiveId" clId="{08B63F99-1EA0-43D4-90E9-76FBFBA79DB1}" dt="2024-09-10T03:44:10.534" v="413" actId="114"/>
          <ac:spMkLst>
            <pc:docMk/>
            <pc:sldMasterMk cId="0" sldId="2147483648"/>
            <ac:spMk id="1028" creationId="{00000000-0000-0000-0000-000000000000}"/>
          </ac:spMkLst>
        </pc:spChg>
        <pc:sldLayoutChg chg="modSp mod">
          <pc:chgData name="Seongho Byeon" userId="47f8c29748fb1d1d" providerId="LiveId" clId="{08B63F99-1EA0-43D4-90E9-76FBFBA79DB1}" dt="2024-09-10T03:44:22.070" v="414"/>
          <pc:sldLayoutMkLst>
            <pc:docMk/>
            <pc:sldMasterMk cId="0" sldId="2147483648"/>
            <pc:sldLayoutMk cId="0" sldId="2147483649"/>
          </pc:sldLayoutMkLst>
          <pc:spChg chg="mod">
            <ac:chgData name="Seongho Byeon" userId="47f8c29748fb1d1d" providerId="LiveId" clId="{08B63F99-1EA0-43D4-90E9-76FBFBA79DB1}" dt="2024-09-10T03:44:22.070" v="414"/>
            <ac:spMkLst>
              <pc:docMk/>
              <pc:sldMasterMk cId="0" sldId="2147483648"/>
              <pc:sldLayoutMk cId="0" sldId="2147483649"/>
              <ac:spMk id="5" creationId="{00000000-0000-0000-0000-000000000000}"/>
            </ac:spMkLst>
          </pc:spChg>
        </pc:sldLayoutChg>
        <pc:sldLayoutChg chg="modSp mod">
          <pc:chgData name="Seongho Byeon" userId="47f8c29748fb1d1d" providerId="LiveId" clId="{08B63F99-1EA0-43D4-90E9-76FBFBA79DB1}" dt="2024-09-10T03:44:25.364" v="415"/>
          <pc:sldLayoutMkLst>
            <pc:docMk/>
            <pc:sldMasterMk cId="0" sldId="2147483648"/>
            <pc:sldLayoutMk cId="0" sldId="2147483650"/>
          </pc:sldLayoutMkLst>
          <pc:spChg chg="mod">
            <ac:chgData name="Seongho Byeon" userId="47f8c29748fb1d1d" providerId="LiveId" clId="{08B63F99-1EA0-43D4-90E9-76FBFBA79DB1}" dt="2024-09-10T03:44:25.364" v="415"/>
            <ac:spMkLst>
              <pc:docMk/>
              <pc:sldMasterMk cId="0" sldId="2147483648"/>
              <pc:sldLayoutMk cId="0" sldId="2147483650"/>
              <ac:spMk id="11" creationId="{00000000-0000-0000-0000-000000000000}"/>
            </ac:spMkLst>
          </pc:spChg>
        </pc:sldLayoutChg>
        <pc:sldLayoutChg chg="modSp mod">
          <pc:chgData name="Seongho Byeon" userId="47f8c29748fb1d1d" providerId="LiveId" clId="{08B63F99-1EA0-43D4-90E9-76FBFBA79DB1}" dt="2024-09-10T03:44:27.615" v="416"/>
          <pc:sldLayoutMkLst>
            <pc:docMk/>
            <pc:sldMasterMk cId="0" sldId="2147483648"/>
            <pc:sldLayoutMk cId="0" sldId="2147483651"/>
          </pc:sldLayoutMkLst>
          <pc:spChg chg="mod">
            <ac:chgData name="Seongho Byeon" userId="47f8c29748fb1d1d" providerId="LiveId" clId="{08B63F99-1EA0-43D4-90E9-76FBFBA79DB1}" dt="2024-09-10T03:44:27.615" v="416"/>
            <ac:spMkLst>
              <pc:docMk/>
              <pc:sldMasterMk cId="0" sldId="2147483648"/>
              <pc:sldLayoutMk cId="0" sldId="2147483651"/>
              <ac:spMk id="5" creationId="{00000000-0000-0000-0000-000000000000}"/>
            </ac:spMkLst>
          </pc:spChg>
        </pc:sldLayoutChg>
        <pc:sldLayoutChg chg="modSp mod">
          <pc:chgData name="Seongho Byeon" userId="47f8c29748fb1d1d" providerId="LiveId" clId="{08B63F99-1EA0-43D4-90E9-76FBFBA79DB1}" dt="2024-09-10T03:44:29.716" v="417"/>
          <pc:sldLayoutMkLst>
            <pc:docMk/>
            <pc:sldMasterMk cId="0" sldId="2147483648"/>
            <pc:sldLayoutMk cId="0" sldId="2147483652"/>
          </pc:sldLayoutMkLst>
          <pc:spChg chg="mod">
            <ac:chgData name="Seongho Byeon" userId="47f8c29748fb1d1d" providerId="LiveId" clId="{08B63F99-1EA0-43D4-90E9-76FBFBA79DB1}" dt="2024-09-10T03:44:29.716" v="417"/>
            <ac:spMkLst>
              <pc:docMk/>
              <pc:sldMasterMk cId="0" sldId="2147483648"/>
              <pc:sldLayoutMk cId="0" sldId="2147483652"/>
              <ac:spMk id="6" creationId="{00000000-0000-0000-0000-000000000000}"/>
            </ac:spMkLst>
          </pc:spChg>
        </pc:sldLayoutChg>
        <pc:sldLayoutChg chg="modSp mod">
          <pc:chgData name="Seongho Byeon" userId="47f8c29748fb1d1d" providerId="LiveId" clId="{08B63F99-1EA0-43D4-90E9-76FBFBA79DB1}" dt="2024-09-10T03:44:31.627" v="418"/>
          <pc:sldLayoutMkLst>
            <pc:docMk/>
            <pc:sldMasterMk cId="0" sldId="2147483648"/>
            <pc:sldLayoutMk cId="0" sldId="2147483653"/>
          </pc:sldLayoutMkLst>
          <pc:spChg chg="mod">
            <ac:chgData name="Seongho Byeon" userId="47f8c29748fb1d1d" providerId="LiveId" clId="{08B63F99-1EA0-43D4-90E9-76FBFBA79DB1}" dt="2024-09-10T03:44:31.627" v="418"/>
            <ac:spMkLst>
              <pc:docMk/>
              <pc:sldMasterMk cId="0" sldId="2147483648"/>
              <pc:sldLayoutMk cId="0" sldId="2147483653"/>
              <ac:spMk id="8" creationId="{00000000-0000-0000-0000-000000000000}"/>
            </ac:spMkLst>
          </pc:spChg>
        </pc:sldLayoutChg>
        <pc:sldLayoutChg chg="modSp mod">
          <pc:chgData name="Seongho Byeon" userId="47f8c29748fb1d1d" providerId="LiveId" clId="{08B63F99-1EA0-43D4-90E9-76FBFBA79DB1}" dt="2024-09-10T03:44:33.635" v="419"/>
          <pc:sldLayoutMkLst>
            <pc:docMk/>
            <pc:sldMasterMk cId="0" sldId="2147483648"/>
            <pc:sldLayoutMk cId="0" sldId="2147483654"/>
          </pc:sldLayoutMkLst>
          <pc:spChg chg="mod">
            <ac:chgData name="Seongho Byeon" userId="47f8c29748fb1d1d" providerId="LiveId" clId="{08B63F99-1EA0-43D4-90E9-76FBFBA79DB1}" dt="2024-09-10T03:44:33.635" v="419"/>
            <ac:spMkLst>
              <pc:docMk/>
              <pc:sldMasterMk cId="0" sldId="2147483648"/>
              <pc:sldLayoutMk cId="0" sldId="2147483654"/>
              <ac:spMk id="4" creationId="{00000000-0000-0000-0000-000000000000}"/>
            </ac:spMkLst>
          </pc:spChg>
        </pc:sldLayoutChg>
        <pc:sldLayoutChg chg="modSp mod">
          <pc:chgData name="Seongho Byeon" userId="47f8c29748fb1d1d" providerId="LiveId" clId="{08B63F99-1EA0-43D4-90E9-76FBFBA79DB1}" dt="2024-09-10T03:44:37.060" v="420"/>
          <pc:sldLayoutMkLst>
            <pc:docMk/>
            <pc:sldMasterMk cId="0" sldId="2147483648"/>
            <pc:sldLayoutMk cId="0" sldId="2147483655"/>
          </pc:sldLayoutMkLst>
          <pc:spChg chg="mod">
            <ac:chgData name="Seongho Byeon" userId="47f8c29748fb1d1d" providerId="LiveId" clId="{08B63F99-1EA0-43D4-90E9-76FBFBA79DB1}" dt="2024-09-10T03:44:37.060" v="420"/>
            <ac:spMkLst>
              <pc:docMk/>
              <pc:sldMasterMk cId="0" sldId="2147483648"/>
              <pc:sldLayoutMk cId="0" sldId="2147483655"/>
              <ac:spMk id="3" creationId="{00000000-0000-0000-0000-000000000000}"/>
            </ac:spMkLst>
          </pc:spChg>
        </pc:sldLayoutChg>
        <pc:sldLayoutChg chg="modSp mod">
          <pc:chgData name="Seongho Byeon" userId="47f8c29748fb1d1d" providerId="LiveId" clId="{08B63F99-1EA0-43D4-90E9-76FBFBA79DB1}" dt="2024-09-10T03:44:39.920" v="421"/>
          <pc:sldLayoutMkLst>
            <pc:docMk/>
            <pc:sldMasterMk cId="0" sldId="2147483648"/>
            <pc:sldLayoutMk cId="0" sldId="2147483658"/>
          </pc:sldLayoutMkLst>
          <pc:spChg chg="mod">
            <ac:chgData name="Seongho Byeon" userId="47f8c29748fb1d1d" providerId="LiveId" clId="{08B63F99-1EA0-43D4-90E9-76FBFBA79DB1}" dt="2024-09-10T03:44:39.920" v="421"/>
            <ac:spMkLst>
              <pc:docMk/>
              <pc:sldMasterMk cId="0" sldId="2147483648"/>
              <pc:sldLayoutMk cId="0" sldId="2147483658"/>
              <ac:spMk id="5" creationId="{00000000-0000-0000-0000-000000000000}"/>
            </ac:spMkLst>
          </pc:spChg>
        </pc:sldLayoutChg>
      </pc:sldMasterChg>
    </pc:docChg>
  </pc:docChgLst>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4/3/2025</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940225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606036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71461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831913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Seongho Byeon</a:t>
            </a:r>
            <a:r>
              <a:rPr lang="en-GB" altLang="ko-KR" i="1" dirty="0"/>
              <a:t> et al.</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Seongho Byeon</a:t>
            </a:r>
            <a:r>
              <a:rPr lang="en-GB" i="1" dirty="0"/>
              <a:t> et al.</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802.11-25/0312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BSR in M-STA BA</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2025-04-03</a:t>
            </a:r>
          </a:p>
        </p:txBody>
      </p:sp>
      <p:graphicFrame>
        <p:nvGraphicFramePr>
          <p:cNvPr id="10" name="Table 5"/>
          <p:cNvGraphicFramePr>
            <a:graphicFrameLocks noGrp="1"/>
          </p:cNvGraphicFramePr>
          <p:nvPr>
            <p:extLst>
              <p:ext uri="{D42A27DB-BD31-4B8C-83A1-F6EECF244321}">
                <p14:modId xmlns:p14="http://schemas.microsoft.com/office/powerpoint/2010/main" val="1097775967"/>
              </p:ext>
            </p:extLst>
          </p:nvPr>
        </p:nvGraphicFramePr>
        <p:xfrm>
          <a:off x="755576" y="3194333"/>
          <a:ext cx="7772401" cy="303478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a:solidFill>
                            <a:schemeClr val="tx1"/>
                          </a:solidFill>
                          <a:effectLst/>
                          <a:latin typeface="+mn-lt"/>
                          <a:ea typeface="Times New Roman"/>
                          <a:cs typeface="+mn-cs"/>
                        </a:rPr>
                        <a:t>Jennifer </a:t>
                      </a:r>
                      <a:r>
                        <a:rPr lang="en-US" altLang="ko-KR" sz="1100" kern="1200" dirty="0" err="1">
                          <a:solidFill>
                            <a:schemeClr val="tx1"/>
                          </a:solidFill>
                          <a:effectLst/>
                          <a:latin typeface="+mn-lt"/>
                          <a:ea typeface="Times New Roman"/>
                          <a:cs typeface="+mn-cs"/>
                        </a:rPr>
                        <a:t>Jihye</a:t>
                      </a:r>
                      <a:r>
                        <a:rPr lang="en-US" altLang="ko-KR" sz="1100" kern="1200" dirty="0">
                          <a:solidFill>
                            <a:schemeClr val="tx1"/>
                          </a:solidFill>
                          <a:effectLst/>
                          <a:latin typeface="+mn-lt"/>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dirty="0"/>
              <a:t>Buffer Status Report (BSR)</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a:t>
            </a:r>
          </a:p>
        </p:txBody>
      </p:sp>
      <p:sp>
        <p:nvSpPr>
          <p:cNvPr id="288"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62583"/>
            <a:ext cx="8469745" cy="5012830"/>
          </a:xfrm>
        </p:spPr>
        <p:txBody>
          <a:bodyPr/>
          <a:lstStyle/>
          <a:p>
            <a:pPr>
              <a:buFont typeface="Arial" panose="020B0604020202020204" pitchFamily="34" charset="0"/>
              <a:buChar char="•"/>
            </a:pPr>
            <a:r>
              <a:rPr lang="en-US" sz="1800" dirty="0"/>
              <a:t>BSRP Trigger frame</a:t>
            </a:r>
          </a:p>
          <a:p>
            <a:pPr lvl="1">
              <a:buFont typeface="Arial" panose="020B0604020202020204" pitchFamily="34" charset="0"/>
              <a:buChar char="•"/>
            </a:pPr>
            <a:r>
              <a:rPr lang="en-US" sz="1400" dirty="0"/>
              <a:t>Trigger type subfield value in Common Info field of Trigger frame is 4</a:t>
            </a:r>
          </a:p>
          <a:p>
            <a:pPr lvl="1">
              <a:buFont typeface="Arial" panose="020B0604020202020204" pitchFamily="34" charset="0"/>
              <a:buChar char="•"/>
            </a:pPr>
            <a:r>
              <a:rPr lang="en-US" sz="1400" dirty="0"/>
              <a:t>Initial control frame (ICF) for EMLSR operation </a:t>
            </a:r>
            <a:r>
              <a:rPr lang="en-US" altLang="ko-KR" sz="1400" dirty="0"/>
              <a:t>in</a:t>
            </a:r>
            <a:r>
              <a:rPr lang="ko-KR" altLang="en-US" sz="1400" dirty="0"/>
              <a:t> </a:t>
            </a:r>
            <a:r>
              <a:rPr lang="en-US" altLang="ko-KR" sz="1400" dirty="0"/>
              <a:t>IEEE 802.11be</a:t>
            </a:r>
            <a:endParaRPr lang="en-US" sz="1400" dirty="0"/>
          </a:p>
          <a:p>
            <a:pPr lvl="2">
              <a:buFont typeface="Arial" panose="020B0604020202020204" pitchFamily="34" charset="0"/>
              <a:buChar char="•"/>
            </a:pPr>
            <a:r>
              <a:rPr lang="en-US" sz="1200" dirty="0"/>
              <a:t>Various </a:t>
            </a:r>
            <a:r>
              <a:rPr lang="en-US" sz="1200" u="sng" dirty="0"/>
              <a:t>UHR features</a:t>
            </a:r>
            <a:r>
              <a:rPr lang="en-US" sz="1200" dirty="0"/>
              <a:t> consider BSRP Trigger frame as an ICF</a:t>
            </a:r>
          </a:p>
          <a:p>
            <a:pPr lvl="2">
              <a:buFont typeface="Arial" panose="020B0604020202020204" pitchFamily="34" charset="0"/>
              <a:buChar char="•"/>
            </a:pPr>
            <a:endParaRPr lang="en-US" sz="1200" dirty="0"/>
          </a:p>
          <a:p>
            <a:pPr>
              <a:buFont typeface="Arial" panose="020B0604020202020204" pitchFamily="34" charset="0"/>
              <a:buChar char="•"/>
            </a:pPr>
            <a:r>
              <a:rPr lang="en-US" altLang="ko-KR" sz="1800" dirty="0"/>
              <a:t>26.5.5 Buffer status report operation</a:t>
            </a:r>
          </a:p>
          <a:p>
            <a:pPr lvl="1">
              <a:buFont typeface="Arial" panose="020B0604020202020204" pitchFamily="34" charset="0"/>
              <a:buChar char="•"/>
            </a:pPr>
            <a:r>
              <a:rPr lang="en-US" altLang="ko-KR" sz="1400" dirty="0"/>
              <a:t>A non-AP STA delivers buffer status reports (BSRs) to assist its AP in allocating UL MU resources</a:t>
            </a:r>
          </a:p>
          <a:p>
            <a:pPr lvl="2">
              <a:buFont typeface="Arial" panose="020B0604020202020204" pitchFamily="34" charset="0"/>
              <a:buChar char="•"/>
            </a:pPr>
            <a:r>
              <a:rPr lang="en-US" altLang="ko-KR" sz="1200" dirty="0"/>
              <a:t>It can either implicitly deliver BSRs in the </a:t>
            </a:r>
            <a:r>
              <a:rPr lang="en-US" altLang="ko-KR" sz="1200" b="1" u="sng" dirty="0">
                <a:solidFill>
                  <a:srgbClr val="0070C0"/>
                </a:solidFill>
              </a:rPr>
              <a:t>QoS Control field </a:t>
            </a:r>
            <a:r>
              <a:rPr lang="en-US" altLang="ko-KR" sz="1200" dirty="0"/>
              <a:t>or </a:t>
            </a:r>
            <a:r>
              <a:rPr lang="en-US" altLang="ko-KR" sz="1200" b="1" u="sng" dirty="0">
                <a:solidFill>
                  <a:srgbClr val="0070C0"/>
                </a:solidFill>
              </a:rPr>
              <a:t>BSR Control subfield</a:t>
            </a:r>
            <a:r>
              <a:rPr lang="en-US" altLang="ko-KR" sz="1200" b="1" dirty="0">
                <a:solidFill>
                  <a:srgbClr val="0070C0"/>
                </a:solidFill>
              </a:rPr>
              <a:t> </a:t>
            </a:r>
            <a:r>
              <a:rPr lang="en-US" altLang="ko-KR" sz="1200" dirty="0"/>
              <a:t>of any frame transmitted to the AP (</a:t>
            </a:r>
            <a:r>
              <a:rPr lang="en-US" altLang="ko-KR" sz="1200" b="1" dirty="0"/>
              <a:t>unsolicited BSR</a:t>
            </a:r>
            <a:r>
              <a:rPr lang="en-US" altLang="ko-KR" sz="1200" dirty="0"/>
              <a:t>) or explicitly deliver BSRs in any frame sent to the AP in response to a BSRP Trigger frame (</a:t>
            </a:r>
            <a:r>
              <a:rPr lang="en-US" altLang="ko-KR" sz="1200" b="1" dirty="0"/>
              <a:t>solicited BSR</a:t>
            </a:r>
            <a:r>
              <a:rPr lang="en-US" altLang="ko-KR" sz="1200" dirty="0"/>
              <a:t>).</a:t>
            </a:r>
            <a:endParaRPr lang="en-US" altLang="ko-KR" sz="600" dirty="0"/>
          </a:p>
          <a:p>
            <a:pPr lvl="1">
              <a:buFont typeface="Arial" panose="020B0604020202020204" pitchFamily="34" charset="0"/>
              <a:buChar char="•"/>
            </a:pPr>
            <a:r>
              <a:rPr lang="en-US" altLang="ko-KR" sz="1400" dirty="0"/>
              <a:t>QoS Control field (16 bits) for QoS Data or QoS Null frames</a:t>
            </a:r>
          </a:p>
          <a:p>
            <a:pPr lvl="2">
              <a:buFont typeface="Arial" panose="020B0604020202020204" pitchFamily="34" charset="0"/>
              <a:buChar char="•"/>
            </a:pPr>
            <a:r>
              <a:rPr lang="en-US" altLang="ko-KR" sz="1200" dirty="0"/>
              <a:t>B4 set to 1 </a:t>
            </a:r>
            <a:r>
              <a:rPr lang="en-US" altLang="ko-KR" sz="1200" dirty="0">
                <a:sym typeface="Wingdings" panose="05000000000000000000" pitchFamily="2" charset="2"/>
              </a:rPr>
              <a:t> </a:t>
            </a:r>
            <a:r>
              <a:rPr lang="en-US" altLang="ko-KR" sz="1200" dirty="0"/>
              <a:t>Queue Size subfield exists</a:t>
            </a:r>
          </a:p>
          <a:p>
            <a:pPr lvl="2">
              <a:buFont typeface="Arial" panose="020B0604020202020204" pitchFamily="34" charset="0"/>
              <a:buChar char="•"/>
            </a:pPr>
            <a:r>
              <a:rPr lang="en-US" altLang="ko-KR" sz="1200" dirty="0"/>
              <a:t>B0-B3 for TID (4 bits)</a:t>
            </a:r>
          </a:p>
          <a:p>
            <a:pPr lvl="2">
              <a:buFont typeface="Arial" panose="020B0604020202020204" pitchFamily="34" charset="0"/>
              <a:buChar char="•"/>
            </a:pPr>
            <a:r>
              <a:rPr lang="en-US" altLang="ko-KR" sz="1200" dirty="0"/>
              <a:t>B8-B13 UV (6 bits) w/ B14-B15 (2 bits) for Scaling Factor</a:t>
            </a:r>
            <a:endParaRPr lang="en-US" altLang="ko-KR" sz="600" dirty="0"/>
          </a:p>
          <a:p>
            <a:pPr lvl="1">
              <a:buFont typeface="Arial" panose="020B0604020202020204" pitchFamily="34" charset="0"/>
              <a:buChar char="•"/>
            </a:pPr>
            <a:r>
              <a:rPr lang="en-US" altLang="ko-KR" sz="1400" dirty="0"/>
              <a:t>9.2.4.6a.4 BSR Control in A-Control (32 bits)</a:t>
            </a:r>
          </a:p>
          <a:p>
            <a:pPr lvl="2">
              <a:buFont typeface="Arial" panose="020B0604020202020204" pitchFamily="34" charset="0"/>
              <a:buChar char="•"/>
            </a:pPr>
            <a:r>
              <a:rPr lang="en-US" altLang="ko-KR" sz="1200" dirty="0"/>
              <a:t>HT control (32 bits) w/ B0 and B1 set to 1: A-Control (B2-B32)</a:t>
            </a:r>
            <a:br>
              <a:rPr lang="en-US" altLang="ko-KR" sz="1200" dirty="0"/>
            </a:br>
            <a:r>
              <a:rPr lang="en-US" altLang="ko-KR" sz="1200" dirty="0">
                <a:sym typeface="Wingdings" panose="05000000000000000000" pitchFamily="2" charset="2"/>
              </a:rPr>
              <a:t> </a:t>
            </a:r>
            <a:r>
              <a:rPr lang="en-US" altLang="ko-KR" sz="1200" dirty="0"/>
              <a:t>BSR has 30 bits</a:t>
            </a:r>
          </a:p>
          <a:p>
            <a:pPr lvl="3">
              <a:buFont typeface="Arial" panose="020B0604020202020204" pitchFamily="34" charset="0"/>
              <a:buChar char="•"/>
            </a:pPr>
            <a:r>
              <a:rPr lang="en-US" altLang="ko-KR" sz="1000" dirty="0" err="1"/>
              <a:t>ControlID</a:t>
            </a:r>
            <a:r>
              <a:rPr lang="en-US" altLang="ko-KR" sz="1000" dirty="0"/>
              <a:t> value 3 (B0-B3) means Buffer Status Report</a:t>
            </a:r>
          </a:p>
          <a:p>
            <a:pPr lvl="3">
              <a:buFont typeface="Arial" panose="020B0604020202020204" pitchFamily="34" charset="0"/>
              <a:buChar char="•"/>
            </a:pPr>
            <a:r>
              <a:rPr lang="en-US" altLang="ko-KR" sz="1000" dirty="0"/>
              <a:t>Remaining </a:t>
            </a:r>
            <a:r>
              <a:rPr lang="en-US" altLang="ko-KR" sz="1000" b="1" dirty="0">
                <a:solidFill>
                  <a:srgbClr val="0070C0"/>
                </a:solidFill>
              </a:rPr>
              <a:t>26 bits </a:t>
            </a:r>
            <a:r>
              <a:rPr lang="en-US" altLang="ko-KR" sz="1000" b="1" dirty="0">
                <a:solidFill>
                  <a:schemeClr val="tx1"/>
                </a:solidFill>
              </a:rPr>
              <a:t>are actual BSR</a:t>
            </a:r>
          </a:p>
        </p:txBody>
      </p:sp>
      <p:pic>
        <p:nvPicPr>
          <p:cNvPr id="5" name="그림 4">
            <a:extLst>
              <a:ext uri="{FF2B5EF4-FFF2-40B4-BE49-F238E27FC236}">
                <a16:creationId xmlns:a16="http://schemas.microsoft.com/office/drawing/2014/main" id="{52240A98-621D-4049-9A04-680884C93F44}"/>
              </a:ext>
            </a:extLst>
          </p:cNvPr>
          <p:cNvPicPr>
            <a:picLocks noChangeAspect="1"/>
          </p:cNvPicPr>
          <p:nvPr/>
        </p:nvPicPr>
        <p:blipFill>
          <a:blip r:embed="rId3"/>
          <a:stretch>
            <a:fillRect/>
          </a:stretch>
        </p:blipFill>
        <p:spPr>
          <a:xfrm>
            <a:off x="6771510" y="1214893"/>
            <a:ext cx="1968180" cy="1797888"/>
          </a:xfrm>
          <a:prstGeom prst="rect">
            <a:avLst/>
          </a:prstGeom>
        </p:spPr>
      </p:pic>
      <p:pic>
        <p:nvPicPr>
          <p:cNvPr id="7" name="그림 6">
            <a:extLst>
              <a:ext uri="{FF2B5EF4-FFF2-40B4-BE49-F238E27FC236}">
                <a16:creationId xmlns:a16="http://schemas.microsoft.com/office/drawing/2014/main" id="{57EF7A3A-3ECF-4D37-8F48-ABBE488E5E68}"/>
              </a:ext>
            </a:extLst>
          </p:cNvPr>
          <p:cNvPicPr>
            <a:picLocks noChangeAspect="1"/>
          </p:cNvPicPr>
          <p:nvPr/>
        </p:nvPicPr>
        <p:blipFill>
          <a:blip r:embed="rId4"/>
          <a:stretch>
            <a:fillRect/>
          </a:stretch>
        </p:blipFill>
        <p:spPr>
          <a:xfrm>
            <a:off x="5758375" y="4062414"/>
            <a:ext cx="2981315" cy="2142878"/>
          </a:xfrm>
          <a:prstGeom prst="rect">
            <a:avLst/>
          </a:prstGeom>
        </p:spPr>
      </p:pic>
      <p:sp>
        <p:nvSpPr>
          <p:cNvPr id="10" name="왼쪽 중괄호 9">
            <a:extLst>
              <a:ext uri="{FF2B5EF4-FFF2-40B4-BE49-F238E27FC236}">
                <a16:creationId xmlns:a16="http://schemas.microsoft.com/office/drawing/2014/main" id="{73F43390-5F3F-4312-9A97-34144FCA5E1E}"/>
              </a:ext>
            </a:extLst>
          </p:cNvPr>
          <p:cNvSpPr/>
          <p:nvPr/>
        </p:nvSpPr>
        <p:spPr bwMode="auto">
          <a:xfrm>
            <a:off x="1130968" y="4692316"/>
            <a:ext cx="156411" cy="39704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직사각형 12">
            <a:extLst>
              <a:ext uri="{FF2B5EF4-FFF2-40B4-BE49-F238E27FC236}">
                <a16:creationId xmlns:a16="http://schemas.microsoft.com/office/drawing/2014/main" id="{E02F2D50-82D6-469C-94CD-C081C007E3CA}"/>
              </a:ext>
            </a:extLst>
          </p:cNvPr>
          <p:cNvSpPr/>
          <p:nvPr/>
        </p:nvSpPr>
        <p:spPr>
          <a:xfrm>
            <a:off x="537551" y="4767726"/>
            <a:ext cx="593417" cy="246221"/>
          </a:xfrm>
          <a:prstGeom prst="rect">
            <a:avLst/>
          </a:prstGeom>
          <a:solidFill>
            <a:schemeClr val="bg1"/>
          </a:solidFill>
        </p:spPr>
        <p:txBody>
          <a:bodyPr wrap="square">
            <a:spAutoFit/>
          </a:bodyPr>
          <a:lstStyle/>
          <a:p>
            <a:pPr algn="ctr"/>
            <a:r>
              <a:rPr lang="en-US" altLang="ko-KR" sz="1000" b="1" dirty="0">
                <a:solidFill>
                  <a:srgbClr val="0070C0"/>
                </a:solidFill>
              </a:rPr>
              <a:t>12 bits</a:t>
            </a:r>
            <a:endParaRPr lang="ko-KR" altLang="en-US" sz="1000" b="1" dirty="0">
              <a:solidFill>
                <a:srgbClr val="0070C0"/>
              </a:solidFill>
            </a:endParaRPr>
          </a:p>
        </p:txBody>
      </p:sp>
    </p:spTree>
    <p:extLst>
      <p:ext uri="{BB962C8B-B14F-4D97-AF65-F5344CB8AC3E}">
        <p14:creationId xmlns:p14="http://schemas.microsoft.com/office/powerpoint/2010/main" val="2398473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altLang="ko-KR" dirty="0"/>
              <a:t>Buffer Status Report (BSR)</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a:t>
            </a:r>
          </a:p>
        </p:txBody>
      </p:sp>
      <p:sp>
        <p:nvSpPr>
          <p:cNvPr id="288"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62583"/>
            <a:ext cx="8469745" cy="5012830"/>
          </a:xfrm>
        </p:spPr>
        <p:txBody>
          <a:bodyPr/>
          <a:lstStyle/>
          <a:p>
            <a:pPr lvl="2">
              <a:buFont typeface="Arial" panose="020B0604020202020204" pitchFamily="34" charset="0"/>
              <a:buChar char="•"/>
            </a:pPr>
            <a:endParaRPr lang="en-US" sz="1200" dirty="0"/>
          </a:p>
          <a:p>
            <a:pPr>
              <a:buFont typeface="Arial" panose="020B0604020202020204" pitchFamily="34" charset="0"/>
              <a:buChar char="•"/>
            </a:pPr>
            <a:r>
              <a:rPr lang="en-US" altLang="ko-KR" sz="1800" dirty="0"/>
              <a:t>26.5.5 Buffer status report operation (Cont.)</a:t>
            </a:r>
            <a:endParaRPr lang="en-US" altLang="ko-KR" sz="600" dirty="0"/>
          </a:p>
          <a:p>
            <a:pPr lvl="1">
              <a:buFont typeface="Arial" panose="020B0604020202020204" pitchFamily="34" charset="0"/>
              <a:buChar char="•"/>
            </a:pPr>
            <a:r>
              <a:rPr lang="en-US" altLang="ko-KR" sz="1400" dirty="0"/>
              <a:t>9.2.4.6a.4 BSR Control </a:t>
            </a:r>
            <a:r>
              <a:rPr lang="en-US" altLang="ko-KR" sz="1400" dirty="0">
                <a:solidFill>
                  <a:schemeClr val="bg1">
                    <a:lumMod val="75000"/>
                  </a:schemeClr>
                </a:solidFill>
              </a:rPr>
              <a:t>in A-Control (32 bits)</a:t>
            </a:r>
          </a:p>
          <a:p>
            <a:pPr lvl="1">
              <a:buFont typeface="Arial" panose="020B0604020202020204" pitchFamily="34" charset="0"/>
              <a:buChar char="•"/>
            </a:pPr>
            <a:r>
              <a:rPr lang="en-US" altLang="ko-KR" sz="1400" dirty="0"/>
              <a:t>BSR subfield format (26 bits)</a:t>
            </a:r>
          </a:p>
          <a:p>
            <a:pPr lvl="2">
              <a:buFont typeface="Arial" panose="020B0604020202020204" pitchFamily="34" charset="0"/>
              <a:buChar char="•"/>
            </a:pPr>
            <a:r>
              <a:rPr lang="en-US" altLang="ko-KR" sz="1200" dirty="0"/>
              <a:t>ACI Bitmap: The access categories for which the buffer status is reported</a:t>
            </a:r>
          </a:p>
          <a:p>
            <a:pPr lvl="2">
              <a:buFont typeface="Arial" panose="020B0604020202020204" pitchFamily="34" charset="0"/>
              <a:buChar char="•"/>
            </a:pPr>
            <a:r>
              <a:rPr lang="en-US" altLang="ko-KR" sz="1200" dirty="0"/>
              <a:t>Delta TID: The number of TIDs for which the STA is reporting the buffer status, together with the values of the ACI Bitmap subfield</a:t>
            </a:r>
          </a:p>
          <a:p>
            <a:pPr lvl="2">
              <a:buFont typeface="Arial" panose="020B0604020202020204" pitchFamily="34" charset="0"/>
              <a:buChar char="•"/>
            </a:pPr>
            <a:r>
              <a:rPr lang="en-US" altLang="ko-KR" sz="1200" dirty="0"/>
              <a:t>ACI High: The ACI of the AC for which the BSR is indicated in the Queue Size High subfield</a:t>
            </a:r>
          </a:p>
          <a:p>
            <a:pPr lvl="2">
              <a:buFont typeface="Arial" panose="020B0604020202020204" pitchFamily="34" charset="0"/>
              <a:buChar char="•"/>
            </a:pPr>
            <a:r>
              <a:rPr lang="en-US" altLang="ko-KR" sz="1200" dirty="0"/>
              <a:t>Scaling Factor: The unit SF, in octets, of the Queue Size High and Queue Size All subfields</a:t>
            </a:r>
          </a:p>
          <a:p>
            <a:pPr lvl="2">
              <a:buFont typeface="Arial" panose="020B0604020202020204" pitchFamily="34" charset="0"/>
              <a:buChar char="•"/>
            </a:pPr>
            <a:r>
              <a:rPr lang="en-US" altLang="ko-KR" sz="1200" dirty="0"/>
              <a:t>Queue Size High: The amount of buffered traffic, in units of SF octets, for the AC identified by the ACI High subfield that is intended for the STA identified by the receiver address of the frame containing the BSR Control subfield</a:t>
            </a:r>
          </a:p>
          <a:p>
            <a:pPr lvl="2">
              <a:buFont typeface="Arial" panose="020B0604020202020204" pitchFamily="34" charset="0"/>
              <a:buChar char="•"/>
            </a:pPr>
            <a:r>
              <a:rPr lang="en-US" altLang="ko-KR" sz="1200" dirty="0"/>
              <a:t>Queue Size All: The amount of buffered traffic, in units of SF octets, for all the ACs identified by the ACI Bitmap subfield that is intended for the STA identified by the receiver address of the frame containing the BSR Control subfield</a:t>
            </a:r>
          </a:p>
          <a:p>
            <a:pPr lvl="2">
              <a:buFont typeface="Arial" panose="020B0604020202020204" pitchFamily="34" charset="0"/>
              <a:buChar char="•"/>
            </a:pPr>
            <a:r>
              <a:rPr lang="en-US" altLang="ko-KR" sz="1200" dirty="0"/>
              <a:t>The queue size values in the Queue Size High and Queue Size All subfields</a:t>
            </a:r>
            <a:br>
              <a:rPr lang="en-US" altLang="ko-KR" sz="1200" dirty="0"/>
            </a:br>
            <a:r>
              <a:rPr lang="en-US" altLang="ko-KR" sz="1200" dirty="0"/>
              <a:t>are the total sizes, rounded up to the nearest multiple of SF octets,</a:t>
            </a:r>
            <a:br>
              <a:rPr lang="en-US" altLang="ko-KR" sz="1200" dirty="0"/>
            </a:br>
            <a:r>
              <a:rPr lang="en-US" altLang="ko-KR" sz="1200" dirty="0"/>
              <a:t>of all MSDUs and A-MSDUs buffered at the STA in the delivery queues </a:t>
            </a:r>
            <a:br>
              <a:rPr lang="en-US" altLang="ko-KR" sz="1200" dirty="0"/>
            </a:br>
            <a:r>
              <a:rPr lang="en-US" altLang="ko-KR" sz="1200" dirty="0"/>
              <a:t>used for MSDUs and A-MSDUs with AC(s) that are specified</a:t>
            </a:r>
            <a:br>
              <a:rPr lang="en-US" altLang="ko-KR" sz="1200" dirty="0"/>
            </a:br>
            <a:r>
              <a:rPr lang="en-US" altLang="ko-KR" sz="1200" dirty="0"/>
              <a:t>in the ACI High and ACI Bitmap subfields, respectively</a:t>
            </a:r>
          </a:p>
          <a:p>
            <a:pPr lvl="3">
              <a:buFont typeface="Arial" panose="020B0604020202020204" pitchFamily="34" charset="0"/>
              <a:buChar char="•"/>
            </a:pPr>
            <a:endParaRPr lang="en-US" altLang="ko-KR" sz="1000" dirty="0"/>
          </a:p>
        </p:txBody>
      </p:sp>
      <p:pic>
        <p:nvPicPr>
          <p:cNvPr id="6" name="그림 5">
            <a:extLst>
              <a:ext uri="{FF2B5EF4-FFF2-40B4-BE49-F238E27FC236}">
                <a16:creationId xmlns:a16="http://schemas.microsoft.com/office/drawing/2014/main" id="{0691FD3E-743A-49B6-B913-B51391C23973}"/>
              </a:ext>
            </a:extLst>
          </p:cNvPr>
          <p:cNvPicPr>
            <a:picLocks noChangeAspect="1"/>
          </p:cNvPicPr>
          <p:nvPr/>
        </p:nvPicPr>
        <p:blipFill>
          <a:blip r:embed="rId3"/>
          <a:stretch>
            <a:fillRect/>
          </a:stretch>
        </p:blipFill>
        <p:spPr>
          <a:xfrm>
            <a:off x="5169165" y="1596632"/>
            <a:ext cx="3651562" cy="773813"/>
          </a:xfrm>
          <a:prstGeom prst="rect">
            <a:avLst/>
          </a:prstGeom>
        </p:spPr>
      </p:pic>
      <p:pic>
        <p:nvPicPr>
          <p:cNvPr id="5" name="그림 4">
            <a:extLst>
              <a:ext uri="{FF2B5EF4-FFF2-40B4-BE49-F238E27FC236}">
                <a16:creationId xmlns:a16="http://schemas.microsoft.com/office/drawing/2014/main" id="{75BE0AB5-D912-4DD6-8078-30DE0938E40E}"/>
              </a:ext>
            </a:extLst>
          </p:cNvPr>
          <p:cNvPicPr>
            <a:picLocks noChangeAspect="1"/>
          </p:cNvPicPr>
          <p:nvPr/>
        </p:nvPicPr>
        <p:blipFill>
          <a:blip r:embed="rId4"/>
          <a:stretch>
            <a:fillRect/>
          </a:stretch>
        </p:blipFill>
        <p:spPr>
          <a:xfrm>
            <a:off x="6374777" y="5022015"/>
            <a:ext cx="2418241" cy="1198311"/>
          </a:xfrm>
          <a:prstGeom prst="rect">
            <a:avLst/>
          </a:prstGeom>
        </p:spPr>
      </p:pic>
    </p:spTree>
    <p:extLst>
      <p:ext uri="{BB962C8B-B14F-4D97-AF65-F5344CB8AC3E}">
        <p14:creationId xmlns:p14="http://schemas.microsoft.com/office/powerpoint/2010/main" val="323019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Preliminaries</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1800" dirty="0"/>
              <a:t>Our Consensus</a:t>
            </a:r>
          </a:p>
          <a:p>
            <a:pPr lvl="1">
              <a:buFont typeface="Arial" panose="020B0604020202020204" pitchFamily="34" charset="0"/>
              <a:buChar char="•"/>
            </a:pPr>
            <a:r>
              <a:rPr lang="en-US" altLang="ko-KR" sz="1100" b="1" dirty="0"/>
              <a:t>[Motion #138] </a:t>
            </a:r>
            <a:r>
              <a:rPr lang="en-US" altLang="ko-KR" sz="1100" dirty="0" err="1"/>
              <a:t>TGbn</a:t>
            </a:r>
            <a:r>
              <a:rPr lang="en-US" altLang="ko-KR" sz="1100" dirty="0"/>
              <a:t> uses </a:t>
            </a:r>
            <a:r>
              <a:rPr lang="en-US" altLang="ko-KR" sz="1100" b="1" dirty="0">
                <a:solidFill>
                  <a:srgbClr val="0070C0"/>
                </a:solidFill>
              </a:rPr>
              <a:t>Multi-STA BA for Initial Control Response frame (ICR) for DL and UL</a:t>
            </a:r>
            <a:r>
              <a:rPr lang="en-US" altLang="ko-KR" sz="1100" dirty="0"/>
              <a:t>, at least when carrying the unavailability information</a:t>
            </a:r>
          </a:p>
          <a:p>
            <a:pPr lvl="1">
              <a:buFont typeface="Arial" panose="020B0604020202020204" pitchFamily="34" charset="0"/>
              <a:buChar char="•"/>
            </a:pPr>
            <a:r>
              <a:rPr lang="en-US" altLang="ko-KR" sz="1100" b="1" dirty="0"/>
              <a:t>[Motion #141] </a:t>
            </a:r>
            <a:r>
              <a:rPr lang="en-US" altLang="ko-KR" sz="1100" dirty="0" err="1"/>
              <a:t>TGbn</a:t>
            </a:r>
            <a:r>
              <a:rPr lang="en-US" altLang="ko-KR" sz="1100" dirty="0"/>
              <a:t> defines a special Feedback Per AID TID Info field (name TBD) that carries control feedback in the Multi-STA BA frame</a:t>
            </a:r>
          </a:p>
          <a:p>
            <a:pPr lvl="2">
              <a:buFont typeface="Arial" panose="020B0604020202020204" pitchFamily="34" charset="0"/>
              <a:buChar char="•"/>
            </a:pPr>
            <a:r>
              <a:rPr lang="en-US" altLang="ko-KR" sz="1050" b="1" dirty="0">
                <a:solidFill>
                  <a:srgbClr val="0070C0"/>
                </a:solidFill>
              </a:rPr>
              <a:t>The control feedback (i.e., unavailability indication) is carried instead of the </a:t>
            </a:r>
            <a:r>
              <a:rPr lang="en-US" altLang="ko-KR" sz="1050" b="1" dirty="0" err="1">
                <a:solidFill>
                  <a:srgbClr val="0070C0"/>
                </a:solidFill>
              </a:rPr>
              <a:t>BlockAck</a:t>
            </a:r>
            <a:r>
              <a:rPr lang="en-US" altLang="ko-KR" sz="1050" b="1" dirty="0">
                <a:solidFill>
                  <a:srgbClr val="0070C0"/>
                </a:solidFill>
              </a:rPr>
              <a:t> Bitmap in that Feedback Per AID TID Info field</a:t>
            </a:r>
          </a:p>
          <a:p>
            <a:pPr lvl="2">
              <a:buFont typeface="Arial" panose="020B0604020202020204" pitchFamily="34" charset="0"/>
              <a:buChar char="•"/>
            </a:pPr>
            <a:r>
              <a:rPr lang="en-US" altLang="ko-KR" sz="1050" dirty="0"/>
              <a:t>The Ack Type subfield of the Per AID TID Info field is set to 0 and the TID subfield of the Per AID TID Info field is set to a reserved value</a:t>
            </a:r>
          </a:p>
          <a:p>
            <a:pPr lvl="2">
              <a:buFont typeface="Arial" panose="020B0604020202020204" pitchFamily="34" charset="0"/>
              <a:buChar char="•"/>
            </a:pPr>
            <a:r>
              <a:rPr lang="en-US" altLang="ko-KR" sz="1050" dirty="0"/>
              <a:t>The AID11 subfield of this Per AID TID Info field is set to a reserved TBD value if the control feedback is addressed to all STAs or to the AID11 that identifies the intended recipient STA</a:t>
            </a:r>
          </a:p>
          <a:p>
            <a:pPr lvl="2">
              <a:buFont typeface="Arial" panose="020B0604020202020204" pitchFamily="34" charset="0"/>
              <a:buChar char="•"/>
            </a:pPr>
            <a:r>
              <a:rPr lang="en-US" altLang="ko-KR" sz="1050" dirty="0"/>
              <a:t>The Starting Sequence Number field of this Per AID TID Info field is reserved</a:t>
            </a:r>
          </a:p>
          <a:p>
            <a:pPr lvl="1">
              <a:buFont typeface="Arial" panose="020B0604020202020204" pitchFamily="34" charset="0"/>
              <a:buChar char="•"/>
            </a:pPr>
            <a:r>
              <a:rPr lang="en-US" altLang="ko-KR" sz="1100" b="1" dirty="0"/>
              <a:t>[Motion #151]</a:t>
            </a:r>
            <a:r>
              <a:rPr lang="en-US" altLang="ko-KR" sz="1100" dirty="0"/>
              <a:t> 11bn allows </a:t>
            </a:r>
            <a:r>
              <a:rPr lang="en-US" altLang="ko-KR" sz="1100" b="1" dirty="0">
                <a:solidFill>
                  <a:srgbClr val="0070C0"/>
                </a:solidFill>
              </a:rPr>
              <a:t>Multi-STA BA to carry one or more types of feedback </a:t>
            </a:r>
            <a:r>
              <a:rPr lang="en-US" altLang="ko-KR" sz="1100" dirty="0"/>
              <a:t>(e.g., unavailability) information</a:t>
            </a:r>
          </a:p>
          <a:p>
            <a:pPr lvl="2">
              <a:buFont typeface="Arial" panose="020B0604020202020204" pitchFamily="34" charset="0"/>
              <a:buChar char="•"/>
            </a:pPr>
            <a:r>
              <a:rPr lang="en-US" altLang="ko-KR" sz="1050" dirty="0"/>
              <a:t>How to include feedback information is TBD.</a:t>
            </a:r>
          </a:p>
          <a:p>
            <a:pPr lvl="1">
              <a:buFont typeface="Arial" panose="020B0604020202020204" pitchFamily="34" charset="0"/>
              <a:buChar char="•"/>
            </a:pPr>
            <a:r>
              <a:rPr lang="en-US" altLang="ko-KR" sz="1100" b="1" dirty="0"/>
              <a:t>[Motion #152]</a:t>
            </a:r>
            <a:r>
              <a:rPr lang="ko-KR" altLang="en-US" sz="1100" dirty="0"/>
              <a:t> </a:t>
            </a:r>
            <a:r>
              <a:rPr lang="en-US" altLang="ko-KR" sz="1100" dirty="0"/>
              <a:t>An individually addressed BSRP Trigger, used as an ICF, can indicate whether the responding PPDU is a </a:t>
            </a:r>
            <a:r>
              <a:rPr lang="en-US" altLang="ko-KR" sz="1100" b="1" dirty="0">
                <a:solidFill>
                  <a:srgbClr val="0070C0"/>
                </a:solidFill>
              </a:rPr>
              <a:t>non-HT (duplicate) PPDU and contains a multi-STA BA</a:t>
            </a:r>
            <a:r>
              <a:rPr lang="en-US" altLang="ko-KR" sz="1100" dirty="0"/>
              <a:t>?</a:t>
            </a:r>
          </a:p>
          <a:p>
            <a:pPr lvl="2">
              <a:buFont typeface="Arial" panose="020B0604020202020204" pitchFamily="34" charset="0"/>
              <a:buChar char="•"/>
            </a:pPr>
            <a:r>
              <a:rPr lang="en-US" altLang="ko-KR" sz="1050" dirty="0"/>
              <a:t>The indication (TBD whether reserved value or a reserved bit) is carried in the Common Info field of the BSRP Trigger frame</a:t>
            </a:r>
          </a:p>
          <a:p>
            <a:pPr lvl="1">
              <a:buFont typeface="Arial" panose="020B0604020202020204" pitchFamily="34" charset="0"/>
              <a:buChar char="•"/>
            </a:pPr>
            <a:r>
              <a:rPr lang="en-US" altLang="ko-KR" sz="1100" b="1" dirty="0">
                <a:solidFill>
                  <a:schemeClr val="tx1"/>
                </a:solidFill>
              </a:rPr>
              <a:t>[Motion #343] </a:t>
            </a:r>
            <a:r>
              <a:rPr lang="en-US" altLang="ko-KR" sz="1100" b="0" dirty="0"/>
              <a:t>11bn allows a Multi-STA BA frame to include both Block Ack Bitmap and Feedback information if the preceding PPDU includes QoS Data frame(s) that solicit an immediate response (e.g., Ack or </a:t>
            </a:r>
            <a:r>
              <a:rPr lang="en-US" altLang="ko-KR" sz="1100" b="0" dirty="0" err="1"/>
              <a:t>BlockAck</a:t>
            </a:r>
            <a:r>
              <a:rPr lang="en-US" altLang="ko-KR" sz="1100" b="0" dirty="0"/>
              <a:t> context) and the non-AP STA is operating in a mode that allows inclusion of feedback information(e.g. DUO mode).</a:t>
            </a:r>
          </a:p>
          <a:p>
            <a:pPr lvl="1">
              <a:buFont typeface="Arial" panose="020B0604020202020204" pitchFamily="34" charset="0"/>
              <a:buChar char="•"/>
            </a:pPr>
            <a:endParaRPr lang="en-US" altLang="ko-KR" sz="1100" b="1" dirty="0">
              <a:solidFill>
                <a:srgbClr val="0070C0"/>
              </a:solidFill>
            </a:endParaRP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7" name="직사각형 6">
            <a:extLst>
              <a:ext uri="{FF2B5EF4-FFF2-40B4-BE49-F238E27FC236}">
                <a16:creationId xmlns:a16="http://schemas.microsoft.com/office/drawing/2014/main" id="{6E87DC8B-E850-46B7-8397-6A925253D5D0}"/>
              </a:ext>
            </a:extLst>
          </p:cNvPr>
          <p:cNvSpPr/>
          <p:nvPr/>
        </p:nvSpPr>
        <p:spPr>
          <a:xfrm>
            <a:off x="881379" y="5714519"/>
            <a:ext cx="7014304" cy="628442"/>
          </a:xfrm>
          <a:prstGeom prst="rect">
            <a:avLst/>
          </a:prstGeom>
        </p:spPr>
        <p:txBody>
          <a:bodyPr wrap="square">
            <a:spAutoFit/>
          </a:bodyPr>
          <a:lstStyle/>
          <a:p>
            <a:pPr>
              <a:lnSpc>
                <a:spcPct val="130000"/>
              </a:lnSpc>
            </a:pPr>
            <a:r>
              <a:rPr lang="en-US" altLang="ko-KR" sz="1400" b="1" i="0" dirty="0">
                <a:solidFill>
                  <a:srgbClr val="24292F"/>
                </a:solidFill>
                <a:effectLst/>
                <a:highlight>
                  <a:srgbClr val="C0C0C0"/>
                </a:highlight>
                <a:latin typeface="Noto Sans KR"/>
              </a:rPr>
              <a:t>[Note] Not responding to BSRP trigger frame with BSR is unnatural, literally speaking.</a:t>
            </a:r>
            <a:br>
              <a:rPr lang="en-US" altLang="ko-KR" sz="1400" b="1" i="0" dirty="0">
                <a:solidFill>
                  <a:srgbClr val="24292F"/>
                </a:solidFill>
                <a:effectLst/>
                <a:highlight>
                  <a:srgbClr val="C0C0C0"/>
                </a:highlight>
                <a:latin typeface="Noto Sans KR"/>
              </a:rPr>
            </a:br>
            <a:r>
              <a:rPr lang="en-US" altLang="ko-KR" sz="1400" b="1" i="0" dirty="0">
                <a:solidFill>
                  <a:srgbClr val="24292F"/>
                </a:solidFill>
                <a:effectLst/>
                <a:highlight>
                  <a:srgbClr val="C0C0C0"/>
                </a:highlight>
                <a:latin typeface="Noto Sans KR"/>
              </a:rPr>
              <a:t>This presentation considers methods to send BSR regardless of PPDU formats in M-STA BA.</a:t>
            </a:r>
            <a:endParaRPr lang="ko-KR" altLang="en-US" sz="1600" b="1" dirty="0">
              <a:solidFill>
                <a:srgbClr val="0070C0"/>
              </a:solidFill>
              <a:highlight>
                <a:srgbClr val="C0C0C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070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M-STA BA for feedback</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1800" dirty="0"/>
              <a:t>[Review] General Extension of Multi-STA </a:t>
            </a:r>
            <a:r>
              <a:rPr lang="en-US" altLang="ko-KR" sz="1800" dirty="0" err="1"/>
              <a:t>BlockAck</a:t>
            </a:r>
            <a:r>
              <a:rPr lang="en-US" altLang="ko-KR" sz="1800" dirty="0"/>
              <a:t> (M-STA BA)</a:t>
            </a:r>
          </a:p>
          <a:p>
            <a:pPr lvl="1">
              <a:buFont typeface="Arial" panose="020B0604020202020204" pitchFamily="34" charset="0"/>
              <a:buChar char="•"/>
            </a:pPr>
            <a:r>
              <a:rPr lang="en-US" altLang="ko-KR" sz="1400" dirty="0"/>
              <a:t>Various UHR features uses </a:t>
            </a:r>
            <a:r>
              <a:rPr lang="en-US" altLang="ko-KR" sz="1400" b="1" dirty="0"/>
              <a:t>BSRP trigger frame as ICF,</a:t>
            </a:r>
            <a:r>
              <a:rPr lang="en-US" altLang="ko-KR" sz="1400" dirty="0"/>
              <a:t> </a:t>
            </a:r>
            <a:r>
              <a:rPr lang="en-US" altLang="ko-KR" sz="1400" b="1" dirty="0"/>
              <a:t>soliciting M-STA BA as ICR</a:t>
            </a:r>
          </a:p>
          <a:p>
            <a:pPr lvl="1">
              <a:buFont typeface="Arial" panose="020B0604020202020204" pitchFamily="34" charset="0"/>
              <a:buChar char="•"/>
            </a:pPr>
            <a:r>
              <a:rPr lang="en-US" altLang="ko-KR" sz="1400" dirty="0"/>
              <a:t>Initial Control frame Response (ICR)</a:t>
            </a:r>
            <a:endParaRPr lang="en-US" altLang="ko-KR" sz="1200" dirty="0"/>
          </a:p>
          <a:p>
            <a:pPr lvl="2">
              <a:buFont typeface="Arial" panose="020B0604020202020204" pitchFamily="34" charset="0"/>
              <a:buChar char="•"/>
            </a:pPr>
            <a:r>
              <a:rPr lang="en-US" altLang="ko-KR" sz="1200" dirty="0"/>
              <a:t>Multi-STA BA is a good example as shown in the figure [1-3]</a:t>
            </a:r>
          </a:p>
          <a:p>
            <a:pPr lvl="3">
              <a:buFont typeface="Arial" panose="020B0604020202020204" pitchFamily="34" charset="0"/>
              <a:buChar char="•"/>
            </a:pPr>
            <a:r>
              <a:rPr lang="en-US" altLang="ko-KR" sz="1000" dirty="0"/>
              <a:t>Good and flexible container for carrying the dynamic feedbacks (unavailability), security fields, and padding in Per AID TID Info</a:t>
            </a:r>
          </a:p>
          <a:p>
            <a:pPr lvl="2">
              <a:buFont typeface="Arial" panose="020B0604020202020204" pitchFamily="34" charset="0"/>
              <a:buChar char="•"/>
            </a:pPr>
            <a:r>
              <a:rPr lang="en-US" altLang="ko-KR" sz="1200" dirty="0"/>
              <a:t>Possible to indicate a new control information combining with Ack Type and TID,</a:t>
            </a:r>
            <a:br>
              <a:rPr lang="en-US" altLang="ko-KR" sz="1200" dirty="0"/>
            </a:br>
            <a:r>
              <a:rPr lang="en-US" altLang="ko-KR" sz="1200" dirty="0"/>
              <a:t>by assigning a </a:t>
            </a:r>
            <a:r>
              <a:rPr lang="en-US" altLang="ko-KR" sz="1200" b="1" dirty="0">
                <a:solidFill>
                  <a:srgbClr val="0070C0"/>
                </a:solidFill>
              </a:rPr>
              <a:t>specific AID for feedback</a:t>
            </a:r>
            <a:r>
              <a:rPr lang="en-US" altLang="ko-KR" sz="1200" dirty="0"/>
              <a:t>, </a:t>
            </a:r>
          </a:p>
          <a:p>
            <a:pPr lvl="3">
              <a:buFont typeface="Arial" panose="020B0604020202020204" pitchFamily="34" charset="0"/>
              <a:buChar char="•"/>
            </a:pPr>
            <a:r>
              <a:rPr lang="en-US" altLang="ko-KR" sz="1000" dirty="0"/>
              <a:t>A value of </a:t>
            </a:r>
            <a:r>
              <a:rPr lang="en-US" altLang="ko-KR" sz="1000" b="1" u="sng" dirty="0"/>
              <a:t>2008</a:t>
            </a:r>
            <a:r>
              <a:rPr lang="en-US" altLang="ko-KR" sz="1000" u="sng" dirty="0"/>
              <a:t> in the AID11 subfield is used to identify a Per AID TID Info field that carries feedback (e.g., DUO) that applies to all receiving UHR STAs</a:t>
            </a:r>
            <a:r>
              <a:rPr lang="en-US" altLang="ko-KR" sz="1000" dirty="0"/>
              <a:t>, </a:t>
            </a:r>
            <a:r>
              <a:rPr lang="en-US" altLang="ko-KR" sz="1000" u="sng" dirty="0"/>
              <a:t>with the combination of Ack Type and TID subfield values set to one of the reserved values (e.g., </a:t>
            </a:r>
            <a:r>
              <a:rPr lang="en-US" altLang="ko-KR" sz="1000" b="1" u="sng" dirty="0"/>
              <a:t>Act Type of 0 and TID of 13 for DUO feedback</a:t>
            </a:r>
            <a:r>
              <a:rPr lang="en-US" altLang="ko-KR" sz="1000" u="sng" dirty="0"/>
              <a:t>)</a:t>
            </a:r>
            <a:r>
              <a:rPr lang="en-US" altLang="ko-KR" sz="1000" dirty="0"/>
              <a:t> [4]</a:t>
            </a:r>
          </a:p>
          <a:p>
            <a:pPr lvl="3">
              <a:buFont typeface="Arial" panose="020B0604020202020204" pitchFamily="34" charset="0"/>
              <a:buChar char="•"/>
            </a:pPr>
            <a:endParaRPr lang="en-US" altLang="ko-KR" sz="1000" dirty="0"/>
          </a:p>
          <a:p>
            <a:pPr lvl="2">
              <a:buFont typeface="Arial" panose="020B0604020202020204" pitchFamily="34" charset="0"/>
              <a:buChar char="•"/>
            </a:pP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grpSp>
        <p:nvGrpSpPr>
          <p:cNvPr id="5" name="그룹 4">
            <a:extLst>
              <a:ext uri="{FF2B5EF4-FFF2-40B4-BE49-F238E27FC236}">
                <a16:creationId xmlns:a16="http://schemas.microsoft.com/office/drawing/2014/main" id="{5262D094-284E-49FF-B068-C0E3AB409D34}"/>
              </a:ext>
            </a:extLst>
          </p:cNvPr>
          <p:cNvGrpSpPr/>
          <p:nvPr/>
        </p:nvGrpSpPr>
        <p:grpSpPr>
          <a:xfrm>
            <a:off x="5385734" y="4005221"/>
            <a:ext cx="3028763" cy="2235300"/>
            <a:chOff x="5385734" y="4080846"/>
            <a:chExt cx="3028763" cy="2235300"/>
          </a:xfrm>
        </p:grpSpPr>
        <p:pic>
          <p:nvPicPr>
            <p:cNvPr id="9" name="그림 8">
              <a:extLst>
                <a:ext uri="{FF2B5EF4-FFF2-40B4-BE49-F238E27FC236}">
                  <a16:creationId xmlns:a16="http://schemas.microsoft.com/office/drawing/2014/main" id="{609A028A-0A41-449A-A33A-6B0ED899ED3C}"/>
                </a:ext>
              </a:extLst>
            </p:cNvPr>
            <p:cNvPicPr>
              <a:picLocks noChangeAspect="1"/>
            </p:cNvPicPr>
            <p:nvPr/>
          </p:nvPicPr>
          <p:blipFill>
            <a:blip r:embed="rId2"/>
            <a:stretch>
              <a:fillRect/>
            </a:stretch>
          </p:blipFill>
          <p:spPr>
            <a:xfrm>
              <a:off x="5427219" y="4080846"/>
              <a:ext cx="2987278" cy="2235300"/>
            </a:xfrm>
            <a:prstGeom prst="rect">
              <a:avLst/>
            </a:prstGeom>
          </p:spPr>
        </p:pic>
        <p:sp>
          <p:nvSpPr>
            <p:cNvPr id="10" name="직사각형 9">
              <a:extLst>
                <a:ext uri="{FF2B5EF4-FFF2-40B4-BE49-F238E27FC236}">
                  <a16:creationId xmlns:a16="http://schemas.microsoft.com/office/drawing/2014/main" id="{5C4B87A9-29F7-478E-AB63-C458FE87F7EB}"/>
                </a:ext>
              </a:extLst>
            </p:cNvPr>
            <p:cNvSpPr/>
            <p:nvPr/>
          </p:nvSpPr>
          <p:spPr bwMode="auto">
            <a:xfrm>
              <a:off x="5385734" y="4901017"/>
              <a:ext cx="2004235" cy="215900"/>
            </a:xfrm>
            <a:prstGeom prst="rect">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1" name="그룹 10">
            <a:extLst>
              <a:ext uri="{FF2B5EF4-FFF2-40B4-BE49-F238E27FC236}">
                <a16:creationId xmlns:a16="http://schemas.microsoft.com/office/drawing/2014/main" id="{FB5FD6DD-B0A4-49A8-8D4F-ECBFB7AAA6C1}"/>
              </a:ext>
            </a:extLst>
          </p:cNvPr>
          <p:cNvGrpSpPr/>
          <p:nvPr/>
        </p:nvGrpSpPr>
        <p:grpSpPr>
          <a:xfrm>
            <a:off x="1112989" y="4232796"/>
            <a:ext cx="3866515" cy="2096145"/>
            <a:chOff x="1447312" y="4377453"/>
            <a:chExt cx="3866515" cy="2096145"/>
          </a:xfrm>
        </p:grpSpPr>
        <p:pic>
          <p:nvPicPr>
            <p:cNvPr id="8" name="그림 7">
              <a:extLst>
                <a:ext uri="{FF2B5EF4-FFF2-40B4-BE49-F238E27FC236}">
                  <a16:creationId xmlns:a16="http://schemas.microsoft.com/office/drawing/2014/main" id="{A09F7C70-D08B-4256-803A-EF8D010283AE}"/>
                </a:ext>
              </a:extLst>
            </p:cNvPr>
            <p:cNvPicPr>
              <a:picLocks noChangeAspect="1"/>
            </p:cNvPicPr>
            <p:nvPr/>
          </p:nvPicPr>
          <p:blipFill>
            <a:blip r:embed="rId3"/>
            <a:stretch>
              <a:fillRect/>
            </a:stretch>
          </p:blipFill>
          <p:spPr>
            <a:xfrm>
              <a:off x="1447312" y="4377453"/>
              <a:ext cx="3866515" cy="2096145"/>
            </a:xfrm>
            <a:prstGeom prst="rect">
              <a:avLst/>
            </a:prstGeom>
          </p:spPr>
        </p:pic>
        <p:sp>
          <p:nvSpPr>
            <p:cNvPr id="12" name="직사각형 11">
              <a:extLst>
                <a:ext uri="{FF2B5EF4-FFF2-40B4-BE49-F238E27FC236}">
                  <a16:creationId xmlns:a16="http://schemas.microsoft.com/office/drawing/2014/main" id="{991CC85E-89FE-4C6E-9581-EC855EB60034}"/>
                </a:ext>
              </a:extLst>
            </p:cNvPr>
            <p:cNvSpPr/>
            <p:nvPr/>
          </p:nvSpPr>
          <p:spPr bwMode="auto">
            <a:xfrm>
              <a:off x="1625500" y="5984034"/>
              <a:ext cx="2719488" cy="455642"/>
            </a:xfrm>
            <a:prstGeom prst="rect">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2907562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altLang="ko-KR" dirty="0"/>
              <a:t>BSR in M-STA BA</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a:t>
            </a:r>
          </a:p>
        </p:txBody>
      </p:sp>
      <p:sp>
        <p:nvSpPr>
          <p:cNvPr id="288"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62583"/>
            <a:ext cx="8469745" cy="5012830"/>
          </a:xfrm>
        </p:spPr>
        <p:txBody>
          <a:bodyPr/>
          <a:lstStyle/>
          <a:p>
            <a:pPr>
              <a:buFont typeface="Arial" panose="020B0604020202020204" pitchFamily="34" charset="0"/>
              <a:buChar char="•"/>
            </a:pPr>
            <a:r>
              <a:rPr lang="en-US" altLang="ko-KR" sz="1800" dirty="0"/>
              <a:t>We are mainly targeting to the case of </a:t>
            </a:r>
            <a:r>
              <a:rPr lang="en-US" altLang="ko-KR" sz="1800" u="sng" dirty="0"/>
              <a:t>M-STA BA frame of non-HT duplicate format</a:t>
            </a:r>
            <a:r>
              <a:rPr lang="en-US" altLang="ko-KR" sz="1800" dirty="0"/>
              <a:t> as a response to BSRP trigger frame</a:t>
            </a:r>
          </a:p>
          <a:p>
            <a:pPr marL="457200" lvl="1" indent="0"/>
            <a:r>
              <a:rPr lang="en-US" altLang="ko-KR" sz="1400" dirty="0">
                <a:solidFill>
                  <a:schemeClr val="bg1">
                    <a:lumMod val="50000"/>
                  </a:schemeClr>
                </a:solidFill>
              </a:rPr>
              <a:t>[Note] BSR incursion in M-STA BA even attached in TB PPDU format is easily possible</a:t>
            </a:r>
          </a:p>
          <a:p>
            <a:pPr>
              <a:buFont typeface="Arial" panose="020B0604020202020204" pitchFamily="34" charset="0"/>
              <a:buChar char="•"/>
            </a:pPr>
            <a:r>
              <a:rPr lang="en-US" altLang="ko-KR" sz="1800" dirty="0"/>
              <a:t>Examples how to format BSR used in Block Ack Bitmap</a:t>
            </a:r>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endParaRPr lang="en-US" altLang="ko-KR" sz="1400" b="1" dirty="0"/>
          </a:p>
          <a:p>
            <a:pPr marL="800100" lvl="1" indent="-342900">
              <a:buFont typeface="+mj-lt"/>
              <a:buAutoNum type="arabicParenR"/>
            </a:pPr>
            <a:r>
              <a:rPr lang="en-US" altLang="ko-KR" sz="1100" b="1" dirty="0"/>
              <a:t>Reuse of one or more QoS Control fields</a:t>
            </a:r>
          </a:p>
          <a:p>
            <a:pPr marL="1076325" lvl="2" indent="-219075">
              <a:buFont typeface="Times New Roman" panose="02020603050405020304" pitchFamily="18" charset="0"/>
              <a:buChar char="­"/>
            </a:pPr>
            <a:r>
              <a:rPr lang="en-US" altLang="ko-KR" sz="1050" dirty="0"/>
              <a:t>Each of 2 bytes can indicate BSR of a single TID (Two TIDs for 4 bytes, four TIDs for 8 bytes, or eight TIDs for 16 bytes, etc.)</a:t>
            </a:r>
          </a:p>
          <a:p>
            <a:pPr marL="1076325" lvl="2" indent="-219075">
              <a:buFont typeface="Times New Roman" panose="02020603050405020304" pitchFamily="18" charset="0"/>
              <a:buChar char="­"/>
            </a:pPr>
            <a:r>
              <a:rPr lang="en-US" altLang="ko-KR" sz="1050" dirty="0">
                <a:solidFill>
                  <a:schemeClr val="bg1">
                    <a:lumMod val="85000"/>
                  </a:schemeClr>
                </a:solidFill>
              </a:rPr>
              <a:t>B4-B7 (4 bits) in QoS Control fields are reserved in this case</a:t>
            </a:r>
          </a:p>
          <a:p>
            <a:pPr marL="800100" lvl="1" indent="-342900">
              <a:buFont typeface="+mj-lt"/>
              <a:buAutoNum type="arabicParenR"/>
            </a:pPr>
            <a:r>
              <a:rPr lang="en-US" altLang="ko-KR" sz="1100" b="1" dirty="0"/>
              <a:t>Reuse of BSR control in A-Control (or Enhanced BSR defined in </a:t>
            </a:r>
            <a:r>
              <a:rPr lang="en-US" altLang="ko-KR" sz="1100" b="1" dirty="0" err="1"/>
              <a:t>TGbn</a:t>
            </a:r>
            <a:r>
              <a:rPr lang="en-US" altLang="ko-KR" sz="1100" b="1" dirty="0"/>
              <a:t>)</a:t>
            </a:r>
          </a:p>
          <a:p>
            <a:pPr marL="1076325" lvl="2" indent="-219075">
              <a:buFont typeface="Times New Roman" panose="02020603050405020304" pitchFamily="18" charset="0"/>
              <a:buChar char="­"/>
            </a:pPr>
            <a:r>
              <a:rPr lang="en-US" altLang="ko-KR" sz="1050" dirty="0"/>
              <a:t>4 bytes can indicate a BSR of the multiple TID (May use multiple BSR controls in Block Ack Bitmap (multiple of 4 bytes)</a:t>
            </a:r>
            <a:r>
              <a:rPr lang="en-US" altLang="ko-KR" sz="1100" dirty="0"/>
              <a:t>)</a:t>
            </a:r>
            <a:endParaRPr lang="en-US" altLang="ko-KR" sz="1050" dirty="0"/>
          </a:p>
          <a:p>
            <a:pPr marL="1076325" lvl="2" indent="-219075">
              <a:buFont typeface="Times New Roman" panose="02020603050405020304" pitchFamily="18" charset="0"/>
              <a:buChar char="­"/>
            </a:pPr>
            <a:r>
              <a:rPr lang="en-US" altLang="ko-KR" sz="1050" dirty="0">
                <a:solidFill>
                  <a:schemeClr val="bg1">
                    <a:lumMod val="85000"/>
                  </a:schemeClr>
                </a:solidFill>
              </a:rPr>
              <a:t>B0-B5 (6 bits) in A-Control field are reserved in this case</a:t>
            </a:r>
          </a:p>
          <a:p>
            <a:pPr marL="1076325" lvl="2" indent="-219075">
              <a:buFont typeface="Times New Roman" panose="02020603050405020304" pitchFamily="18" charset="0"/>
              <a:buChar char="­"/>
            </a:pPr>
            <a:endParaRPr lang="en-US" altLang="ko-KR" sz="1050" dirty="0">
              <a:solidFill>
                <a:schemeClr val="bg1">
                  <a:lumMod val="85000"/>
                </a:schemeClr>
              </a:solidFill>
            </a:endParaRPr>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800100" lvl="1" indent="-342900">
              <a:buFont typeface="+mj-lt"/>
              <a:buAutoNum type="arabicParenR"/>
            </a:pPr>
            <a:endParaRPr lang="en-US" altLang="ko-KR" sz="1400" dirty="0"/>
          </a:p>
          <a:p>
            <a:pPr marL="457200" lvl="1" indent="0"/>
            <a:endParaRPr lang="en-US" altLang="ko-KR" sz="1400" dirty="0"/>
          </a:p>
          <a:p>
            <a:pPr lvl="2">
              <a:buFont typeface="Arial" panose="020B0604020202020204" pitchFamily="34" charset="0"/>
              <a:buChar char="•"/>
            </a:pPr>
            <a:endParaRPr lang="en-US" altLang="ko-KR" sz="1200" dirty="0"/>
          </a:p>
          <a:p>
            <a:pPr marL="457200" lvl="1" indent="0"/>
            <a:endParaRPr lang="en-US" altLang="ko-KR" sz="1400" dirty="0"/>
          </a:p>
        </p:txBody>
      </p:sp>
      <p:grpSp>
        <p:nvGrpSpPr>
          <p:cNvPr id="46" name="그룹 45">
            <a:extLst>
              <a:ext uri="{FF2B5EF4-FFF2-40B4-BE49-F238E27FC236}">
                <a16:creationId xmlns:a16="http://schemas.microsoft.com/office/drawing/2014/main" id="{8FAF8FC1-48BB-493A-BA0D-3A12165592A5}"/>
              </a:ext>
            </a:extLst>
          </p:cNvPr>
          <p:cNvGrpSpPr/>
          <p:nvPr/>
        </p:nvGrpSpPr>
        <p:grpSpPr>
          <a:xfrm>
            <a:off x="490793" y="2789815"/>
            <a:ext cx="8380157" cy="2097665"/>
            <a:chOff x="490793" y="2833358"/>
            <a:chExt cx="8380157" cy="2097665"/>
          </a:xfrm>
        </p:grpSpPr>
        <p:sp>
          <p:nvSpPr>
            <p:cNvPr id="7" name="직사각형 6">
              <a:extLst>
                <a:ext uri="{FF2B5EF4-FFF2-40B4-BE49-F238E27FC236}">
                  <a16:creationId xmlns:a16="http://schemas.microsoft.com/office/drawing/2014/main" id="{998C02E9-206B-406B-89ED-0CA6FA698AE2}"/>
                </a:ext>
              </a:extLst>
            </p:cNvPr>
            <p:cNvSpPr/>
            <p:nvPr/>
          </p:nvSpPr>
          <p:spPr bwMode="auto">
            <a:xfrm>
              <a:off x="3558353" y="3077858"/>
              <a:ext cx="1039907"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AID TID Info</a:t>
              </a:r>
              <a:endParaRPr kumimoji="0" lang="ko-KR"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직사각형 7">
              <a:extLst>
                <a:ext uri="{FF2B5EF4-FFF2-40B4-BE49-F238E27FC236}">
                  <a16:creationId xmlns:a16="http://schemas.microsoft.com/office/drawing/2014/main" id="{5F493CBC-DB07-4296-B218-33C1869DDF49}"/>
                </a:ext>
              </a:extLst>
            </p:cNvPr>
            <p:cNvSpPr/>
            <p:nvPr/>
          </p:nvSpPr>
          <p:spPr bwMode="auto">
            <a:xfrm>
              <a:off x="4598260" y="3077858"/>
              <a:ext cx="1649505"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Block Ack Starting Sequence Control</a:t>
              </a:r>
              <a:endParaRPr kumimoji="0" lang="ko-KR"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9" name="직사각형 8">
              <a:extLst>
                <a:ext uri="{FF2B5EF4-FFF2-40B4-BE49-F238E27FC236}">
                  <a16:creationId xmlns:a16="http://schemas.microsoft.com/office/drawing/2014/main" id="{74116932-596B-4565-BD2D-53470B67D4EC}"/>
                </a:ext>
              </a:extLst>
            </p:cNvPr>
            <p:cNvSpPr/>
            <p:nvPr/>
          </p:nvSpPr>
          <p:spPr bwMode="auto">
            <a:xfrm>
              <a:off x="6247765" y="3077858"/>
              <a:ext cx="1649505"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Block Ack Bitmap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1" i="0" u="none" strike="noStrike" cap="none" normalizeH="0" baseline="0" dirty="0">
                  <a:ln>
                    <a:noFill/>
                  </a:ln>
                  <a:solidFill>
                    <a:srgbClr val="0070C0"/>
                  </a:solidFill>
                  <a:effectLst/>
                  <a:latin typeface="Arial" panose="020B0604020202020204" pitchFamily="34" charset="0"/>
                  <a:cs typeface="Arial" panose="020B0604020202020204" pitchFamily="34" charset="0"/>
                </a:rPr>
                <a:t>BSR</a:t>
              </a:r>
              <a:endParaRPr kumimoji="0" lang="ko-KR" altLang="en-US" sz="800" b="1"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p:txBody>
        </p:sp>
        <p:sp>
          <p:nvSpPr>
            <p:cNvPr id="10" name="직사각형 9">
              <a:extLst>
                <a:ext uri="{FF2B5EF4-FFF2-40B4-BE49-F238E27FC236}">
                  <a16:creationId xmlns:a16="http://schemas.microsoft.com/office/drawing/2014/main" id="{670B4108-4FC6-4EE6-8901-5EC5428B9E6F}"/>
                </a:ext>
              </a:extLst>
            </p:cNvPr>
            <p:cNvSpPr/>
            <p:nvPr/>
          </p:nvSpPr>
          <p:spPr>
            <a:xfrm>
              <a:off x="2969730" y="2833358"/>
              <a:ext cx="588623"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Octets:</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1" name="직사각형 10">
              <a:extLst>
                <a:ext uri="{FF2B5EF4-FFF2-40B4-BE49-F238E27FC236}">
                  <a16:creationId xmlns:a16="http://schemas.microsoft.com/office/drawing/2014/main" id="{EB15C08A-9434-4BA8-9944-0C79D22C2D2A}"/>
                </a:ext>
              </a:extLst>
            </p:cNvPr>
            <p:cNvSpPr/>
            <p:nvPr/>
          </p:nvSpPr>
          <p:spPr>
            <a:xfrm>
              <a:off x="3950707" y="2833358"/>
              <a:ext cx="255198"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2</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2" name="직사각형 11">
              <a:extLst>
                <a:ext uri="{FF2B5EF4-FFF2-40B4-BE49-F238E27FC236}">
                  <a16:creationId xmlns:a16="http://schemas.microsoft.com/office/drawing/2014/main" id="{A58E0A36-5130-4AF7-A2B8-131F095E3870}"/>
                </a:ext>
              </a:extLst>
            </p:cNvPr>
            <p:cNvSpPr/>
            <p:nvPr/>
          </p:nvSpPr>
          <p:spPr>
            <a:xfrm>
              <a:off x="5167978" y="2833358"/>
              <a:ext cx="510076"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0 or 2</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3" name="직사각형 12">
              <a:extLst>
                <a:ext uri="{FF2B5EF4-FFF2-40B4-BE49-F238E27FC236}">
                  <a16:creationId xmlns:a16="http://schemas.microsoft.com/office/drawing/2014/main" id="{1DA1A7EC-8FF7-4397-B661-C3F21460AB64}"/>
                </a:ext>
              </a:extLst>
            </p:cNvPr>
            <p:cNvSpPr/>
            <p:nvPr/>
          </p:nvSpPr>
          <p:spPr>
            <a:xfrm>
              <a:off x="6247766" y="2833358"/>
              <a:ext cx="1649504" cy="246221"/>
            </a:xfrm>
            <a:prstGeom prst="rect">
              <a:avLst/>
            </a:prstGeom>
          </p:spPr>
          <p:txBody>
            <a:bodyPr wrap="square">
              <a:spAutoFit/>
            </a:bodyPr>
            <a:lstStyle/>
            <a:p>
              <a:pPr algn="ctr"/>
              <a:r>
                <a:rPr lang="en-US" altLang="ko-KR" sz="1000" dirty="0">
                  <a:solidFill>
                    <a:schemeClr val="tx1"/>
                  </a:solidFill>
                  <a:latin typeface="Arial" panose="020B0604020202020204" pitchFamily="34" charset="0"/>
                  <a:cs typeface="Arial" panose="020B0604020202020204" pitchFamily="34" charset="0"/>
                </a:rPr>
                <a:t>0, 4, 8, 16, 32, 64 or 128</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4" name="직사각형 13">
              <a:extLst>
                <a:ext uri="{FF2B5EF4-FFF2-40B4-BE49-F238E27FC236}">
                  <a16:creationId xmlns:a16="http://schemas.microsoft.com/office/drawing/2014/main" id="{BB9F2E30-7105-4953-8517-C7E96D503605}"/>
                </a:ext>
              </a:extLst>
            </p:cNvPr>
            <p:cNvSpPr/>
            <p:nvPr/>
          </p:nvSpPr>
          <p:spPr bwMode="auto">
            <a:xfrm>
              <a:off x="734009" y="3890390"/>
              <a:ext cx="1307570"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AID11</a:t>
              </a:r>
              <a:br>
                <a:rPr lang="en-US" altLang="ko-KR" sz="1200" dirty="0">
                  <a:solidFill>
                    <a:schemeClr val="tx1"/>
                  </a:solidFill>
                  <a:latin typeface="Arial" panose="020B0604020202020204" pitchFamily="34" charset="0"/>
                  <a:cs typeface="Arial" panose="020B0604020202020204" pitchFamily="34" charset="0"/>
                </a:rPr>
              </a:br>
              <a:r>
                <a:rPr kumimoji="0" lang="en-US" altLang="ko-KR" sz="800" b="1" i="0" u="none" strike="noStrike" cap="none" normalizeH="0" baseline="0" dirty="0">
                  <a:ln>
                    <a:noFill/>
                  </a:ln>
                  <a:solidFill>
                    <a:srgbClr val="0070C0"/>
                  </a:solidFill>
                  <a:effectLst/>
                  <a:latin typeface="Arial" panose="020B0604020202020204" pitchFamily="34" charset="0"/>
                  <a:cs typeface="Arial" panose="020B0604020202020204" pitchFamily="34" charset="0"/>
                </a:rPr>
                <a:t>AID </a:t>
              </a:r>
              <a:r>
                <a:rPr kumimoji="0" lang="en-US" altLang="ko-KR" sz="800" b="1" i="0" u="none" strike="noStrike" cap="none" normalizeH="0" baseline="0">
                  <a:ln>
                    <a:noFill/>
                  </a:ln>
                  <a:solidFill>
                    <a:srgbClr val="0070C0"/>
                  </a:solidFill>
                  <a:effectLst/>
                  <a:latin typeface="Arial" panose="020B0604020202020204" pitchFamily="34" charset="0"/>
                  <a:cs typeface="Arial" panose="020B0604020202020204" pitchFamily="34" charset="0"/>
                </a:rPr>
                <a:t>of receiver</a:t>
              </a:r>
              <a:endParaRPr kumimoji="0" lang="ko-KR" altLang="en-US" sz="1100" b="1"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p:txBody>
        </p:sp>
        <p:sp>
          <p:nvSpPr>
            <p:cNvPr id="15" name="직사각형 14">
              <a:extLst>
                <a:ext uri="{FF2B5EF4-FFF2-40B4-BE49-F238E27FC236}">
                  <a16:creationId xmlns:a16="http://schemas.microsoft.com/office/drawing/2014/main" id="{A88EEB4B-4946-4E7D-A2C5-0D1445098625}"/>
                </a:ext>
              </a:extLst>
            </p:cNvPr>
            <p:cNvSpPr/>
            <p:nvPr/>
          </p:nvSpPr>
          <p:spPr bwMode="auto">
            <a:xfrm>
              <a:off x="2041578" y="3890390"/>
              <a:ext cx="1037219"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Ack Type</a:t>
              </a:r>
            </a:p>
            <a:p>
              <a:pPr algn="ctr"/>
              <a:r>
                <a:rPr lang="en-US" altLang="ko-KR" sz="800" b="1" dirty="0">
                  <a:solidFill>
                    <a:srgbClr val="0070C0"/>
                  </a:solidFill>
                  <a:latin typeface="Arial" panose="020B0604020202020204" pitchFamily="34" charset="0"/>
                  <a:cs typeface="Arial" panose="020B0604020202020204" pitchFamily="34" charset="0"/>
                </a:rPr>
                <a:t>0</a:t>
              </a:r>
              <a:endParaRPr kumimoji="0" lang="ko-KR"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6" name="직사각형 15">
              <a:extLst>
                <a:ext uri="{FF2B5EF4-FFF2-40B4-BE49-F238E27FC236}">
                  <a16:creationId xmlns:a16="http://schemas.microsoft.com/office/drawing/2014/main" id="{4D99009C-9AD9-4636-98DE-F4C745805E00}"/>
                </a:ext>
              </a:extLst>
            </p:cNvPr>
            <p:cNvSpPr/>
            <p:nvPr/>
          </p:nvSpPr>
          <p:spPr bwMode="auto">
            <a:xfrm>
              <a:off x="3078797" y="3890390"/>
              <a:ext cx="887424"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TID</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1" i="0" u="none" strike="noStrike" cap="none" normalizeH="0" baseline="0" dirty="0">
                  <a:ln>
                    <a:noFill/>
                  </a:ln>
                  <a:solidFill>
                    <a:srgbClr val="0070C0"/>
                  </a:solidFill>
                  <a:effectLst/>
                  <a:latin typeface="Arial" panose="020B0604020202020204" pitchFamily="34" charset="0"/>
                  <a:cs typeface="Arial" panose="020B0604020202020204" pitchFamily="34" charset="0"/>
                </a:rPr>
                <a:t>13</a:t>
              </a:r>
              <a:endParaRPr kumimoji="0" lang="ko-KR" altLang="en-US" sz="800" b="1"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p:txBody>
        </p:sp>
        <p:sp>
          <p:nvSpPr>
            <p:cNvPr id="17" name="직사각형 16">
              <a:extLst>
                <a:ext uri="{FF2B5EF4-FFF2-40B4-BE49-F238E27FC236}">
                  <a16:creationId xmlns:a16="http://schemas.microsoft.com/office/drawing/2014/main" id="{B1ABF83A-F38D-4A79-92FE-BBE2A7866EF2}"/>
                </a:ext>
              </a:extLst>
            </p:cNvPr>
            <p:cNvSpPr/>
            <p:nvPr/>
          </p:nvSpPr>
          <p:spPr>
            <a:xfrm>
              <a:off x="490793" y="4350578"/>
              <a:ext cx="433132"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Bits:</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8" name="직사각형 17">
              <a:extLst>
                <a:ext uri="{FF2B5EF4-FFF2-40B4-BE49-F238E27FC236}">
                  <a16:creationId xmlns:a16="http://schemas.microsoft.com/office/drawing/2014/main" id="{A7B8BAA2-74D0-4A2E-B130-D36DBFF780A3}"/>
                </a:ext>
              </a:extLst>
            </p:cNvPr>
            <p:cNvSpPr/>
            <p:nvPr/>
          </p:nvSpPr>
          <p:spPr>
            <a:xfrm>
              <a:off x="1358759" y="4350578"/>
              <a:ext cx="325731"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11</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19" name="직사각형 18">
              <a:extLst>
                <a:ext uri="{FF2B5EF4-FFF2-40B4-BE49-F238E27FC236}">
                  <a16:creationId xmlns:a16="http://schemas.microsoft.com/office/drawing/2014/main" id="{CDF13D98-1E22-4509-B993-3D35B97F3D45}"/>
                </a:ext>
              </a:extLst>
            </p:cNvPr>
            <p:cNvSpPr/>
            <p:nvPr/>
          </p:nvSpPr>
          <p:spPr>
            <a:xfrm>
              <a:off x="2401729" y="4350578"/>
              <a:ext cx="255198"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1</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21" name="직사각형 20">
              <a:extLst>
                <a:ext uri="{FF2B5EF4-FFF2-40B4-BE49-F238E27FC236}">
                  <a16:creationId xmlns:a16="http://schemas.microsoft.com/office/drawing/2014/main" id="{44766F0B-4FEA-485B-B44F-F3A5F6CAA2B3}"/>
                </a:ext>
              </a:extLst>
            </p:cNvPr>
            <p:cNvSpPr/>
            <p:nvPr/>
          </p:nvSpPr>
          <p:spPr>
            <a:xfrm>
              <a:off x="3394910" y="4350578"/>
              <a:ext cx="255198"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4</a:t>
              </a:r>
              <a:endParaRPr lang="ko-KR" altLang="en-US" sz="1000" dirty="0">
                <a:solidFill>
                  <a:schemeClr val="tx1"/>
                </a:solidFill>
                <a:latin typeface="Arial" panose="020B0604020202020204" pitchFamily="34" charset="0"/>
                <a:cs typeface="Arial" panose="020B0604020202020204" pitchFamily="34" charset="0"/>
              </a:endParaRPr>
            </a:p>
          </p:txBody>
        </p:sp>
        <p:cxnSp>
          <p:nvCxnSpPr>
            <p:cNvPr id="22" name="직선 연결선 21">
              <a:extLst>
                <a:ext uri="{FF2B5EF4-FFF2-40B4-BE49-F238E27FC236}">
                  <a16:creationId xmlns:a16="http://schemas.microsoft.com/office/drawing/2014/main" id="{F690B5C0-7232-4C78-B214-BAB8619C47A5}"/>
                </a:ext>
              </a:extLst>
            </p:cNvPr>
            <p:cNvCxnSpPr>
              <a:cxnSpLocks/>
            </p:cNvCxnSpPr>
            <p:nvPr/>
          </p:nvCxnSpPr>
          <p:spPr bwMode="auto">
            <a:xfrm flipH="1">
              <a:off x="729976" y="3538046"/>
              <a:ext cx="2851165" cy="35234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직선 연결선 22">
              <a:extLst>
                <a:ext uri="{FF2B5EF4-FFF2-40B4-BE49-F238E27FC236}">
                  <a16:creationId xmlns:a16="http://schemas.microsoft.com/office/drawing/2014/main" id="{30F9B04A-D55E-4258-99C8-3700D21C4DFC}"/>
                </a:ext>
              </a:extLst>
            </p:cNvPr>
            <p:cNvCxnSpPr>
              <a:cxnSpLocks/>
            </p:cNvCxnSpPr>
            <p:nvPr/>
          </p:nvCxnSpPr>
          <p:spPr bwMode="auto">
            <a:xfrm flipH="1">
              <a:off x="3950708" y="3538046"/>
              <a:ext cx="643519" cy="35234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직사각형 23">
              <a:extLst>
                <a:ext uri="{FF2B5EF4-FFF2-40B4-BE49-F238E27FC236}">
                  <a16:creationId xmlns:a16="http://schemas.microsoft.com/office/drawing/2014/main" id="{1F8A7F8A-3876-4965-816B-B8FF3E42A742}"/>
                </a:ext>
              </a:extLst>
            </p:cNvPr>
            <p:cNvSpPr/>
            <p:nvPr/>
          </p:nvSpPr>
          <p:spPr bwMode="auto">
            <a:xfrm>
              <a:off x="4794290" y="3890390"/>
              <a:ext cx="1432261"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Fragment number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latin typeface="Arial" panose="020B0604020202020204" pitchFamily="34" charset="0"/>
                  <a:cs typeface="Arial" panose="020B0604020202020204" pitchFamily="34" charset="0"/>
                </a:rPr>
                <a:t>Bitmap Size</a:t>
              </a:r>
            </a:p>
          </p:txBody>
        </p:sp>
        <p:sp>
          <p:nvSpPr>
            <p:cNvPr id="25" name="직사각형 24">
              <a:extLst>
                <a:ext uri="{FF2B5EF4-FFF2-40B4-BE49-F238E27FC236}">
                  <a16:creationId xmlns:a16="http://schemas.microsoft.com/office/drawing/2014/main" id="{E0FCF294-951C-4860-8980-E120A74E3816}"/>
                </a:ext>
              </a:extLst>
            </p:cNvPr>
            <p:cNvSpPr/>
            <p:nvPr/>
          </p:nvSpPr>
          <p:spPr bwMode="auto">
            <a:xfrm>
              <a:off x="6226551" y="3890390"/>
              <a:ext cx="2644399"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Starting Sequence Number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rgbClr val="0070C0"/>
                  </a:solidFill>
                  <a:latin typeface="Arial" panose="020B0604020202020204" pitchFamily="34" charset="0"/>
                  <a:cs typeface="Arial" panose="020B0604020202020204" pitchFamily="34" charset="0"/>
                </a:rPr>
                <a:t>4 bits for Feedback Type subfield</a:t>
              </a:r>
            </a:p>
          </p:txBody>
        </p:sp>
        <p:sp>
          <p:nvSpPr>
            <p:cNvPr id="26" name="직사각형 25">
              <a:extLst>
                <a:ext uri="{FF2B5EF4-FFF2-40B4-BE49-F238E27FC236}">
                  <a16:creationId xmlns:a16="http://schemas.microsoft.com/office/drawing/2014/main" id="{955F21BF-D192-4C85-8726-E9CE8D63A976}"/>
                </a:ext>
              </a:extLst>
            </p:cNvPr>
            <p:cNvSpPr/>
            <p:nvPr/>
          </p:nvSpPr>
          <p:spPr>
            <a:xfrm>
              <a:off x="4283412" y="4350578"/>
              <a:ext cx="433132"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Bits:</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27" name="직사각형 26">
              <a:extLst>
                <a:ext uri="{FF2B5EF4-FFF2-40B4-BE49-F238E27FC236}">
                  <a16:creationId xmlns:a16="http://schemas.microsoft.com/office/drawing/2014/main" id="{2883AA05-5A14-4179-9AB0-2E8D92FF936D}"/>
                </a:ext>
              </a:extLst>
            </p:cNvPr>
            <p:cNvSpPr/>
            <p:nvPr/>
          </p:nvSpPr>
          <p:spPr>
            <a:xfrm>
              <a:off x="5382821" y="4350578"/>
              <a:ext cx="255198"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4</a:t>
              </a:r>
              <a:endParaRPr lang="ko-KR" altLang="en-US" sz="1000" dirty="0">
                <a:solidFill>
                  <a:schemeClr val="tx1"/>
                </a:solidFill>
                <a:latin typeface="Arial" panose="020B0604020202020204" pitchFamily="34" charset="0"/>
                <a:cs typeface="Arial" panose="020B0604020202020204" pitchFamily="34" charset="0"/>
              </a:endParaRPr>
            </a:p>
          </p:txBody>
        </p:sp>
        <p:sp>
          <p:nvSpPr>
            <p:cNvPr id="28" name="직사각형 27">
              <a:extLst>
                <a:ext uri="{FF2B5EF4-FFF2-40B4-BE49-F238E27FC236}">
                  <a16:creationId xmlns:a16="http://schemas.microsoft.com/office/drawing/2014/main" id="{BB716167-F735-48E2-A7B2-7FB762C8FAAD}"/>
                </a:ext>
              </a:extLst>
            </p:cNvPr>
            <p:cNvSpPr/>
            <p:nvPr/>
          </p:nvSpPr>
          <p:spPr>
            <a:xfrm>
              <a:off x="7396491" y="4350578"/>
              <a:ext cx="325731" cy="246221"/>
            </a:xfrm>
            <a:prstGeom prst="rect">
              <a:avLst/>
            </a:prstGeom>
          </p:spPr>
          <p:txBody>
            <a:bodyPr wrap="none">
              <a:spAutoFit/>
            </a:bodyPr>
            <a:lstStyle/>
            <a:p>
              <a:pPr algn="ctr"/>
              <a:r>
                <a:rPr lang="en-US" altLang="ko-KR" sz="1000" dirty="0">
                  <a:solidFill>
                    <a:schemeClr val="tx1"/>
                  </a:solidFill>
                  <a:latin typeface="Arial" panose="020B0604020202020204" pitchFamily="34" charset="0"/>
                  <a:cs typeface="Arial" panose="020B0604020202020204" pitchFamily="34" charset="0"/>
                </a:rPr>
                <a:t>12</a:t>
              </a:r>
              <a:endParaRPr lang="ko-KR" altLang="en-US" sz="1000" dirty="0">
                <a:solidFill>
                  <a:schemeClr val="tx1"/>
                </a:solidFill>
                <a:latin typeface="Arial" panose="020B0604020202020204" pitchFamily="34" charset="0"/>
                <a:cs typeface="Arial" panose="020B0604020202020204" pitchFamily="34" charset="0"/>
              </a:endParaRPr>
            </a:p>
          </p:txBody>
        </p:sp>
        <p:cxnSp>
          <p:nvCxnSpPr>
            <p:cNvPr id="29" name="직선 연결선 28">
              <a:extLst>
                <a:ext uri="{FF2B5EF4-FFF2-40B4-BE49-F238E27FC236}">
                  <a16:creationId xmlns:a16="http://schemas.microsoft.com/office/drawing/2014/main" id="{E54F3153-6F0E-4997-8EC8-7C6748D8682A}"/>
                </a:ext>
              </a:extLst>
            </p:cNvPr>
            <p:cNvCxnSpPr>
              <a:cxnSpLocks/>
            </p:cNvCxnSpPr>
            <p:nvPr/>
          </p:nvCxnSpPr>
          <p:spPr bwMode="auto">
            <a:xfrm>
              <a:off x="4602293" y="3538046"/>
              <a:ext cx="180587" cy="35234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직선 연결선 29">
              <a:extLst>
                <a:ext uri="{FF2B5EF4-FFF2-40B4-BE49-F238E27FC236}">
                  <a16:creationId xmlns:a16="http://schemas.microsoft.com/office/drawing/2014/main" id="{617463A3-BD88-44C3-80A3-2C8D24EF393D}"/>
                </a:ext>
              </a:extLst>
            </p:cNvPr>
            <p:cNvCxnSpPr>
              <a:cxnSpLocks/>
            </p:cNvCxnSpPr>
            <p:nvPr/>
          </p:nvCxnSpPr>
          <p:spPr bwMode="auto">
            <a:xfrm>
              <a:off x="6255831" y="3538046"/>
              <a:ext cx="2615119" cy="35234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a:extLst>
                <a:ext uri="{FF2B5EF4-FFF2-40B4-BE49-F238E27FC236}">
                  <a16:creationId xmlns:a16="http://schemas.microsoft.com/office/drawing/2014/main" id="{427A368F-E5A8-4B3A-B77B-28D965A3A3B3}"/>
                </a:ext>
              </a:extLst>
            </p:cNvPr>
            <p:cNvSpPr/>
            <p:nvPr/>
          </p:nvSpPr>
          <p:spPr>
            <a:xfrm>
              <a:off x="1524001" y="4561691"/>
              <a:ext cx="7046258" cy="369332"/>
            </a:xfrm>
            <a:prstGeom prst="rect">
              <a:avLst/>
            </a:prstGeom>
          </p:spPr>
          <p:txBody>
            <a:bodyPr wrap="square">
              <a:spAutoFit/>
            </a:bodyPr>
            <a:lstStyle/>
            <a:p>
              <a:r>
                <a:rPr lang="en-US" altLang="ko-KR" sz="900" b="1" dirty="0">
                  <a:solidFill>
                    <a:srgbClr val="0070C0"/>
                  </a:solidFill>
                  <a:latin typeface="Arial" panose="020B0604020202020204" pitchFamily="34" charset="0"/>
                  <a:cs typeface="Arial" panose="020B0604020202020204" pitchFamily="34" charset="0"/>
                </a:rPr>
                <a:t>[NOTE] a combination of Act Type and TID value indicates that this field contains feedback information. For example, AID11 of 0 (to the AP) with Act Type 0 + TID 13 and </a:t>
              </a:r>
              <a:r>
                <a:rPr lang="en-US" altLang="ko-KR" sz="900" b="1" dirty="0" err="1">
                  <a:solidFill>
                    <a:srgbClr val="0070C0"/>
                  </a:solidFill>
                  <a:latin typeface="Arial" panose="020B0604020202020204" pitchFamily="34" charset="0"/>
                  <a:cs typeface="Arial" panose="020B0604020202020204" pitchFamily="34" charset="0"/>
                </a:rPr>
                <a:t>Feedabck</a:t>
              </a:r>
              <a:r>
                <a:rPr lang="en-US" altLang="ko-KR" sz="900" b="1" dirty="0">
                  <a:solidFill>
                    <a:srgbClr val="0070C0"/>
                  </a:solidFill>
                  <a:latin typeface="Arial" panose="020B0604020202020204" pitchFamily="34" charset="0"/>
                  <a:cs typeface="Arial" panose="020B0604020202020204" pitchFamily="34" charset="0"/>
                </a:rPr>
                <a:t> type equal to 2 can denote BSR incursion in Block Ack Bitmap</a:t>
              </a:r>
              <a:endParaRPr lang="ko-KR" altLang="en-US" sz="900" b="1" dirty="0">
                <a:solidFill>
                  <a:srgbClr val="0070C0"/>
                </a:solidFill>
                <a:latin typeface="Arial" panose="020B0604020202020204" pitchFamily="34" charset="0"/>
                <a:cs typeface="Arial" panose="020B0604020202020204" pitchFamily="34" charset="0"/>
              </a:endParaRPr>
            </a:p>
          </p:txBody>
        </p:sp>
        <p:sp>
          <p:nvSpPr>
            <p:cNvPr id="37" name="직사각형 36">
              <a:extLst>
                <a:ext uri="{FF2B5EF4-FFF2-40B4-BE49-F238E27FC236}">
                  <a16:creationId xmlns:a16="http://schemas.microsoft.com/office/drawing/2014/main" id="{C78D451F-3E9F-408D-9A69-334A5B0A4A96}"/>
                </a:ext>
              </a:extLst>
            </p:cNvPr>
            <p:cNvSpPr/>
            <p:nvPr/>
          </p:nvSpPr>
          <p:spPr bwMode="auto">
            <a:xfrm>
              <a:off x="982032" y="3077858"/>
              <a:ext cx="1968059" cy="4601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a:solidFill>
                    <a:schemeClr val="tx1"/>
                  </a:solidFill>
                  <a:latin typeface="Arial" panose="020B0604020202020204" pitchFamily="34" charset="0"/>
                  <a:cs typeface="Arial" panose="020B0604020202020204" pitchFamily="34" charset="0"/>
                </a:rPr>
                <a:t>DUO feedback</a:t>
              </a:r>
              <a:endParaRPr kumimoji="0" lang="ko-KR"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9" name="직사각형 38">
              <a:extLst>
                <a:ext uri="{FF2B5EF4-FFF2-40B4-BE49-F238E27FC236}">
                  <a16:creationId xmlns:a16="http://schemas.microsoft.com/office/drawing/2014/main" id="{1B220A95-15E8-4630-9910-5DD50D2679BB}"/>
                </a:ext>
              </a:extLst>
            </p:cNvPr>
            <p:cNvSpPr/>
            <p:nvPr/>
          </p:nvSpPr>
          <p:spPr>
            <a:xfrm>
              <a:off x="3090405" y="3108875"/>
              <a:ext cx="294163" cy="307777"/>
            </a:xfrm>
            <a:prstGeom prst="rect">
              <a:avLst/>
            </a:prstGeom>
          </p:spPr>
          <p:txBody>
            <a:bodyPr wrap="square">
              <a:spAutoFit/>
            </a:bodyPr>
            <a:lstStyle/>
            <a:p>
              <a:r>
                <a:rPr lang="en-US" altLang="ko-KR" sz="1400" b="1" dirty="0">
                  <a:solidFill>
                    <a:schemeClr val="tx1"/>
                  </a:solidFill>
                  <a:latin typeface="Arial" panose="020B0604020202020204" pitchFamily="34" charset="0"/>
                  <a:cs typeface="Arial" panose="020B0604020202020204" pitchFamily="34" charset="0"/>
                </a:rPr>
                <a:t>…</a:t>
              </a:r>
              <a:endParaRPr lang="ko-KR" altLang="en-US" sz="1400" b="1"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58867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altLang="ko-KR" dirty="0"/>
              <a:t>BSR in M-STA BA</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a:t>
            </a:r>
          </a:p>
        </p:txBody>
      </p:sp>
      <p:sp>
        <p:nvSpPr>
          <p:cNvPr id="288"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62583"/>
            <a:ext cx="8469745" cy="5012830"/>
          </a:xfrm>
        </p:spPr>
        <p:txBody>
          <a:bodyPr/>
          <a:lstStyle/>
          <a:p>
            <a:pPr>
              <a:buFont typeface="Arial" panose="020B0604020202020204" pitchFamily="34" charset="0"/>
              <a:buChar char="•"/>
            </a:pPr>
            <a:r>
              <a:rPr lang="en-US" altLang="ko-KR" sz="1800" b="1" dirty="0"/>
              <a:t>M-STA BA enhancement for BSR examples</a:t>
            </a:r>
          </a:p>
          <a:p>
            <a:pPr lvl="1">
              <a:buFont typeface="Arial" panose="020B0604020202020204" pitchFamily="34" charset="0"/>
              <a:buChar char="•"/>
            </a:pPr>
            <a:r>
              <a:rPr lang="en-US" altLang="ko-KR" sz="1400" dirty="0"/>
              <a:t>When a BSRP trigger frame, ICF, solicits a non-HT format M-STA BA as an ICR</a:t>
            </a:r>
          </a:p>
          <a:p>
            <a:pPr lvl="2">
              <a:buFont typeface="Arial" panose="020B0604020202020204" pitchFamily="34" charset="0"/>
              <a:buChar char="•"/>
            </a:pPr>
            <a:r>
              <a:rPr lang="en-US" altLang="ko-KR" sz="1200" dirty="0"/>
              <a:t>DUO</a:t>
            </a:r>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sz="1200" dirty="0"/>
          </a:p>
          <a:p>
            <a:pPr lvl="2">
              <a:buFont typeface="Arial" panose="020B0604020202020204" pitchFamily="34" charset="0"/>
              <a:buChar char="•"/>
            </a:pPr>
            <a:endParaRPr lang="en-US" altLang="ko-KR" dirty="0"/>
          </a:p>
          <a:p>
            <a:pPr lvl="2">
              <a:buFont typeface="Arial" panose="020B0604020202020204" pitchFamily="34" charset="0"/>
              <a:buChar char="•"/>
            </a:pPr>
            <a:r>
              <a:rPr lang="en-US" altLang="ko-KR" sz="1200" dirty="0"/>
              <a:t>Co-TDMA polling (Motion #270)</a:t>
            </a:r>
          </a:p>
        </p:txBody>
      </p:sp>
      <p:grpSp>
        <p:nvGrpSpPr>
          <p:cNvPr id="3" name="그룹 2">
            <a:extLst>
              <a:ext uri="{FF2B5EF4-FFF2-40B4-BE49-F238E27FC236}">
                <a16:creationId xmlns:a16="http://schemas.microsoft.com/office/drawing/2014/main" id="{0F1EFA4D-BE13-4199-8F4C-028F051FAD41}"/>
              </a:ext>
            </a:extLst>
          </p:cNvPr>
          <p:cNvGrpSpPr/>
          <p:nvPr/>
        </p:nvGrpSpPr>
        <p:grpSpPr>
          <a:xfrm>
            <a:off x="704629" y="2291410"/>
            <a:ext cx="7970134" cy="1963553"/>
            <a:chOff x="704629" y="2007591"/>
            <a:chExt cx="7970134" cy="1963553"/>
          </a:xfrm>
        </p:grpSpPr>
        <p:sp>
          <p:nvSpPr>
            <p:cNvPr id="30" name="TextBox 29"/>
            <p:cNvSpPr txBox="1"/>
            <p:nvPr/>
          </p:nvSpPr>
          <p:spPr>
            <a:xfrm>
              <a:off x="704629" y="2984719"/>
              <a:ext cx="812185" cy="246221"/>
            </a:xfrm>
            <a:prstGeom prst="rect">
              <a:avLst/>
            </a:prstGeom>
            <a:noFill/>
          </p:spPr>
          <p:txBody>
            <a:bodyPr wrap="square" rtlCol="0">
              <a:spAutoFit/>
            </a:bodyPr>
            <a:lstStyle/>
            <a:p>
              <a:pPr algn="r"/>
              <a:r>
                <a:rPr lang="en-US" altLang="ko-KR" sz="1000" b="1" dirty="0">
                  <a:solidFill>
                    <a:schemeClr val="tx1"/>
                  </a:solidFill>
                </a:rPr>
                <a:t>DUO STA</a:t>
              </a:r>
              <a:endParaRPr lang="ko-KR" altLang="en-US" sz="1000" b="1" dirty="0">
                <a:solidFill>
                  <a:schemeClr val="tx1"/>
                </a:solidFill>
              </a:endParaRPr>
            </a:p>
          </p:txBody>
        </p:sp>
        <p:sp>
          <p:nvSpPr>
            <p:cNvPr id="34" name="TextBox 33"/>
            <p:cNvSpPr txBox="1"/>
            <p:nvPr/>
          </p:nvSpPr>
          <p:spPr>
            <a:xfrm>
              <a:off x="704629" y="2393723"/>
              <a:ext cx="812185" cy="246221"/>
            </a:xfrm>
            <a:prstGeom prst="rect">
              <a:avLst/>
            </a:prstGeom>
            <a:noFill/>
          </p:spPr>
          <p:txBody>
            <a:bodyPr wrap="square" rtlCol="0">
              <a:spAutoFit/>
            </a:bodyPr>
            <a:lstStyle/>
            <a:p>
              <a:pPr algn="r"/>
              <a:r>
                <a:rPr lang="en-US" altLang="ko-KR" sz="1000" b="1" dirty="0">
                  <a:solidFill>
                    <a:schemeClr val="tx1"/>
                  </a:solidFill>
                </a:rPr>
                <a:t>DUO AP</a:t>
              </a:r>
            </a:p>
          </p:txBody>
        </p:sp>
        <p:sp>
          <p:nvSpPr>
            <p:cNvPr id="39" name="직사각형 38"/>
            <p:cNvSpPr/>
            <p:nvPr/>
          </p:nvSpPr>
          <p:spPr bwMode="auto">
            <a:xfrm>
              <a:off x="2632225" y="3475687"/>
              <a:ext cx="4874533" cy="1912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AP’s TXOP</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pic>
          <p:nvPicPr>
            <p:cNvPr id="55" name="그림 54"/>
            <p:cNvPicPr>
              <a:picLocks noChangeAspect="1"/>
            </p:cNvPicPr>
            <p:nvPr/>
          </p:nvPicPr>
          <p:blipFill>
            <a:blip r:embed="rId3"/>
            <a:stretch>
              <a:fillRect/>
            </a:stretch>
          </p:blipFill>
          <p:spPr>
            <a:xfrm>
              <a:off x="1784169" y="2325185"/>
              <a:ext cx="253574" cy="192101"/>
            </a:xfrm>
            <a:prstGeom prst="rect">
              <a:avLst/>
            </a:prstGeom>
          </p:spPr>
        </p:pic>
        <p:sp>
          <p:nvSpPr>
            <p:cNvPr id="61" name="직사각형 60"/>
            <p:cNvSpPr/>
            <p:nvPr/>
          </p:nvSpPr>
          <p:spPr bwMode="auto">
            <a:xfrm>
              <a:off x="2044472" y="2079671"/>
              <a:ext cx="587753" cy="437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BSRP TF as ICF</a:t>
              </a:r>
              <a:endParaRPr kumimoji="0" lang="ko-KR" altLang="en-US" sz="700" b="1" i="0" u="none" strike="noStrike" cap="none" normalizeH="0" baseline="0" dirty="0">
                <a:ln>
                  <a:noFill/>
                </a:ln>
                <a:solidFill>
                  <a:schemeClr val="tx1"/>
                </a:solidFill>
                <a:effectLst/>
              </a:endParaRPr>
            </a:p>
          </p:txBody>
        </p:sp>
        <p:grpSp>
          <p:nvGrpSpPr>
            <p:cNvPr id="62" name="그룹 61"/>
            <p:cNvGrpSpPr/>
            <p:nvPr/>
          </p:nvGrpSpPr>
          <p:grpSpPr>
            <a:xfrm>
              <a:off x="2539609" y="2517141"/>
              <a:ext cx="354253" cy="180574"/>
              <a:chOff x="2623101" y="5564632"/>
              <a:chExt cx="354253" cy="180574"/>
            </a:xfrm>
          </p:grpSpPr>
          <p:cxnSp>
            <p:nvCxnSpPr>
              <p:cNvPr id="63" name="직선 연결선 62"/>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64" name="TextBox 63"/>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grpSp>
          <p:nvGrpSpPr>
            <p:cNvPr id="67" name="그룹 66"/>
            <p:cNvGrpSpPr/>
            <p:nvPr/>
          </p:nvGrpSpPr>
          <p:grpSpPr>
            <a:xfrm>
              <a:off x="3350520" y="3108575"/>
              <a:ext cx="354253" cy="180574"/>
              <a:chOff x="2623101" y="5564632"/>
              <a:chExt cx="354253" cy="180574"/>
            </a:xfrm>
          </p:grpSpPr>
          <p:cxnSp>
            <p:nvCxnSpPr>
              <p:cNvPr id="68" name="직선 연결선 67"/>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69" name="TextBox 68"/>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cxnSp>
          <p:nvCxnSpPr>
            <p:cNvPr id="71" name="직선 화살표 연결선 70"/>
            <p:cNvCxnSpPr>
              <a:cxnSpLocks/>
            </p:cNvCxnSpPr>
            <p:nvPr/>
          </p:nvCxnSpPr>
          <p:spPr bwMode="auto">
            <a:xfrm>
              <a:off x="1512581" y="3108575"/>
              <a:ext cx="64101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3" name="직선 화살표 연결선 72"/>
            <p:cNvCxnSpPr>
              <a:cxnSpLocks/>
            </p:cNvCxnSpPr>
            <p:nvPr/>
          </p:nvCxnSpPr>
          <p:spPr bwMode="auto">
            <a:xfrm>
              <a:off x="1512581" y="2517286"/>
              <a:ext cx="64101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직선 화살표 연결선 73"/>
            <p:cNvCxnSpPr>
              <a:cxnSpLocks/>
            </p:cNvCxnSpPr>
            <p:nvPr/>
          </p:nvCxnSpPr>
          <p:spPr bwMode="auto">
            <a:xfrm>
              <a:off x="1512581" y="3666934"/>
              <a:ext cx="673712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6" name="직선 화살표 연결선 185"/>
            <p:cNvCxnSpPr>
              <a:cxnSpLocks/>
            </p:cNvCxnSpPr>
            <p:nvPr/>
          </p:nvCxnSpPr>
          <p:spPr bwMode="auto">
            <a:xfrm>
              <a:off x="1512581" y="3858470"/>
              <a:ext cx="673712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835206" y="3559043"/>
              <a:ext cx="708438" cy="215444"/>
            </a:xfrm>
            <a:prstGeom prst="rect">
              <a:avLst/>
            </a:prstGeom>
            <a:noFill/>
          </p:spPr>
          <p:txBody>
            <a:bodyPr wrap="square" rtlCol="0">
              <a:spAutoFit/>
            </a:bodyPr>
            <a:lstStyle/>
            <a:p>
              <a:pPr algn="r"/>
              <a:r>
                <a:rPr lang="en-US" altLang="ko-KR" sz="800" b="1" dirty="0">
                  <a:solidFill>
                    <a:schemeClr val="tx1"/>
                  </a:solidFill>
                </a:rPr>
                <a:t>DUO AP</a:t>
              </a:r>
              <a:endParaRPr lang="ko-KR" altLang="en-US" sz="1200" b="1" dirty="0">
                <a:solidFill>
                  <a:schemeClr val="tx1"/>
                </a:solidFill>
              </a:endParaRPr>
            </a:p>
          </p:txBody>
        </p:sp>
        <p:sp>
          <p:nvSpPr>
            <p:cNvPr id="197" name="TextBox 196"/>
            <p:cNvSpPr txBox="1"/>
            <p:nvPr/>
          </p:nvSpPr>
          <p:spPr>
            <a:xfrm>
              <a:off x="835206" y="3755700"/>
              <a:ext cx="708438" cy="215444"/>
            </a:xfrm>
            <a:prstGeom prst="rect">
              <a:avLst/>
            </a:prstGeom>
            <a:noFill/>
          </p:spPr>
          <p:txBody>
            <a:bodyPr wrap="square" rtlCol="0">
              <a:spAutoFit/>
            </a:bodyPr>
            <a:lstStyle/>
            <a:p>
              <a:pPr algn="r"/>
              <a:r>
                <a:rPr lang="en-US" altLang="ko-KR" sz="800" b="1" dirty="0">
                  <a:solidFill>
                    <a:schemeClr val="tx1"/>
                  </a:solidFill>
                </a:rPr>
                <a:t>DUO STA</a:t>
              </a:r>
              <a:endParaRPr lang="ko-KR" altLang="en-US" sz="1200" b="1" dirty="0">
                <a:solidFill>
                  <a:schemeClr val="tx1"/>
                </a:solidFill>
              </a:endParaRPr>
            </a:p>
          </p:txBody>
        </p:sp>
        <p:sp>
          <p:nvSpPr>
            <p:cNvPr id="199" name="직사각형 198"/>
            <p:cNvSpPr/>
            <p:nvPr/>
          </p:nvSpPr>
          <p:spPr bwMode="auto">
            <a:xfrm>
              <a:off x="2231614" y="3666934"/>
              <a:ext cx="5665669" cy="1912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3" name="직선 연결선 232"/>
            <p:cNvCxnSpPr>
              <a:cxnSpLocks/>
            </p:cNvCxnSpPr>
            <p:nvPr/>
          </p:nvCxnSpPr>
          <p:spPr bwMode="auto">
            <a:xfrm>
              <a:off x="2632225" y="2007591"/>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8" name="직사각형 227"/>
            <p:cNvSpPr/>
            <p:nvPr/>
          </p:nvSpPr>
          <p:spPr>
            <a:xfrm>
              <a:off x="3632562" y="3121438"/>
              <a:ext cx="5042201" cy="338554"/>
            </a:xfrm>
            <a:prstGeom prst="rect">
              <a:avLst/>
            </a:prstGeom>
            <a:solidFill>
              <a:schemeClr val="bg1"/>
            </a:solidFill>
          </p:spPr>
          <p:txBody>
            <a:bodyPr wrap="square">
              <a:spAutoFit/>
            </a:bodyPr>
            <a:lstStyle/>
            <a:p>
              <a:r>
                <a:rPr lang="en-US" altLang="ko-KR" sz="800" b="1" dirty="0">
                  <a:solidFill>
                    <a:schemeClr val="tx1"/>
                  </a:solidFill>
                </a:rPr>
                <a:t>STA performing DUO can inform the AP of its unavailability duration within the AP's TXOP through M-STA BA. This non-HT format M-STA BA can also include BSR of DUO STA in the BA information field</a:t>
              </a:r>
              <a:endParaRPr lang="ko-KR" altLang="en-US" sz="800" b="1" dirty="0">
                <a:solidFill>
                  <a:schemeClr val="tx1"/>
                </a:solidFill>
              </a:endParaRPr>
            </a:p>
          </p:txBody>
        </p:sp>
        <p:sp>
          <p:nvSpPr>
            <p:cNvPr id="104" name="직사각형 103">
              <a:extLst>
                <a:ext uri="{FF2B5EF4-FFF2-40B4-BE49-F238E27FC236}">
                  <a16:creationId xmlns:a16="http://schemas.microsoft.com/office/drawing/2014/main" id="{3EF2AE9A-1B7D-4C4E-8CCD-E58393DEFD9D}"/>
                </a:ext>
              </a:extLst>
            </p:cNvPr>
            <p:cNvSpPr/>
            <p:nvPr/>
          </p:nvSpPr>
          <p:spPr bwMode="auto">
            <a:xfrm>
              <a:off x="2801625" y="2670960"/>
              <a:ext cx="638336" cy="43761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t>(Non-HT)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t>M-STA BA as ICR</a:t>
              </a:r>
              <a:endParaRPr kumimoji="0" lang="ko-KR" altLang="en-US" sz="700" b="1" i="0" u="none" strike="noStrike" cap="none" normalizeH="0" baseline="0" dirty="0">
                <a:ln>
                  <a:noFill/>
                </a:ln>
                <a:effectLst/>
              </a:endParaRPr>
            </a:p>
          </p:txBody>
        </p:sp>
        <p:cxnSp>
          <p:nvCxnSpPr>
            <p:cNvPr id="105" name="직선 연결선 104">
              <a:extLst>
                <a:ext uri="{FF2B5EF4-FFF2-40B4-BE49-F238E27FC236}">
                  <a16:creationId xmlns:a16="http://schemas.microsoft.com/office/drawing/2014/main" id="{D69DBFC2-C07A-4C8F-BA9E-B534382166EB}"/>
                </a:ext>
              </a:extLst>
            </p:cNvPr>
            <p:cNvCxnSpPr>
              <a:cxnSpLocks/>
            </p:cNvCxnSpPr>
            <p:nvPr/>
          </p:nvCxnSpPr>
          <p:spPr bwMode="auto">
            <a:xfrm>
              <a:off x="2801246" y="2007591"/>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6" name="직선 연결선 105">
              <a:extLst>
                <a:ext uri="{FF2B5EF4-FFF2-40B4-BE49-F238E27FC236}">
                  <a16:creationId xmlns:a16="http://schemas.microsoft.com/office/drawing/2014/main" id="{C138E497-D7BE-475C-859A-709A72705E32}"/>
                </a:ext>
              </a:extLst>
            </p:cNvPr>
            <p:cNvCxnSpPr>
              <a:cxnSpLocks/>
            </p:cNvCxnSpPr>
            <p:nvPr/>
          </p:nvCxnSpPr>
          <p:spPr bwMode="auto">
            <a:xfrm>
              <a:off x="3439961" y="2007591"/>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7" name="직선 연결선 106">
              <a:extLst>
                <a:ext uri="{FF2B5EF4-FFF2-40B4-BE49-F238E27FC236}">
                  <a16:creationId xmlns:a16="http://schemas.microsoft.com/office/drawing/2014/main" id="{B76B4A6B-63BD-444B-9AB2-63543388D185}"/>
                </a:ext>
              </a:extLst>
            </p:cNvPr>
            <p:cNvCxnSpPr>
              <a:cxnSpLocks/>
            </p:cNvCxnSpPr>
            <p:nvPr/>
          </p:nvCxnSpPr>
          <p:spPr bwMode="auto">
            <a:xfrm>
              <a:off x="3608982" y="2007591"/>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8" name="직사각형 107">
              <a:extLst>
                <a:ext uri="{FF2B5EF4-FFF2-40B4-BE49-F238E27FC236}">
                  <a16:creationId xmlns:a16="http://schemas.microsoft.com/office/drawing/2014/main" id="{C1AF0FBC-28D5-46A1-B97D-C83C0CBD01A2}"/>
                </a:ext>
              </a:extLst>
            </p:cNvPr>
            <p:cNvSpPr/>
            <p:nvPr/>
          </p:nvSpPr>
          <p:spPr bwMode="auto">
            <a:xfrm>
              <a:off x="3608982" y="2079672"/>
              <a:ext cx="3897776" cy="43732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dirty="0">
                  <a:solidFill>
                    <a:schemeClr val="tx1"/>
                  </a:solidFill>
                </a:rPr>
                <a:t>Frame exchanges </a:t>
              </a:r>
              <a:endParaRPr kumimoji="0" lang="ko-KR" altLang="en-US" sz="700" b="0" i="0" u="none" strike="noStrike" cap="none" normalizeH="0" baseline="0" dirty="0">
                <a:ln>
                  <a:noFill/>
                </a:ln>
                <a:solidFill>
                  <a:schemeClr val="tx1"/>
                </a:solidFill>
                <a:effectLst/>
              </a:endParaRPr>
            </a:p>
          </p:txBody>
        </p:sp>
        <p:sp>
          <p:nvSpPr>
            <p:cNvPr id="185" name="직사각형 184"/>
            <p:cNvSpPr/>
            <p:nvPr/>
          </p:nvSpPr>
          <p:spPr bwMode="auto">
            <a:xfrm>
              <a:off x="3960283" y="3667223"/>
              <a:ext cx="3986724" cy="1912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b="1" dirty="0">
                  <a:solidFill>
                    <a:schemeClr val="tx1"/>
                  </a:solidFill>
                </a:rPr>
                <a:t>Unavailability</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grpSp>
      <p:grpSp>
        <p:nvGrpSpPr>
          <p:cNvPr id="5" name="그룹 4">
            <a:extLst>
              <a:ext uri="{FF2B5EF4-FFF2-40B4-BE49-F238E27FC236}">
                <a16:creationId xmlns:a16="http://schemas.microsoft.com/office/drawing/2014/main" id="{0BE8A78D-4A38-4885-8ADB-5F2EFA3E9A64}"/>
              </a:ext>
            </a:extLst>
          </p:cNvPr>
          <p:cNvGrpSpPr/>
          <p:nvPr/>
        </p:nvGrpSpPr>
        <p:grpSpPr>
          <a:xfrm>
            <a:off x="229866" y="4718110"/>
            <a:ext cx="8170190" cy="1734479"/>
            <a:chOff x="229866" y="4330885"/>
            <a:chExt cx="8170190" cy="1734479"/>
          </a:xfrm>
        </p:grpSpPr>
        <p:sp>
          <p:nvSpPr>
            <p:cNvPr id="115" name="TextBox 114">
              <a:extLst>
                <a:ext uri="{FF2B5EF4-FFF2-40B4-BE49-F238E27FC236}">
                  <a16:creationId xmlns:a16="http://schemas.microsoft.com/office/drawing/2014/main" id="{A2953875-5133-4DF3-B32A-58B7050D6FBA}"/>
                </a:ext>
              </a:extLst>
            </p:cNvPr>
            <p:cNvSpPr txBox="1"/>
            <p:nvPr/>
          </p:nvSpPr>
          <p:spPr>
            <a:xfrm>
              <a:off x="229866" y="5303970"/>
              <a:ext cx="1079635" cy="246221"/>
            </a:xfrm>
            <a:prstGeom prst="rect">
              <a:avLst/>
            </a:prstGeom>
            <a:noFill/>
          </p:spPr>
          <p:txBody>
            <a:bodyPr wrap="square" rtlCol="0">
              <a:spAutoFit/>
            </a:bodyPr>
            <a:lstStyle/>
            <a:p>
              <a:pPr algn="r"/>
              <a:r>
                <a:rPr lang="en-US" altLang="ko-KR" sz="1000" b="1" dirty="0">
                  <a:solidFill>
                    <a:schemeClr val="tx1"/>
                  </a:solidFill>
                </a:rPr>
                <a:t>Shared AP</a:t>
              </a:r>
            </a:p>
          </p:txBody>
        </p:sp>
        <p:sp>
          <p:nvSpPr>
            <p:cNvPr id="116" name="TextBox 115">
              <a:extLst>
                <a:ext uri="{FF2B5EF4-FFF2-40B4-BE49-F238E27FC236}">
                  <a16:creationId xmlns:a16="http://schemas.microsoft.com/office/drawing/2014/main" id="{28B6574C-B3B6-47FC-B661-12930CFA24D1}"/>
                </a:ext>
              </a:extLst>
            </p:cNvPr>
            <p:cNvSpPr txBox="1"/>
            <p:nvPr/>
          </p:nvSpPr>
          <p:spPr>
            <a:xfrm>
              <a:off x="229866" y="4712974"/>
              <a:ext cx="1079635" cy="246221"/>
            </a:xfrm>
            <a:prstGeom prst="rect">
              <a:avLst/>
            </a:prstGeom>
            <a:noFill/>
          </p:spPr>
          <p:txBody>
            <a:bodyPr wrap="square" rtlCol="0">
              <a:spAutoFit/>
            </a:bodyPr>
            <a:lstStyle/>
            <a:p>
              <a:pPr algn="r"/>
              <a:r>
                <a:rPr lang="en-US" altLang="ko-KR" sz="1000" b="1" dirty="0">
                  <a:solidFill>
                    <a:schemeClr val="tx1"/>
                  </a:solidFill>
                </a:rPr>
                <a:t>Sharing AP</a:t>
              </a:r>
            </a:p>
          </p:txBody>
        </p:sp>
        <p:pic>
          <p:nvPicPr>
            <p:cNvPr id="118" name="그림 117">
              <a:extLst>
                <a:ext uri="{FF2B5EF4-FFF2-40B4-BE49-F238E27FC236}">
                  <a16:creationId xmlns:a16="http://schemas.microsoft.com/office/drawing/2014/main" id="{00F1FA89-2D94-489E-AA0B-A419D33280D2}"/>
                </a:ext>
              </a:extLst>
            </p:cNvPr>
            <p:cNvPicPr>
              <a:picLocks noChangeAspect="1"/>
            </p:cNvPicPr>
            <p:nvPr/>
          </p:nvPicPr>
          <p:blipFill>
            <a:blip r:embed="rId3"/>
            <a:stretch>
              <a:fillRect/>
            </a:stretch>
          </p:blipFill>
          <p:spPr>
            <a:xfrm>
              <a:off x="1543644" y="4648479"/>
              <a:ext cx="253574" cy="192101"/>
            </a:xfrm>
            <a:prstGeom prst="rect">
              <a:avLst/>
            </a:prstGeom>
          </p:spPr>
        </p:pic>
        <p:sp>
          <p:nvSpPr>
            <p:cNvPr id="119" name="직사각형 118">
              <a:extLst>
                <a:ext uri="{FF2B5EF4-FFF2-40B4-BE49-F238E27FC236}">
                  <a16:creationId xmlns:a16="http://schemas.microsoft.com/office/drawing/2014/main" id="{10867BF5-2EF4-4314-BD21-707D0E347EE8}"/>
                </a:ext>
              </a:extLst>
            </p:cNvPr>
            <p:cNvSpPr/>
            <p:nvPr/>
          </p:nvSpPr>
          <p:spPr bwMode="auto">
            <a:xfrm>
              <a:off x="1803947" y="4402965"/>
              <a:ext cx="587753" cy="437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BSRP TF as ICF</a:t>
              </a:r>
              <a:endParaRPr kumimoji="0" lang="ko-KR" altLang="en-US" sz="700" b="1" i="0" u="none" strike="noStrike" cap="none" normalizeH="0" baseline="0" dirty="0">
                <a:ln>
                  <a:noFill/>
                </a:ln>
                <a:solidFill>
                  <a:schemeClr val="tx1"/>
                </a:solidFill>
                <a:effectLst/>
              </a:endParaRPr>
            </a:p>
          </p:txBody>
        </p:sp>
        <p:grpSp>
          <p:nvGrpSpPr>
            <p:cNvPr id="120" name="그룹 119">
              <a:extLst>
                <a:ext uri="{FF2B5EF4-FFF2-40B4-BE49-F238E27FC236}">
                  <a16:creationId xmlns:a16="http://schemas.microsoft.com/office/drawing/2014/main" id="{1327C86D-9A1F-464A-AF0B-E1DA6A2ABBEB}"/>
                </a:ext>
              </a:extLst>
            </p:cNvPr>
            <p:cNvGrpSpPr/>
            <p:nvPr/>
          </p:nvGrpSpPr>
          <p:grpSpPr>
            <a:xfrm>
              <a:off x="2299084" y="4840435"/>
              <a:ext cx="354253" cy="180574"/>
              <a:chOff x="2623101" y="5564632"/>
              <a:chExt cx="354253" cy="180574"/>
            </a:xfrm>
          </p:grpSpPr>
          <p:cxnSp>
            <p:nvCxnSpPr>
              <p:cNvPr id="121" name="직선 연결선 120">
                <a:extLst>
                  <a:ext uri="{FF2B5EF4-FFF2-40B4-BE49-F238E27FC236}">
                    <a16:creationId xmlns:a16="http://schemas.microsoft.com/office/drawing/2014/main" id="{877669F1-95BA-416A-A04C-A0C210915104}"/>
                  </a:ext>
                </a:extLst>
              </p:cNvPr>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122" name="TextBox 121">
                <a:extLst>
                  <a:ext uri="{FF2B5EF4-FFF2-40B4-BE49-F238E27FC236}">
                    <a16:creationId xmlns:a16="http://schemas.microsoft.com/office/drawing/2014/main" id="{E2F072BA-73C9-45E4-A5DD-8CA812B7176D}"/>
                  </a:ext>
                </a:extLst>
              </p:cNvPr>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grpSp>
          <p:nvGrpSpPr>
            <p:cNvPr id="123" name="그룹 122">
              <a:extLst>
                <a:ext uri="{FF2B5EF4-FFF2-40B4-BE49-F238E27FC236}">
                  <a16:creationId xmlns:a16="http://schemas.microsoft.com/office/drawing/2014/main" id="{0D34A2D4-E35A-4C29-B336-48B33D706BF7}"/>
                </a:ext>
              </a:extLst>
            </p:cNvPr>
            <p:cNvGrpSpPr/>
            <p:nvPr/>
          </p:nvGrpSpPr>
          <p:grpSpPr>
            <a:xfrm>
              <a:off x="3109995" y="5431869"/>
              <a:ext cx="354253" cy="180574"/>
              <a:chOff x="2623101" y="5564632"/>
              <a:chExt cx="354253" cy="180574"/>
            </a:xfrm>
          </p:grpSpPr>
          <p:cxnSp>
            <p:nvCxnSpPr>
              <p:cNvPr id="124" name="직선 연결선 123">
                <a:extLst>
                  <a:ext uri="{FF2B5EF4-FFF2-40B4-BE49-F238E27FC236}">
                    <a16:creationId xmlns:a16="http://schemas.microsoft.com/office/drawing/2014/main" id="{F2B91091-0D83-4BB1-BB79-8517ED2146A8}"/>
                  </a:ext>
                </a:extLst>
              </p:cNvPr>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125" name="TextBox 124">
                <a:extLst>
                  <a:ext uri="{FF2B5EF4-FFF2-40B4-BE49-F238E27FC236}">
                    <a16:creationId xmlns:a16="http://schemas.microsoft.com/office/drawing/2014/main" id="{BCB59140-584C-4FB5-A11D-3E9FFE8338D0}"/>
                  </a:ext>
                </a:extLst>
              </p:cNvPr>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cxnSp>
          <p:nvCxnSpPr>
            <p:cNvPr id="126" name="직선 화살표 연결선 125">
              <a:extLst>
                <a:ext uri="{FF2B5EF4-FFF2-40B4-BE49-F238E27FC236}">
                  <a16:creationId xmlns:a16="http://schemas.microsoft.com/office/drawing/2014/main" id="{1675976D-5946-40EB-A604-B487C3089257}"/>
                </a:ext>
              </a:extLst>
            </p:cNvPr>
            <p:cNvCxnSpPr>
              <a:cxnSpLocks/>
            </p:cNvCxnSpPr>
            <p:nvPr/>
          </p:nvCxnSpPr>
          <p:spPr bwMode="auto">
            <a:xfrm>
              <a:off x="1272056" y="5431869"/>
              <a:ext cx="712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직선 화살표 연결선 126">
              <a:extLst>
                <a:ext uri="{FF2B5EF4-FFF2-40B4-BE49-F238E27FC236}">
                  <a16:creationId xmlns:a16="http://schemas.microsoft.com/office/drawing/2014/main" id="{866A46C6-69CD-4AFC-9640-C7FBA772C514}"/>
                </a:ext>
              </a:extLst>
            </p:cNvPr>
            <p:cNvCxnSpPr>
              <a:cxnSpLocks/>
            </p:cNvCxnSpPr>
            <p:nvPr/>
          </p:nvCxnSpPr>
          <p:spPr bwMode="auto">
            <a:xfrm>
              <a:off x="1272056" y="4840580"/>
              <a:ext cx="712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직선 연결선 140">
              <a:extLst>
                <a:ext uri="{FF2B5EF4-FFF2-40B4-BE49-F238E27FC236}">
                  <a16:creationId xmlns:a16="http://schemas.microsoft.com/office/drawing/2014/main" id="{E20777EF-BFC2-4F63-A036-3B859C598D33}"/>
                </a:ext>
              </a:extLst>
            </p:cNvPr>
            <p:cNvCxnSpPr>
              <a:cxnSpLocks/>
            </p:cNvCxnSpPr>
            <p:nvPr/>
          </p:nvCxnSpPr>
          <p:spPr bwMode="auto">
            <a:xfrm>
              <a:off x="2391700"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2" name="직사각형 141">
              <a:extLst>
                <a:ext uri="{FF2B5EF4-FFF2-40B4-BE49-F238E27FC236}">
                  <a16:creationId xmlns:a16="http://schemas.microsoft.com/office/drawing/2014/main" id="{AC076C17-C9FF-447E-9807-0FA28675C881}"/>
                </a:ext>
              </a:extLst>
            </p:cNvPr>
            <p:cNvSpPr/>
            <p:nvPr/>
          </p:nvSpPr>
          <p:spPr>
            <a:xfrm>
              <a:off x="1406865" y="5726810"/>
              <a:ext cx="6323423" cy="338554"/>
            </a:xfrm>
            <a:prstGeom prst="rect">
              <a:avLst/>
            </a:prstGeom>
            <a:solidFill>
              <a:schemeClr val="bg1"/>
            </a:solidFill>
          </p:spPr>
          <p:txBody>
            <a:bodyPr wrap="square">
              <a:spAutoFit/>
            </a:bodyPr>
            <a:lstStyle/>
            <a:p>
              <a:r>
                <a:rPr lang="en-US" altLang="ko-KR" sz="800" b="1" dirty="0">
                  <a:solidFill>
                    <a:schemeClr val="tx1"/>
                  </a:solidFill>
                </a:rPr>
                <a:t>The Shared AP (or polled AP, herein) can inform the Sharing AP of its intention of participating in Co-TDMA within the Sharing AP's TXOP through M-STA BA. This non-HT format M-STA BA can also include BSR of the Shared AP STA in the BA information field</a:t>
              </a:r>
              <a:endParaRPr lang="ko-KR" altLang="en-US" sz="800" b="1" dirty="0">
                <a:solidFill>
                  <a:schemeClr val="tx1"/>
                </a:solidFill>
              </a:endParaRPr>
            </a:p>
          </p:txBody>
        </p:sp>
        <p:sp>
          <p:nvSpPr>
            <p:cNvPr id="143" name="직사각형 142">
              <a:extLst>
                <a:ext uri="{FF2B5EF4-FFF2-40B4-BE49-F238E27FC236}">
                  <a16:creationId xmlns:a16="http://schemas.microsoft.com/office/drawing/2014/main" id="{6A6325BE-D1EE-4785-B74C-09C32078E279}"/>
                </a:ext>
              </a:extLst>
            </p:cNvPr>
            <p:cNvSpPr/>
            <p:nvPr/>
          </p:nvSpPr>
          <p:spPr bwMode="auto">
            <a:xfrm>
              <a:off x="2561100" y="4994254"/>
              <a:ext cx="638336" cy="43761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dirty="0"/>
                <a:t>(Non-HT)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t>M-STA BA as ICR</a:t>
              </a:r>
              <a:endParaRPr kumimoji="0" lang="ko-KR" altLang="en-US" sz="700" b="1" i="0" u="none" strike="noStrike" cap="none" normalizeH="0" baseline="0" dirty="0">
                <a:ln>
                  <a:noFill/>
                </a:ln>
                <a:effectLst/>
              </a:endParaRPr>
            </a:p>
          </p:txBody>
        </p:sp>
        <p:cxnSp>
          <p:nvCxnSpPr>
            <p:cNvPr id="147" name="직선 연결선 146">
              <a:extLst>
                <a:ext uri="{FF2B5EF4-FFF2-40B4-BE49-F238E27FC236}">
                  <a16:creationId xmlns:a16="http://schemas.microsoft.com/office/drawing/2014/main" id="{8D7110E1-9318-47F2-8DF1-AC79B017AAE7}"/>
                </a:ext>
              </a:extLst>
            </p:cNvPr>
            <p:cNvCxnSpPr>
              <a:cxnSpLocks/>
            </p:cNvCxnSpPr>
            <p:nvPr/>
          </p:nvCxnSpPr>
          <p:spPr bwMode="auto">
            <a:xfrm>
              <a:off x="2560721"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8" name="직선 연결선 147">
              <a:extLst>
                <a:ext uri="{FF2B5EF4-FFF2-40B4-BE49-F238E27FC236}">
                  <a16:creationId xmlns:a16="http://schemas.microsoft.com/office/drawing/2014/main" id="{E8F7FC67-C899-49BA-96CF-01C27FF8CCC4}"/>
                </a:ext>
              </a:extLst>
            </p:cNvPr>
            <p:cNvCxnSpPr>
              <a:cxnSpLocks/>
            </p:cNvCxnSpPr>
            <p:nvPr/>
          </p:nvCxnSpPr>
          <p:spPr bwMode="auto">
            <a:xfrm>
              <a:off x="3199436"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9" name="직선 연결선 148">
              <a:extLst>
                <a:ext uri="{FF2B5EF4-FFF2-40B4-BE49-F238E27FC236}">
                  <a16:creationId xmlns:a16="http://schemas.microsoft.com/office/drawing/2014/main" id="{0BD576C3-C9D2-4D0F-91F1-E1EF8D77DA4F}"/>
                </a:ext>
              </a:extLst>
            </p:cNvPr>
            <p:cNvCxnSpPr>
              <a:cxnSpLocks/>
            </p:cNvCxnSpPr>
            <p:nvPr/>
          </p:nvCxnSpPr>
          <p:spPr bwMode="auto">
            <a:xfrm>
              <a:off x="3368457"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50" name="직사각형 149">
              <a:extLst>
                <a:ext uri="{FF2B5EF4-FFF2-40B4-BE49-F238E27FC236}">
                  <a16:creationId xmlns:a16="http://schemas.microsoft.com/office/drawing/2014/main" id="{4DEA1647-8AC8-4B17-AF68-4A52D9B45462}"/>
                </a:ext>
              </a:extLst>
            </p:cNvPr>
            <p:cNvSpPr/>
            <p:nvPr/>
          </p:nvSpPr>
          <p:spPr bwMode="auto">
            <a:xfrm>
              <a:off x="3371634" y="4402966"/>
              <a:ext cx="1410568" cy="43746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dirty="0">
                  <a:solidFill>
                    <a:schemeClr val="tx1"/>
                  </a:solidFill>
                </a:rPr>
                <a:t>Frame exchanges </a:t>
              </a:r>
              <a:br>
                <a:rPr lang="en-US" altLang="ko-KR" sz="700" dirty="0">
                  <a:solidFill>
                    <a:schemeClr val="tx1"/>
                  </a:solidFill>
                </a:rPr>
              </a:br>
              <a:r>
                <a:rPr lang="en-US" altLang="ko-KR" sz="700" dirty="0">
                  <a:solidFill>
                    <a:schemeClr val="tx1"/>
                  </a:solidFill>
                </a:rPr>
                <a:t>within Sharing AP’s BSS</a:t>
              </a:r>
              <a:endParaRPr kumimoji="0" lang="ko-KR" altLang="en-US" sz="700" b="0" i="0" u="none" strike="noStrike" cap="none" normalizeH="0" baseline="0" dirty="0">
                <a:ln>
                  <a:noFill/>
                </a:ln>
                <a:solidFill>
                  <a:schemeClr val="tx1"/>
                </a:solidFill>
                <a:effectLst/>
              </a:endParaRPr>
            </a:p>
          </p:txBody>
        </p:sp>
        <p:sp>
          <p:nvSpPr>
            <p:cNvPr id="169" name="직사각형 168">
              <a:extLst>
                <a:ext uri="{FF2B5EF4-FFF2-40B4-BE49-F238E27FC236}">
                  <a16:creationId xmlns:a16="http://schemas.microsoft.com/office/drawing/2014/main" id="{B4B350BF-6067-4BE6-B940-7FF21AC9915E}"/>
                </a:ext>
              </a:extLst>
            </p:cNvPr>
            <p:cNvSpPr/>
            <p:nvPr/>
          </p:nvSpPr>
          <p:spPr bwMode="auto">
            <a:xfrm>
              <a:off x="4951222" y="4402965"/>
              <a:ext cx="587753" cy="437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MU-RTS TXS</a:t>
              </a:r>
              <a:endParaRPr kumimoji="0" lang="ko-KR" altLang="en-US" sz="700" b="1" i="0" u="none" strike="noStrike" cap="none" normalizeH="0" baseline="0" dirty="0">
                <a:ln>
                  <a:noFill/>
                </a:ln>
                <a:solidFill>
                  <a:schemeClr val="tx1"/>
                </a:solidFill>
                <a:effectLst/>
              </a:endParaRPr>
            </a:p>
          </p:txBody>
        </p:sp>
        <p:grpSp>
          <p:nvGrpSpPr>
            <p:cNvPr id="184" name="그룹 183">
              <a:extLst>
                <a:ext uri="{FF2B5EF4-FFF2-40B4-BE49-F238E27FC236}">
                  <a16:creationId xmlns:a16="http://schemas.microsoft.com/office/drawing/2014/main" id="{1B61B246-60AC-4F1B-88AA-5CD3B47BA215}"/>
                </a:ext>
              </a:extLst>
            </p:cNvPr>
            <p:cNvGrpSpPr/>
            <p:nvPr/>
          </p:nvGrpSpPr>
          <p:grpSpPr>
            <a:xfrm>
              <a:off x="5446359" y="4840435"/>
              <a:ext cx="354253" cy="180574"/>
              <a:chOff x="2623101" y="5564632"/>
              <a:chExt cx="354253" cy="180574"/>
            </a:xfrm>
          </p:grpSpPr>
          <p:cxnSp>
            <p:nvCxnSpPr>
              <p:cNvPr id="188" name="직선 연결선 187">
                <a:extLst>
                  <a:ext uri="{FF2B5EF4-FFF2-40B4-BE49-F238E27FC236}">
                    <a16:creationId xmlns:a16="http://schemas.microsoft.com/office/drawing/2014/main" id="{0476DD7D-7E14-4BAA-B9DC-BB608EFC10C9}"/>
                  </a:ext>
                </a:extLst>
              </p:cNvPr>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189" name="TextBox 188">
                <a:extLst>
                  <a:ext uri="{FF2B5EF4-FFF2-40B4-BE49-F238E27FC236}">
                    <a16:creationId xmlns:a16="http://schemas.microsoft.com/office/drawing/2014/main" id="{FEE25314-FDE7-40E8-92D4-61B98E0087BC}"/>
                  </a:ext>
                </a:extLst>
              </p:cNvPr>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grpSp>
          <p:nvGrpSpPr>
            <p:cNvPr id="190" name="그룹 189">
              <a:extLst>
                <a:ext uri="{FF2B5EF4-FFF2-40B4-BE49-F238E27FC236}">
                  <a16:creationId xmlns:a16="http://schemas.microsoft.com/office/drawing/2014/main" id="{8E9868B1-DF60-4EA6-A709-13C75BB8440E}"/>
                </a:ext>
              </a:extLst>
            </p:cNvPr>
            <p:cNvGrpSpPr/>
            <p:nvPr/>
          </p:nvGrpSpPr>
          <p:grpSpPr>
            <a:xfrm>
              <a:off x="6257270" y="5431869"/>
              <a:ext cx="354253" cy="180574"/>
              <a:chOff x="2623101" y="5564632"/>
              <a:chExt cx="354253" cy="180574"/>
            </a:xfrm>
          </p:grpSpPr>
          <p:cxnSp>
            <p:nvCxnSpPr>
              <p:cNvPr id="191" name="직선 연결선 190">
                <a:extLst>
                  <a:ext uri="{FF2B5EF4-FFF2-40B4-BE49-F238E27FC236}">
                    <a16:creationId xmlns:a16="http://schemas.microsoft.com/office/drawing/2014/main" id="{BDBCA435-4962-4F7D-AF43-2303F2EC81D4}"/>
                  </a:ext>
                </a:extLst>
              </p:cNvPr>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192" name="TextBox 191">
                <a:extLst>
                  <a:ext uri="{FF2B5EF4-FFF2-40B4-BE49-F238E27FC236}">
                    <a16:creationId xmlns:a16="http://schemas.microsoft.com/office/drawing/2014/main" id="{C8EF8C7F-F5E4-4002-A844-242AAB914F64}"/>
                  </a:ext>
                </a:extLst>
              </p:cNvPr>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cxnSp>
          <p:nvCxnSpPr>
            <p:cNvPr id="193" name="직선 연결선 192">
              <a:extLst>
                <a:ext uri="{FF2B5EF4-FFF2-40B4-BE49-F238E27FC236}">
                  <a16:creationId xmlns:a16="http://schemas.microsoft.com/office/drawing/2014/main" id="{0F2322F3-DF7D-4CEA-AC04-BC134AA3560D}"/>
                </a:ext>
              </a:extLst>
            </p:cNvPr>
            <p:cNvCxnSpPr>
              <a:cxnSpLocks/>
            </p:cNvCxnSpPr>
            <p:nvPr/>
          </p:nvCxnSpPr>
          <p:spPr bwMode="auto">
            <a:xfrm>
              <a:off x="5538975"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4" name="직사각형 193">
              <a:extLst>
                <a:ext uri="{FF2B5EF4-FFF2-40B4-BE49-F238E27FC236}">
                  <a16:creationId xmlns:a16="http://schemas.microsoft.com/office/drawing/2014/main" id="{7A6E2931-98D3-426F-8278-BB1604AC9E9F}"/>
                </a:ext>
              </a:extLst>
            </p:cNvPr>
            <p:cNvSpPr/>
            <p:nvPr/>
          </p:nvSpPr>
          <p:spPr bwMode="auto">
            <a:xfrm>
              <a:off x="5708375" y="4994254"/>
              <a:ext cx="638336" cy="43761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CTS</a:t>
              </a:r>
              <a:endParaRPr kumimoji="0" lang="ko-KR" altLang="en-US" sz="700" b="1" i="0" u="none" strike="noStrike" cap="none" normalizeH="0" baseline="0" dirty="0">
                <a:ln>
                  <a:noFill/>
                </a:ln>
                <a:solidFill>
                  <a:schemeClr val="tx1"/>
                </a:solidFill>
                <a:effectLst/>
              </a:endParaRPr>
            </a:p>
          </p:txBody>
        </p:sp>
        <p:cxnSp>
          <p:nvCxnSpPr>
            <p:cNvPr id="201" name="직선 연결선 200">
              <a:extLst>
                <a:ext uri="{FF2B5EF4-FFF2-40B4-BE49-F238E27FC236}">
                  <a16:creationId xmlns:a16="http://schemas.microsoft.com/office/drawing/2014/main" id="{8D24C78B-E199-4F16-8430-CAE9797D0A36}"/>
                </a:ext>
              </a:extLst>
            </p:cNvPr>
            <p:cNvCxnSpPr>
              <a:cxnSpLocks/>
            </p:cNvCxnSpPr>
            <p:nvPr/>
          </p:nvCxnSpPr>
          <p:spPr bwMode="auto">
            <a:xfrm>
              <a:off x="5707996"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2" name="직선 연결선 201">
              <a:extLst>
                <a:ext uri="{FF2B5EF4-FFF2-40B4-BE49-F238E27FC236}">
                  <a16:creationId xmlns:a16="http://schemas.microsoft.com/office/drawing/2014/main" id="{DB846D27-CBC0-4808-A057-A863F7191366}"/>
                </a:ext>
              </a:extLst>
            </p:cNvPr>
            <p:cNvCxnSpPr>
              <a:cxnSpLocks/>
            </p:cNvCxnSpPr>
            <p:nvPr/>
          </p:nvCxnSpPr>
          <p:spPr bwMode="auto">
            <a:xfrm>
              <a:off x="6346711"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3" name="직선 연결선 202">
              <a:extLst>
                <a:ext uri="{FF2B5EF4-FFF2-40B4-BE49-F238E27FC236}">
                  <a16:creationId xmlns:a16="http://schemas.microsoft.com/office/drawing/2014/main" id="{DA04A00E-78E9-41C9-A982-0A473056DBF0}"/>
                </a:ext>
              </a:extLst>
            </p:cNvPr>
            <p:cNvCxnSpPr>
              <a:cxnSpLocks/>
            </p:cNvCxnSpPr>
            <p:nvPr/>
          </p:nvCxnSpPr>
          <p:spPr bwMode="auto">
            <a:xfrm>
              <a:off x="6515732"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04" name="직사각형 203">
              <a:extLst>
                <a:ext uri="{FF2B5EF4-FFF2-40B4-BE49-F238E27FC236}">
                  <a16:creationId xmlns:a16="http://schemas.microsoft.com/office/drawing/2014/main" id="{4618408E-BE6D-4044-ADA3-29B3E9BB2A36}"/>
                </a:ext>
              </a:extLst>
            </p:cNvPr>
            <p:cNvSpPr/>
            <p:nvPr/>
          </p:nvSpPr>
          <p:spPr bwMode="auto">
            <a:xfrm>
              <a:off x="6515733" y="4992669"/>
              <a:ext cx="1411750" cy="4392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dirty="0">
                  <a:solidFill>
                    <a:schemeClr val="tx1"/>
                  </a:solidFill>
                </a:rPr>
                <a:t>Frame exchanges</a:t>
              </a:r>
              <a:br>
                <a:rPr lang="en-US" altLang="ko-KR" sz="700" dirty="0">
                  <a:solidFill>
                    <a:schemeClr val="tx1"/>
                  </a:solidFill>
                </a:rPr>
              </a:br>
              <a:r>
                <a:rPr lang="en-US" altLang="ko-KR" sz="700" dirty="0">
                  <a:solidFill>
                    <a:schemeClr val="tx1"/>
                  </a:solidFill>
                </a:rPr>
                <a:t>within Shared AP’s BSS</a:t>
              </a:r>
              <a:endParaRPr kumimoji="0" lang="ko-KR" altLang="en-US" sz="700" b="0" i="0" u="none" strike="noStrike" cap="none" normalizeH="0" baseline="0" dirty="0">
                <a:ln>
                  <a:noFill/>
                </a:ln>
                <a:solidFill>
                  <a:schemeClr val="tx1"/>
                </a:solidFill>
                <a:effectLst/>
              </a:endParaRPr>
            </a:p>
          </p:txBody>
        </p:sp>
        <p:grpSp>
          <p:nvGrpSpPr>
            <p:cNvPr id="205" name="그룹 204">
              <a:extLst>
                <a:ext uri="{FF2B5EF4-FFF2-40B4-BE49-F238E27FC236}">
                  <a16:creationId xmlns:a16="http://schemas.microsoft.com/office/drawing/2014/main" id="{FB6A8CC2-F0EB-49EF-B0B1-AC35FED53FE4}"/>
                </a:ext>
              </a:extLst>
            </p:cNvPr>
            <p:cNvGrpSpPr/>
            <p:nvPr/>
          </p:nvGrpSpPr>
          <p:grpSpPr>
            <a:xfrm>
              <a:off x="4689586" y="4840435"/>
              <a:ext cx="354253" cy="180574"/>
              <a:chOff x="2623101" y="5564632"/>
              <a:chExt cx="354253" cy="180574"/>
            </a:xfrm>
          </p:grpSpPr>
          <p:cxnSp>
            <p:nvCxnSpPr>
              <p:cNvPr id="206" name="직선 연결선 205">
                <a:extLst>
                  <a:ext uri="{FF2B5EF4-FFF2-40B4-BE49-F238E27FC236}">
                    <a16:creationId xmlns:a16="http://schemas.microsoft.com/office/drawing/2014/main" id="{7769105F-35C6-4887-9B4A-4F5199DAED02}"/>
                  </a:ext>
                </a:extLst>
              </p:cNvPr>
              <p:cNvCxnSpPr/>
              <p:nvPr/>
            </p:nvCxnSpPr>
            <p:spPr bwMode="auto">
              <a:xfrm>
                <a:off x="2715717" y="5564632"/>
                <a:ext cx="169021" cy="0"/>
              </a:xfrm>
              <a:prstGeom prst="line">
                <a:avLst/>
              </a:prstGeom>
              <a:solidFill>
                <a:srgbClr val="00B8FF"/>
              </a:solidFill>
              <a:ln w="9525" cap="flat" cmpd="sng" algn="ctr">
                <a:solidFill>
                  <a:schemeClr val="tx1"/>
                </a:solidFill>
                <a:prstDash val="solid"/>
                <a:round/>
                <a:headEnd type="arrow" w="sm" len="sm"/>
                <a:tailEnd type="arrow" w="sm" len="sm"/>
              </a:ln>
              <a:effectLst/>
            </p:spPr>
          </p:cxnSp>
          <p:sp>
            <p:nvSpPr>
              <p:cNvPr id="207" name="TextBox 206">
                <a:extLst>
                  <a:ext uri="{FF2B5EF4-FFF2-40B4-BE49-F238E27FC236}">
                    <a16:creationId xmlns:a16="http://schemas.microsoft.com/office/drawing/2014/main" id="{0789FEFA-00F5-438A-B99F-13E721A85F4A}"/>
                  </a:ext>
                </a:extLst>
              </p:cNvPr>
              <p:cNvSpPr txBox="1"/>
              <p:nvPr/>
            </p:nvSpPr>
            <p:spPr>
              <a:xfrm>
                <a:off x="2623101" y="5575929"/>
                <a:ext cx="354253" cy="169277"/>
              </a:xfrm>
              <a:prstGeom prst="rect">
                <a:avLst/>
              </a:prstGeom>
              <a:noFill/>
              <a:ln>
                <a:noFill/>
              </a:ln>
            </p:spPr>
            <p:txBody>
              <a:bodyPr wrap="square" rtlCol="0">
                <a:spAutoFit/>
              </a:bodyPr>
              <a:lstStyle/>
              <a:p>
                <a:pPr algn="ctr"/>
                <a:r>
                  <a:rPr lang="en-US" altLang="ko-KR" sz="500" b="1" dirty="0">
                    <a:solidFill>
                      <a:schemeClr val="tx1"/>
                    </a:solidFill>
                  </a:rPr>
                  <a:t>SIFS</a:t>
                </a:r>
                <a:endParaRPr lang="ko-KR" altLang="en-US" sz="500" b="1" dirty="0">
                  <a:solidFill>
                    <a:schemeClr val="tx1"/>
                  </a:solidFill>
                </a:endParaRPr>
              </a:p>
            </p:txBody>
          </p:sp>
        </p:grpSp>
        <p:cxnSp>
          <p:nvCxnSpPr>
            <p:cNvPr id="208" name="직선 연결선 207">
              <a:extLst>
                <a:ext uri="{FF2B5EF4-FFF2-40B4-BE49-F238E27FC236}">
                  <a16:creationId xmlns:a16="http://schemas.microsoft.com/office/drawing/2014/main" id="{163E8FBE-82FF-4599-8F4C-B228556A32F6}"/>
                </a:ext>
              </a:extLst>
            </p:cNvPr>
            <p:cNvCxnSpPr>
              <a:cxnSpLocks/>
            </p:cNvCxnSpPr>
            <p:nvPr/>
          </p:nvCxnSpPr>
          <p:spPr bwMode="auto">
            <a:xfrm>
              <a:off x="4782202"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9" name="직선 연결선 208">
              <a:extLst>
                <a:ext uri="{FF2B5EF4-FFF2-40B4-BE49-F238E27FC236}">
                  <a16:creationId xmlns:a16="http://schemas.microsoft.com/office/drawing/2014/main" id="{51F34762-519D-4D6E-B252-3EC7D1648B4A}"/>
                </a:ext>
              </a:extLst>
            </p:cNvPr>
            <p:cNvCxnSpPr>
              <a:cxnSpLocks/>
            </p:cNvCxnSpPr>
            <p:nvPr/>
          </p:nvCxnSpPr>
          <p:spPr bwMode="auto">
            <a:xfrm>
              <a:off x="4951223" y="4330885"/>
              <a:ext cx="0" cy="136800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268437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emphasized once again that M-STA BA is good and flexible containers for carrying the control feedbacks as an ICR, and also discussed the possibility of BSR incursion in M-STA BA to respond to BSRP trigger</a:t>
            </a:r>
            <a:r>
              <a:rPr lang="ko-KR" altLang="en-US" sz="2000" dirty="0"/>
              <a:t> </a:t>
            </a:r>
            <a:r>
              <a:rPr lang="en-US" altLang="ko-KR" sz="2000" dirty="0"/>
              <a:t>frame.</a:t>
            </a:r>
            <a:endParaRPr lang="en-US" sz="2000" dirty="0"/>
          </a:p>
        </p:txBody>
      </p:sp>
    </p:spTree>
    <p:extLst>
      <p:ext uri="{BB962C8B-B14F-4D97-AF65-F5344CB8AC3E}">
        <p14:creationId xmlns:p14="http://schemas.microsoft.com/office/powerpoint/2010/main" val="306113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that in 11bn, when a Multi-STA </a:t>
            </a:r>
            <a:r>
              <a:rPr lang="en-US" altLang="ko-KR" sz="1800" dirty="0" err="1"/>
              <a:t>BlockAck</a:t>
            </a:r>
            <a:r>
              <a:rPr lang="en-US" altLang="ko-KR" sz="1800" dirty="0"/>
              <a:t> is being sent as an ICR, BSR can be included as a context of feedback in the Multi-STA </a:t>
            </a:r>
            <a:r>
              <a:rPr lang="en-US" altLang="ko-KR" sz="1800" dirty="0" err="1"/>
              <a:t>BlockAck</a:t>
            </a:r>
            <a:r>
              <a:rPr lang="en-US" altLang="ko-KR" sz="1800" dirty="0"/>
              <a:t>?</a:t>
            </a:r>
          </a:p>
          <a:p>
            <a:pPr marL="266700" indent="0"/>
            <a:r>
              <a:rPr lang="en-US" altLang="ko-KR" sz="1400" b="0" dirty="0"/>
              <a:t>[Note 1] ICF soliciting M-STA BA that includes BSR as an ICR is BSRP TF.</a:t>
            </a:r>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4040806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that in 11bn, BSR is carried in a Per AID TID Info field of Multi-STA </a:t>
            </a:r>
            <a:r>
              <a:rPr lang="en-US" altLang="ko-KR" sz="1800" dirty="0" err="1"/>
              <a:t>BlockAck</a:t>
            </a:r>
            <a:r>
              <a:rPr lang="en-US" altLang="ko-KR" sz="1800" dirty="0"/>
              <a:t>?</a:t>
            </a:r>
          </a:p>
          <a:p>
            <a:pPr marL="266700" indent="0"/>
            <a:r>
              <a:rPr lang="en-US" altLang="ko-KR" sz="1400" b="0" dirty="0"/>
              <a:t>[Note 1] The Ack Type subfield of the Per AID TID Info field is set to 0 and the TID subfield of the Per AID TID Info field is set to 13. The AID11 subfield of this Per AID TID Info field is set to 2008 value if the control feedback is addressed to all STAs or to the AID11 that identifies the intended recipient STA</a:t>
            </a:r>
          </a:p>
          <a:p>
            <a:pPr marL="266700" indent="0"/>
            <a:r>
              <a:rPr lang="en-US" altLang="ko-KR" sz="1400" b="0" dirty="0"/>
              <a:t>[Note 2] A Feedback Type field (4-bit field – B12 to B15 of the “Block Ack Starting Sequence Control” field) which is set to TBD to indicate that this Per AID TID Info field is carrying BSR.</a:t>
            </a:r>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63991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11-24/1226r0 Initial control frames and initial control response design (Laurent </a:t>
            </a:r>
            <a:r>
              <a:rPr lang="en-US" altLang="ko-KR" sz="1400" dirty="0" err="1">
                <a:solidFill>
                  <a:schemeClr val="tx1"/>
                </a:solidFill>
              </a:rPr>
              <a:t>Cariou</a:t>
            </a:r>
            <a:r>
              <a:rPr lang="en-US" altLang="ko-KR" sz="1400" dirty="0">
                <a:solidFill>
                  <a:schemeClr val="tx1"/>
                </a:solidFill>
              </a:rPr>
              <a:t>, Intel)</a:t>
            </a:r>
          </a:p>
          <a:p>
            <a:pPr marL="0" indent="0"/>
            <a:r>
              <a:rPr lang="en-US" altLang="ko-KR" sz="1400" dirty="0">
                <a:solidFill>
                  <a:schemeClr val="tx1"/>
                </a:solidFill>
              </a:rPr>
              <a:t>[2] 11-24/1558r2 In-Device Coexistence – Follow up (</a:t>
            </a:r>
            <a:r>
              <a:rPr lang="en-US" altLang="ko-KR" sz="1400" dirty="0" err="1">
                <a:solidFill>
                  <a:schemeClr val="tx1"/>
                </a:solidFill>
              </a:rPr>
              <a:t>Sherief</a:t>
            </a:r>
            <a:r>
              <a:rPr lang="en-US" altLang="ko-KR" sz="1400" dirty="0">
                <a:solidFill>
                  <a:schemeClr val="tx1"/>
                </a:solidFill>
              </a:rPr>
              <a:t> </a:t>
            </a:r>
            <a:r>
              <a:rPr lang="en-US" altLang="ko-KR" sz="1400" dirty="0" err="1">
                <a:solidFill>
                  <a:schemeClr val="tx1"/>
                </a:solidFill>
              </a:rPr>
              <a:t>Helwa</a:t>
            </a:r>
            <a:r>
              <a:rPr lang="en-US" altLang="ko-KR" sz="1400" dirty="0">
                <a:solidFill>
                  <a:schemeClr val="tx1"/>
                </a:solidFill>
              </a:rPr>
              <a:t>, Qualcomm)</a:t>
            </a:r>
          </a:p>
          <a:p>
            <a:pPr marL="0" indent="0"/>
            <a:r>
              <a:rPr lang="en-US" altLang="ko-KR" sz="1400" dirty="0">
                <a:solidFill>
                  <a:schemeClr val="tx1"/>
                </a:solidFill>
              </a:rPr>
              <a:t>[3] 11-24/1247r0 ICF and ICR Design For </a:t>
            </a:r>
            <a:r>
              <a:rPr lang="en-US" altLang="ko-KR" sz="1400" dirty="0" err="1">
                <a:solidFill>
                  <a:schemeClr val="tx1"/>
                </a:solidFill>
              </a:rPr>
              <a:t>Coex</a:t>
            </a:r>
            <a:r>
              <a:rPr lang="en-US" altLang="ko-KR" sz="1400" dirty="0">
                <a:solidFill>
                  <a:schemeClr val="tx1"/>
                </a:solidFill>
              </a:rPr>
              <a:t> (Abdel Karim </a:t>
            </a:r>
            <a:r>
              <a:rPr lang="en-US" altLang="ko-KR" sz="1400" dirty="0" err="1">
                <a:solidFill>
                  <a:schemeClr val="tx1"/>
                </a:solidFill>
              </a:rPr>
              <a:t>Ajami</a:t>
            </a:r>
            <a:r>
              <a:rPr lang="en-US" altLang="ko-KR" sz="1400" dirty="0">
                <a:solidFill>
                  <a:schemeClr val="tx1"/>
                </a:solidFill>
              </a:rPr>
              <a:t>, Apple)</a:t>
            </a:r>
          </a:p>
          <a:p>
            <a:pPr marL="0" indent="0"/>
            <a:r>
              <a:rPr lang="en-US" altLang="ko-KR" sz="1400" dirty="0">
                <a:solidFill>
                  <a:schemeClr val="tx1"/>
                </a:solidFill>
              </a:rPr>
              <a:t>[4] 11-24/2040r9 PDT MAC Coexistence (Laurent </a:t>
            </a:r>
            <a:r>
              <a:rPr lang="en-US" altLang="ko-KR" sz="1400" dirty="0" err="1">
                <a:solidFill>
                  <a:schemeClr val="tx1"/>
                </a:solidFill>
              </a:rPr>
              <a:t>Cariou</a:t>
            </a:r>
            <a:r>
              <a:rPr lang="en-US" altLang="ko-KR" sz="1400" dirty="0">
                <a:solidFill>
                  <a:schemeClr val="tx1"/>
                </a:solidFill>
              </a:rPr>
              <a:t>, Intel)</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5165137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21388</TotalTime>
  <Words>1987</Words>
  <Application>Microsoft Office PowerPoint</Application>
  <PresentationFormat>화면 슬라이드 쇼(4:3)</PresentationFormat>
  <Paragraphs>229</Paragraphs>
  <Slides>11</Slides>
  <Notes>4</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Noto Sans KR</vt:lpstr>
      <vt:lpstr>Arial</vt:lpstr>
      <vt:lpstr>Times New Roman</vt:lpstr>
      <vt:lpstr>Office Theme</vt:lpstr>
      <vt:lpstr>BSR in M-STA BA</vt:lpstr>
      <vt:lpstr>Preliminaries</vt:lpstr>
      <vt:lpstr>M-STA BA for feedback</vt:lpstr>
      <vt:lpstr>BSR in M-STA BA</vt:lpstr>
      <vt:lpstr>BSR in M-STA BA</vt:lpstr>
      <vt:lpstr>Conclusion</vt:lpstr>
      <vt:lpstr>Straw Poll 1</vt:lpstr>
      <vt:lpstr>Straw Poll 2</vt:lpstr>
      <vt:lpstr>References</vt:lpstr>
      <vt:lpstr>Buffer Status Report (BSR)</vt:lpstr>
      <vt:lpstr>Buffer Status Report (BSR)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Seongho Byeon</cp:lastModifiedBy>
  <cp:revision>752</cp:revision>
  <cp:lastPrinted>2023-02-08T06:01:06Z</cp:lastPrinted>
  <dcterms:created xsi:type="dcterms:W3CDTF">2019-06-07T21:10:12Z</dcterms:created>
  <dcterms:modified xsi:type="dcterms:W3CDTF">2025-04-03T07:49:29Z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FLCMData">
    <vt:lpwstr>B9FD094EA2FD01D93573615E3CD92CA9DDBC031372309655466F82C2FDBC1116F9B96B960EC9E451152A9F21FCED57DD5FDBC3975686DC1231AE5F7DD741358F</vt:lpwstr>
  </property>
</Properties>
</file>