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6" r:id="rId4"/>
    <p:sldId id="267" r:id="rId5"/>
    <p:sldId id="271" r:id="rId6"/>
    <p:sldId id="269" r:id="rId7"/>
    <p:sldId id="272" r:id="rId8"/>
    <p:sldId id="273" r:id="rId9"/>
    <p:sldId id="270" r:id="rId10"/>
    <p:sldId id="274" r:id="rId11"/>
    <p:sldId id="275" r:id="rId12"/>
    <p:sldId id="276"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4" autoAdjust="0"/>
    <p:restoredTop sz="94660"/>
  </p:normalViewPr>
  <p:slideViewPr>
    <p:cSldViewPr>
      <p:cViewPr varScale="1">
        <p:scale>
          <a:sx n="88" d="100"/>
          <a:sy n="88" d="100"/>
        </p:scale>
        <p:origin x="1332"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78"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an Chen" userId="b997a52b-5075-4dd6-aac7-3f2a7a5438eb" providerId="ADAL" clId="{80F7872E-E5E8-44D5-BDB8-D1197A0C5832}"/>
    <pc:docChg chg="undo redo custSel addSld delSld modSld">
      <pc:chgData name="Wei-Han Chen" userId="b997a52b-5075-4dd6-aac7-3f2a7a5438eb" providerId="ADAL" clId="{80F7872E-E5E8-44D5-BDB8-D1197A0C5832}" dt="2025-01-17T21:06:57.340" v="548" actId="20577"/>
      <pc:docMkLst>
        <pc:docMk/>
      </pc:docMkLst>
      <pc:sldChg chg="modSp">
        <pc:chgData name="Wei-Han Chen" userId="b997a52b-5075-4dd6-aac7-3f2a7a5438eb" providerId="ADAL" clId="{80F7872E-E5E8-44D5-BDB8-D1197A0C5832}" dt="2025-01-03T23:25:27.966" v="24"/>
        <pc:sldMkLst>
          <pc:docMk/>
          <pc:sldMk cId="0" sldId="256"/>
        </pc:sldMkLst>
        <pc:graphicFrameChg chg="mod">
          <ac:chgData name="Wei-Han Chen" userId="b997a52b-5075-4dd6-aac7-3f2a7a5438eb" providerId="ADAL" clId="{80F7872E-E5E8-44D5-BDB8-D1197A0C5832}" dt="2025-01-03T23:25:27.966" v="24"/>
          <ac:graphicFrameMkLst>
            <pc:docMk/>
            <pc:sldMk cId="0" sldId="256"/>
            <ac:graphicFrameMk id="3075" creationId="{00000000-0000-0000-0000-000000000000}"/>
          </ac:graphicFrameMkLst>
        </pc:graphicFrameChg>
      </pc:sldChg>
      <pc:sldChg chg="modSp mod">
        <pc:chgData name="Wei-Han Chen" userId="b997a52b-5075-4dd6-aac7-3f2a7a5438eb" providerId="ADAL" clId="{80F7872E-E5E8-44D5-BDB8-D1197A0C5832}" dt="2025-01-17T21:06:22.260" v="543" actId="20577"/>
        <pc:sldMkLst>
          <pc:docMk/>
          <pc:sldMk cId="0" sldId="257"/>
        </pc:sldMkLst>
        <pc:spChg chg="mod">
          <ac:chgData name="Wei-Han Chen" userId="b997a52b-5075-4dd6-aac7-3f2a7a5438eb" providerId="ADAL" clId="{80F7872E-E5E8-44D5-BDB8-D1197A0C5832}" dt="2025-01-17T21:06:22.260" v="543" actId="20577"/>
          <ac:spMkLst>
            <pc:docMk/>
            <pc:sldMk cId="0" sldId="257"/>
            <ac:spMk id="4098" creationId="{00000000-0000-0000-0000-000000000000}"/>
          </ac:spMkLst>
        </pc:spChg>
      </pc:sldChg>
      <pc:sldChg chg="modSp mod">
        <pc:chgData name="Wei-Han Chen" userId="b997a52b-5075-4dd6-aac7-3f2a7a5438eb" providerId="ADAL" clId="{80F7872E-E5E8-44D5-BDB8-D1197A0C5832}" dt="2025-01-17T21:06:57.340" v="548" actId="20577"/>
        <pc:sldMkLst>
          <pc:docMk/>
          <pc:sldMk cId="2776345372" sldId="266"/>
        </pc:sldMkLst>
        <pc:spChg chg="mod">
          <ac:chgData name="Wei-Han Chen" userId="b997a52b-5075-4dd6-aac7-3f2a7a5438eb" providerId="ADAL" clId="{80F7872E-E5E8-44D5-BDB8-D1197A0C5832}" dt="2025-01-04T02:00:28.206" v="133" actId="20577"/>
          <ac:spMkLst>
            <pc:docMk/>
            <pc:sldMk cId="2776345372" sldId="266"/>
            <ac:spMk id="4097" creationId="{00000000-0000-0000-0000-000000000000}"/>
          </ac:spMkLst>
        </pc:spChg>
        <pc:spChg chg="mod">
          <ac:chgData name="Wei-Han Chen" userId="b997a52b-5075-4dd6-aac7-3f2a7a5438eb" providerId="ADAL" clId="{80F7872E-E5E8-44D5-BDB8-D1197A0C5832}" dt="2025-01-17T21:06:57.340" v="548" actId="20577"/>
          <ac:spMkLst>
            <pc:docMk/>
            <pc:sldMk cId="2776345372" sldId="266"/>
            <ac:spMk id="4098" creationId="{00000000-0000-0000-0000-000000000000}"/>
          </ac:spMkLst>
        </pc:spChg>
      </pc:sldChg>
      <pc:sldChg chg="modSp mod">
        <pc:chgData name="Wei-Han Chen" userId="b997a52b-5075-4dd6-aac7-3f2a7a5438eb" providerId="ADAL" clId="{80F7872E-E5E8-44D5-BDB8-D1197A0C5832}" dt="2025-01-06T20:25:57.755" v="531" actId="20577"/>
        <pc:sldMkLst>
          <pc:docMk/>
          <pc:sldMk cId="1496425396" sldId="267"/>
        </pc:sldMkLst>
        <pc:spChg chg="mod">
          <ac:chgData name="Wei-Han Chen" userId="b997a52b-5075-4dd6-aac7-3f2a7a5438eb" providerId="ADAL" clId="{80F7872E-E5E8-44D5-BDB8-D1197A0C5832}" dt="2025-01-04T02:09:34.437" v="237" actId="6549"/>
          <ac:spMkLst>
            <pc:docMk/>
            <pc:sldMk cId="1496425396" sldId="267"/>
            <ac:spMk id="4097" creationId="{00000000-0000-0000-0000-000000000000}"/>
          </ac:spMkLst>
        </pc:spChg>
        <pc:spChg chg="mod">
          <ac:chgData name="Wei-Han Chen" userId="b997a52b-5075-4dd6-aac7-3f2a7a5438eb" providerId="ADAL" clId="{80F7872E-E5E8-44D5-BDB8-D1197A0C5832}" dt="2025-01-06T20:25:57.755" v="531" actId="20577"/>
          <ac:spMkLst>
            <pc:docMk/>
            <pc:sldMk cId="1496425396" sldId="267"/>
            <ac:spMk id="4098" creationId="{00000000-0000-0000-0000-000000000000}"/>
          </ac:spMkLst>
        </pc:spChg>
      </pc:sldChg>
      <pc:sldChg chg="modSp del mod">
        <pc:chgData name="Wei-Han Chen" userId="b997a52b-5075-4dd6-aac7-3f2a7a5438eb" providerId="ADAL" clId="{80F7872E-E5E8-44D5-BDB8-D1197A0C5832}" dt="2025-01-04T02:12:05.964" v="287" actId="47"/>
        <pc:sldMkLst>
          <pc:docMk/>
          <pc:sldMk cId="984800507" sldId="268"/>
        </pc:sldMkLst>
        <pc:spChg chg="mod">
          <ac:chgData name="Wei-Han Chen" userId="b997a52b-5075-4dd6-aac7-3f2a7a5438eb" providerId="ADAL" clId="{80F7872E-E5E8-44D5-BDB8-D1197A0C5832}" dt="2025-01-04T02:10:34.532" v="271" actId="6549"/>
          <ac:spMkLst>
            <pc:docMk/>
            <pc:sldMk cId="984800507" sldId="268"/>
            <ac:spMk id="4097" creationId="{00000000-0000-0000-0000-000000000000}"/>
          </ac:spMkLst>
        </pc:spChg>
        <pc:spChg chg="mod">
          <ac:chgData name="Wei-Han Chen" userId="b997a52b-5075-4dd6-aac7-3f2a7a5438eb" providerId="ADAL" clId="{80F7872E-E5E8-44D5-BDB8-D1197A0C5832}" dt="2025-01-04T02:11:57.147" v="286" actId="20577"/>
          <ac:spMkLst>
            <pc:docMk/>
            <pc:sldMk cId="984800507" sldId="268"/>
            <ac:spMk id="4098" creationId="{00000000-0000-0000-0000-000000000000}"/>
          </ac:spMkLst>
        </pc:spChg>
      </pc:sldChg>
      <pc:sldChg chg="modSp mod">
        <pc:chgData name="Wei-Han Chen" userId="b997a52b-5075-4dd6-aac7-3f2a7a5438eb" providerId="ADAL" clId="{80F7872E-E5E8-44D5-BDB8-D1197A0C5832}" dt="2025-01-04T02:18:24.582" v="459"/>
        <pc:sldMkLst>
          <pc:docMk/>
          <pc:sldMk cId="2686679265" sldId="269"/>
        </pc:sldMkLst>
        <pc:spChg chg="mod">
          <ac:chgData name="Wei-Han Chen" userId="b997a52b-5075-4dd6-aac7-3f2a7a5438eb" providerId="ADAL" clId="{80F7872E-E5E8-44D5-BDB8-D1197A0C5832}" dt="2025-01-04T02:15:53.061" v="396" actId="20577"/>
          <ac:spMkLst>
            <pc:docMk/>
            <pc:sldMk cId="2686679265" sldId="269"/>
            <ac:spMk id="4097" creationId="{00000000-0000-0000-0000-000000000000}"/>
          </ac:spMkLst>
        </pc:spChg>
        <pc:spChg chg="mod">
          <ac:chgData name="Wei-Han Chen" userId="b997a52b-5075-4dd6-aac7-3f2a7a5438eb" providerId="ADAL" clId="{80F7872E-E5E8-44D5-BDB8-D1197A0C5832}" dt="2025-01-04T02:18:24.582" v="459"/>
          <ac:spMkLst>
            <pc:docMk/>
            <pc:sldMk cId="2686679265" sldId="269"/>
            <ac:spMk id="4098" creationId="{00000000-0000-0000-0000-000000000000}"/>
          </ac:spMkLst>
        </pc:spChg>
      </pc:sldChg>
      <pc:sldChg chg="modSp mod">
        <pc:chgData name="Wei-Han Chen" userId="b997a52b-5075-4dd6-aac7-3f2a7a5438eb" providerId="ADAL" clId="{80F7872E-E5E8-44D5-BDB8-D1197A0C5832}" dt="2025-01-04T02:22:36.585" v="505" actId="20577"/>
        <pc:sldMkLst>
          <pc:docMk/>
          <pc:sldMk cId="1343591596" sldId="270"/>
        </pc:sldMkLst>
        <pc:spChg chg="mod">
          <ac:chgData name="Wei-Han Chen" userId="b997a52b-5075-4dd6-aac7-3f2a7a5438eb" providerId="ADAL" clId="{80F7872E-E5E8-44D5-BDB8-D1197A0C5832}" dt="2025-01-04T02:22:36.585" v="505" actId="20577"/>
          <ac:spMkLst>
            <pc:docMk/>
            <pc:sldMk cId="1343591596" sldId="270"/>
            <ac:spMk id="4098" creationId="{00000000-0000-0000-0000-000000000000}"/>
          </ac:spMkLst>
        </pc:spChg>
      </pc:sldChg>
      <pc:sldChg chg="addSp delSp modSp add mod">
        <pc:chgData name="Wei-Han Chen" userId="b997a52b-5075-4dd6-aac7-3f2a7a5438eb" providerId="ADAL" clId="{80F7872E-E5E8-44D5-BDB8-D1197A0C5832}" dt="2025-01-04T02:14:08.484" v="394"/>
        <pc:sldMkLst>
          <pc:docMk/>
          <pc:sldMk cId="1123104543" sldId="271"/>
        </pc:sldMkLst>
        <pc:spChg chg="add del mod">
          <ac:chgData name="Wei-Han Chen" userId="b997a52b-5075-4dd6-aac7-3f2a7a5438eb" providerId="ADAL" clId="{80F7872E-E5E8-44D5-BDB8-D1197A0C5832}" dt="2025-01-04T02:13:38.241" v="382"/>
          <ac:spMkLst>
            <pc:docMk/>
            <pc:sldMk cId="1123104543" sldId="271"/>
            <ac:spMk id="2" creationId="{DEB952D8-12F0-9D79-4CAC-918F75A3B27E}"/>
          </ac:spMkLst>
        </pc:spChg>
        <pc:spChg chg="add del mod">
          <ac:chgData name="Wei-Han Chen" userId="b997a52b-5075-4dd6-aac7-3f2a7a5438eb" providerId="ADAL" clId="{80F7872E-E5E8-44D5-BDB8-D1197A0C5832}" dt="2025-01-04T02:13:38.241" v="382"/>
          <ac:spMkLst>
            <pc:docMk/>
            <pc:sldMk cId="1123104543" sldId="271"/>
            <ac:spMk id="3" creationId="{4815AE10-C375-7904-2FC3-BD145B5B0CD4}"/>
          </ac:spMkLst>
        </pc:spChg>
        <pc:spChg chg="add del mod">
          <ac:chgData name="Wei-Han Chen" userId="b997a52b-5075-4dd6-aac7-3f2a7a5438eb" providerId="ADAL" clId="{80F7872E-E5E8-44D5-BDB8-D1197A0C5832}" dt="2025-01-04T02:13:38.241" v="382"/>
          <ac:spMkLst>
            <pc:docMk/>
            <pc:sldMk cId="1123104543" sldId="271"/>
            <ac:spMk id="7" creationId="{A4C226F3-C32F-9159-DD41-1C6D27B8B66A}"/>
          </ac:spMkLst>
        </pc:spChg>
        <pc:spChg chg="add del mod">
          <ac:chgData name="Wei-Han Chen" userId="b997a52b-5075-4dd6-aac7-3f2a7a5438eb" providerId="ADAL" clId="{80F7872E-E5E8-44D5-BDB8-D1197A0C5832}" dt="2025-01-04T02:13:38.241" v="382"/>
          <ac:spMkLst>
            <pc:docMk/>
            <pc:sldMk cId="1123104543" sldId="271"/>
            <ac:spMk id="8" creationId="{D51B15DA-6BC6-AD77-37B5-960AE3529F75}"/>
          </ac:spMkLst>
        </pc:spChg>
        <pc:spChg chg="add del mod">
          <ac:chgData name="Wei-Han Chen" userId="b997a52b-5075-4dd6-aac7-3f2a7a5438eb" providerId="ADAL" clId="{80F7872E-E5E8-44D5-BDB8-D1197A0C5832}" dt="2025-01-04T02:13:38.241" v="382"/>
          <ac:spMkLst>
            <pc:docMk/>
            <pc:sldMk cId="1123104543" sldId="271"/>
            <ac:spMk id="9" creationId="{042BF7E8-5F2F-5C85-0895-2CDCDE82953C}"/>
          </ac:spMkLst>
        </pc:spChg>
        <pc:spChg chg="add del mod">
          <ac:chgData name="Wei-Han Chen" userId="b997a52b-5075-4dd6-aac7-3f2a7a5438eb" providerId="ADAL" clId="{80F7872E-E5E8-44D5-BDB8-D1197A0C5832}" dt="2025-01-04T02:13:38.241" v="382"/>
          <ac:spMkLst>
            <pc:docMk/>
            <pc:sldMk cId="1123104543" sldId="271"/>
            <ac:spMk id="10" creationId="{FAFA1F5F-648F-4D62-9A39-E4D91107E0D6}"/>
          </ac:spMkLst>
        </pc:spChg>
        <pc:spChg chg="add del mod">
          <ac:chgData name="Wei-Han Chen" userId="b997a52b-5075-4dd6-aac7-3f2a7a5438eb" providerId="ADAL" clId="{80F7872E-E5E8-44D5-BDB8-D1197A0C5832}" dt="2025-01-04T02:13:38.241" v="382"/>
          <ac:spMkLst>
            <pc:docMk/>
            <pc:sldMk cId="1123104543" sldId="271"/>
            <ac:spMk id="11" creationId="{FBDB5715-AA5B-1767-037D-7BC616D6ABF0}"/>
          </ac:spMkLst>
        </pc:spChg>
        <pc:spChg chg="add del mod">
          <ac:chgData name="Wei-Han Chen" userId="b997a52b-5075-4dd6-aac7-3f2a7a5438eb" providerId="ADAL" clId="{80F7872E-E5E8-44D5-BDB8-D1197A0C5832}" dt="2025-01-04T02:13:38.241" v="382"/>
          <ac:spMkLst>
            <pc:docMk/>
            <pc:sldMk cId="1123104543" sldId="271"/>
            <ac:spMk id="12" creationId="{8DE8D3DE-E135-94A5-C904-0353DF08CF97}"/>
          </ac:spMkLst>
        </pc:spChg>
        <pc:spChg chg="add del mod">
          <ac:chgData name="Wei-Han Chen" userId="b997a52b-5075-4dd6-aac7-3f2a7a5438eb" providerId="ADAL" clId="{80F7872E-E5E8-44D5-BDB8-D1197A0C5832}" dt="2025-01-04T02:13:38.241" v="382"/>
          <ac:spMkLst>
            <pc:docMk/>
            <pc:sldMk cId="1123104543" sldId="271"/>
            <ac:spMk id="13" creationId="{CB564365-9AD8-8F04-71A3-9656BFF2DDD1}"/>
          </ac:spMkLst>
        </pc:spChg>
        <pc:spChg chg="add del mod">
          <ac:chgData name="Wei-Han Chen" userId="b997a52b-5075-4dd6-aac7-3f2a7a5438eb" providerId="ADAL" clId="{80F7872E-E5E8-44D5-BDB8-D1197A0C5832}" dt="2025-01-04T02:13:38.241" v="382"/>
          <ac:spMkLst>
            <pc:docMk/>
            <pc:sldMk cId="1123104543" sldId="271"/>
            <ac:spMk id="16" creationId="{1DD15956-1DAD-1A9C-5FDC-04FD425603F9}"/>
          </ac:spMkLst>
        </pc:spChg>
        <pc:spChg chg="add del mod">
          <ac:chgData name="Wei-Han Chen" userId="b997a52b-5075-4dd6-aac7-3f2a7a5438eb" providerId="ADAL" clId="{80F7872E-E5E8-44D5-BDB8-D1197A0C5832}" dt="2025-01-04T02:13:38.241" v="382"/>
          <ac:spMkLst>
            <pc:docMk/>
            <pc:sldMk cId="1123104543" sldId="271"/>
            <ac:spMk id="17" creationId="{8130A522-C9C4-A3D7-1489-98B16D5DB3CC}"/>
          </ac:spMkLst>
        </pc:spChg>
        <pc:spChg chg="add del mod">
          <ac:chgData name="Wei-Han Chen" userId="b997a52b-5075-4dd6-aac7-3f2a7a5438eb" providerId="ADAL" clId="{80F7872E-E5E8-44D5-BDB8-D1197A0C5832}" dt="2025-01-04T02:13:52.443" v="388"/>
          <ac:spMkLst>
            <pc:docMk/>
            <pc:sldMk cId="1123104543" sldId="271"/>
            <ac:spMk id="18" creationId="{1D73E878-D541-74CF-7A01-1A529EF0598C}"/>
          </ac:spMkLst>
        </pc:spChg>
        <pc:spChg chg="add del mod">
          <ac:chgData name="Wei-Han Chen" userId="b997a52b-5075-4dd6-aac7-3f2a7a5438eb" providerId="ADAL" clId="{80F7872E-E5E8-44D5-BDB8-D1197A0C5832}" dt="2025-01-04T02:13:52.443" v="388"/>
          <ac:spMkLst>
            <pc:docMk/>
            <pc:sldMk cId="1123104543" sldId="271"/>
            <ac:spMk id="19" creationId="{A5D286D5-91AE-C3B6-7E83-F4A239629539}"/>
          </ac:spMkLst>
        </pc:spChg>
        <pc:spChg chg="add del mod">
          <ac:chgData name="Wei-Han Chen" userId="b997a52b-5075-4dd6-aac7-3f2a7a5438eb" providerId="ADAL" clId="{80F7872E-E5E8-44D5-BDB8-D1197A0C5832}" dt="2025-01-04T02:13:52.443" v="388"/>
          <ac:spMkLst>
            <pc:docMk/>
            <pc:sldMk cId="1123104543" sldId="271"/>
            <ac:spMk id="20" creationId="{59A38844-2359-285D-86C0-FD7E17A15108}"/>
          </ac:spMkLst>
        </pc:spChg>
        <pc:spChg chg="add del mod">
          <ac:chgData name="Wei-Han Chen" userId="b997a52b-5075-4dd6-aac7-3f2a7a5438eb" providerId="ADAL" clId="{80F7872E-E5E8-44D5-BDB8-D1197A0C5832}" dt="2025-01-04T02:13:52.443" v="388"/>
          <ac:spMkLst>
            <pc:docMk/>
            <pc:sldMk cId="1123104543" sldId="271"/>
            <ac:spMk id="21" creationId="{574D8FB1-9C83-FDDB-285B-6A63A4D5EC39}"/>
          </ac:spMkLst>
        </pc:spChg>
        <pc:spChg chg="add del mod">
          <ac:chgData name="Wei-Han Chen" userId="b997a52b-5075-4dd6-aac7-3f2a7a5438eb" providerId="ADAL" clId="{80F7872E-E5E8-44D5-BDB8-D1197A0C5832}" dt="2025-01-04T02:13:52.443" v="388"/>
          <ac:spMkLst>
            <pc:docMk/>
            <pc:sldMk cId="1123104543" sldId="271"/>
            <ac:spMk id="22" creationId="{3BADD6EA-7019-C1F6-D443-C1BCE0043594}"/>
          </ac:spMkLst>
        </pc:spChg>
        <pc:spChg chg="add del mod">
          <ac:chgData name="Wei-Han Chen" userId="b997a52b-5075-4dd6-aac7-3f2a7a5438eb" providerId="ADAL" clId="{80F7872E-E5E8-44D5-BDB8-D1197A0C5832}" dt="2025-01-04T02:13:52.443" v="388"/>
          <ac:spMkLst>
            <pc:docMk/>
            <pc:sldMk cId="1123104543" sldId="271"/>
            <ac:spMk id="23" creationId="{C244BF3D-8F1C-C7E1-4940-37DDB84FB2DE}"/>
          </ac:spMkLst>
        </pc:spChg>
        <pc:spChg chg="add del mod">
          <ac:chgData name="Wei-Han Chen" userId="b997a52b-5075-4dd6-aac7-3f2a7a5438eb" providerId="ADAL" clId="{80F7872E-E5E8-44D5-BDB8-D1197A0C5832}" dt="2025-01-04T02:13:52.443" v="388"/>
          <ac:spMkLst>
            <pc:docMk/>
            <pc:sldMk cId="1123104543" sldId="271"/>
            <ac:spMk id="24" creationId="{57FD9887-222F-4E3B-F989-569C659F1829}"/>
          </ac:spMkLst>
        </pc:spChg>
        <pc:spChg chg="add del mod">
          <ac:chgData name="Wei-Han Chen" userId="b997a52b-5075-4dd6-aac7-3f2a7a5438eb" providerId="ADAL" clId="{80F7872E-E5E8-44D5-BDB8-D1197A0C5832}" dt="2025-01-04T02:13:52.443" v="388"/>
          <ac:spMkLst>
            <pc:docMk/>
            <pc:sldMk cId="1123104543" sldId="271"/>
            <ac:spMk id="25" creationId="{097C1F8A-99AC-E656-6E0D-22B2D8B6EBB2}"/>
          </ac:spMkLst>
        </pc:spChg>
        <pc:spChg chg="add del mod">
          <ac:chgData name="Wei-Han Chen" userId="b997a52b-5075-4dd6-aac7-3f2a7a5438eb" providerId="ADAL" clId="{80F7872E-E5E8-44D5-BDB8-D1197A0C5832}" dt="2025-01-04T02:13:52.443" v="388"/>
          <ac:spMkLst>
            <pc:docMk/>
            <pc:sldMk cId="1123104543" sldId="271"/>
            <ac:spMk id="26" creationId="{80039C09-1A15-E8BD-A708-83FB30674F1A}"/>
          </ac:spMkLst>
        </pc:spChg>
        <pc:spChg chg="add del mod">
          <ac:chgData name="Wei-Han Chen" userId="b997a52b-5075-4dd6-aac7-3f2a7a5438eb" providerId="ADAL" clId="{80F7872E-E5E8-44D5-BDB8-D1197A0C5832}" dt="2025-01-04T02:13:52.443" v="388"/>
          <ac:spMkLst>
            <pc:docMk/>
            <pc:sldMk cId="1123104543" sldId="271"/>
            <ac:spMk id="29" creationId="{EB7BCB98-75A5-B834-2926-AB86140E77EC}"/>
          </ac:spMkLst>
        </pc:spChg>
        <pc:spChg chg="add del mod">
          <ac:chgData name="Wei-Han Chen" userId="b997a52b-5075-4dd6-aac7-3f2a7a5438eb" providerId="ADAL" clId="{80F7872E-E5E8-44D5-BDB8-D1197A0C5832}" dt="2025-01-04T02:13:52.443" v="388"/>
          <ac:spMkLst>
            <pc:docMk/>
            <pc:sldMk cId="1123104543" sldId="271"/>
            <ac:spMk id="30" creationId="{98B1AD37-8102-5023-875F-A027F78F9CD3}"/>
          </ac:spMkLst>
        </pc:spChg>
        <pc:spChg chg="add mod">
          <ac:chgData name="Wei-Han Chen" userId="b997a52b-5075-4dd6-aac7-3f2a7a5438eb" providerId="ADAL" clId="{80F7872E-E5E8-44D5-BDB8-D1197A0C5832}" dt="2025-01-04T02:13:52.459" v="389"/>
          <ac:spMkLst>
            <pc:docMk/>
            <pc:sldMk cId="1123104543" sldId="271"/>
            <ac:spMk id="31" creationId="{3432753A-3C13-2F27-ABF4-67FD0FDC42C7}"/>
          </ac:spMkLst>
        </pc:spChg>
        <pc:spChg chg="add mod">
          <ac:chgData name="Wei-Han Chen" userId="b997a52b-5075-4dd6-aac7-3f2a7a5438eb" providerId="ADAL" clId="{80F7872E-E5E8-44D5-BDB8-D1197A0C5832}" dt="2025-01-04T02:13:52.459" v="389"/>
          <ac:spMkLst>
            <pc:docMk/>
            <pc:sldMk cId="1123104543" sldId="271"/>
            <ac:spMk id="32" creationId="{BD6B977F-8D66-F63A-7715-137CB7E3FDFD}"/>
          </ac:spMkLst>
        </pc:spChg>
        <pc:spChg chg="add mod">
          <ac:chgData name="Wei-Han Chen" userId="b997a52b-5075-4dd6-aac7-3f2a7a5438eb" providerId="ADAL" clId="{80F7872E-E5E8-44D5-BDB8-D1197A0C5832}" dt="2025-01-04T02:13:52.459" v="389"/>
          <ac:spMkLst>
            <pc:docMk/>
            <pc:sldMk cId="1123104543" sldId="271"/>
            <ac:spMk id="33" creationId="{5CF555A3-5A25-4DDA-AA60-25A965D7AD60}"/>
          </ac:spMkLst>
        </pc:spChg>
        <pc:spChg chg="add mod">
          <ac:chgData name="Wei-Han Chen" userId="b997a52b-5075-4dd6-aac7-3f2a7a5438eb" providerId="ADAL" clId="{80F7872E-E5E8-44D5-BDB8-D1197A0C5832}" dt="2025-01-04T02:13:52.459" v="389"/>
          <ac:spMkLst>
            <pc:docMk/>
            <pc:sldMk cId="1123104543" sldId="271"/>
            <ac:spMk id="34" creationId="{1CE5412D-2E1A-ED4C-37F5-22ED0DF3FD90}"/>
          </ac:spMkLst>
        </pc:spChg>
        <pc:spChg chg="add mod">
          <ac:chgData name="Wei-Han Chen" userId="b997a52b-5075-4dd6-aac7-3f2a7a5438eb" providerId="ADAL" clId="{80F7872E-E5E8-44D5-BDB8-D1197A0C5832}" dt="2025-01-04T02:13:52.459" v="389"/>
          <ac:spMkLst>
            <pc:docMk/>
            <pc:sldMk cId="1123104543" sldId="271"/>
            <ac:spMk id="35" creationId="{9FE3AB9A-6879-3DDE-5EEA-7C34117A4FD3}"/>
          </ac:spMkLst>
        </pc:spChg>
        <pc:spChg chg="add mod">
          <ac:chgData name="Wei-Han Chen" userId="b997a52b-5075-4dd6-aac7-3f2a7a5438eb" providerId="ADAL" clId="{80F7872E-E5E8-44D5-BDB8-D1197A0C5832}" dt="2025-01-04T02:13:52.459" v="389"/>
          <ac:spMkLst>
            <pc:docMk/>
            <pc:sldMk cId="1123104543" sldId="271"/>
            <ac:spMk id="36" creationId="{166D36CE-B68D-787D-5A3A-78E3EE0BD3D6}"/>
          </ac:spMkLst>
        </pc:spChg>
        <pc:spChg chg="add mod">
          <ac:chgData name="Wei-Han Chen" userId="b997a52b-5075-4dd6-aac7-3f2a7a5438eb" providerId="ADAL" clId="{80F7872E-E5E8-44D5-BDB8-D1197A0C5832}" dt="2025-01-04T02:13:52.459" v="389"/>
          <ac:spMkLst>
            <pc:docMk/>
            <pc:sldMk cId="1123104543" sldId="271"/>
            <ac:spMk id="37" creationId="{8BF6900E-0340-6337-2A70-C2C57E31904D}"/>
          </ac:spMkLst>
        </pc:spChg>
        <pc:spChg chg="add mod">
          <ac:chgData name="Wei-Han Chen" userId="b997a52b-5075-4dd6-aac7-3f2a7a5438eb" providerId="ADAL" clId="{80F7872E-E5E8-44D5-BDB8-D1197A0C5832}" dt="2025-01-04T02:13:52.459" v="389"/>
          <ac:spMkLst>
            <pc:docMk/>
            <pc:sldMk cId="1123104543" sldId="271"/>
            <ac:spMk id="38" creationId="{1A9FC7C9-2B32-93A0-0994-22E35E946A86}"/>
          </ac:spMkLst>
        </pc:spChg>
        <pc:spChg chg="add mod">
          <ac:chgData name="Wei-Han Chen" userId="b997a52b-5075-4dd6-aac7-3f2a7a5438eb" providerId="ADAL" clId="{80F7872E-E5E8-44D5-BDB8-D1197A0C5832}" dt="2025-01-04T02:13:52.459" v="389"/>
          <ac:spMkLst>
            <pc:docMk/>
            <pc:sldMk cId="1123104543" sldId="271"/>
            <ac:spMk id="39" creationId="{46F9E9AA-3773-CA0F-DA14-D517243951B7}"/>
          </ac:spMkLst>
        </pc:spChg>
        <pc:spChg chg="add mod">
          <ac:chgData name="Wei-Han Chen" userId="b997a52b-5075-4dd6-aac7-3f2a7a5438eb" providerId="ADAL" clId="{80F7872E-E5E8-44D5-BDB8-D1197A0C5832}" dt="2025-01-04T02:13:52.459" v="389"/>
          <ac:spMkLst>
            <pc:docMk/>
            <pc:sldMk cId="1123104543" sldId="271"/>
            <ac:spMk id="42" creationId="{FD611967-9ECF-74B3-624F-D2608DED77D1}"/>
          </ac:spMkLst>
        </pc:spChg>
        <pc:spChg chg="add mod">
          <ac:chgData name="Wei-Han Chen" userId="b997a52b-5075-4dd6-aac7-3f2a7a5438eb" providerId="ADAL" clId="{80F7872E-E5E8-44D5-BDB8-D1197A0C5832}" dt="2025-01-04T02:13:52.459" v="389"/>
          <ac:spMkLst>
            <pc:docMk/>
            <pc:sldMk cId="1123104543" sldId="271"/>
            <ac:spMk id="43" creationId="{0E524DDB-CDC4-69C3-D5EE-DF2474C923FD}"/>
          </ac:spMkLst>
        </pc:spChg>
        <pc:spChg chg="add del mod">
          <ac:chgData name="Wei-Han Chen" userId="b997a52b-5075-4dd6-aac7-3f2a7a5438eb" providerId="ADAL" clId="{80F7872E-E5E8-44D5-BDB8-D1197A0C5832}" dt="2025-01-04T02:14:08.469" v="393"/>
          <ac:spMkLst>
            <pc:docMk/>
            <pc:sldMk cId="1123104543" sldId="271"/>
            <ac:spMk id="44" creationId="{332A58A7-5692-714D-FD0F-0CC005C284E4}"/>
          </ac:spMkLst>
        </pc:spChg>
        <pc:spChg chg="add mod">
          <ac:chgData name="Wei-Han Chen" userId="b997a52b-5075-4dd6-aac7-3f2a7a5438eb" providerId="ADAL" clId="{80F7872E-E5E8-44D5-BDB8-D1197A0C5832}" dt="2025-01-04T02:14:08.484" v="394"/>
          <ac:spMkLst>
            <pc:docMk/>
            <pc:sldMk cId="1123104543" sldId="271"/>
            <ac:spMk id="45" creationId="{E36176BB-5ACF-ED25-9C9E-64E65060ADEB}"/>
          </ac:spMkLst>
        </pc:spChg>
        <pc:spChg chg="mod">
          <ac:chgData name="Wei-Han Chen" userId="b997a52b-5075-4dd6-aac7-3f2a7a5438eb" providerId="ADAL" clId="{80F7872E-E5E8-44D5-BDB8-D1197A0C5832}" dt="2025-01-04T02:13:44.834" v="384" actId="15"/>
          <ac:spMkLst>
            <pc:docMk/>
            <pc:sldMk cId="1123104543" sldId="271"/>
            <ac:spMk id="4098" creationId="{00000000-0000-0000-0000-000000000000}"/>
          </ac:spMkLst>
        </pc:spChg>
        <pc:cxnChg chg="add del mod">
          <ac:chgData name="Wei-Han Chen" userId="b997a52b-5075-4dd6-aac7-3f2a7a5438eb" providerId="ADAL" clId="{80F7872E-E5E8-44D5-BDB8-D1197A0C5832}" dt="2025-01-04T02:13:38.241" v="382"/>
          <ac:cxnSpMkLst>
            <pc:docMk/>
            <pc:sldMk cId="1123104543" sldId="271"/>
            <ac:cxnSpMk id="14" creationId="{2575294B-0C4E-E1B0-DE26-7BA85ED82723}"/>
          </ac:cxnSpMkLst>
        </pc:cxnChg>
        <pc:cxnChg chg="add del mod">
          <ac:chgData name="Wei-Han Chen" userId="b997a52b-5075-4dd6-aac7-3f2a7a5438eb" providerId="ADAL" clId="{80F7872E-E5E8-44D5-BDB8-D1197A0C5832}" dt="2025-01-04T02:13:38.241" v="382"/>
          <ac:cxnSpMkLst>
            <pc:docMk/>
            <pc:sldMk cId="1123104543" sldId="271"/>
            <ac:cxnSpMk id="15" creationId="{9A958E13-1FD2-421A-FFA2-CC5FCB810CCF}"/>
          </ac:cxnSpMkLst>
        </pc:cxnChg>
        <pc:cxnChg chg="add del mod">
          <ac:chgData name="Wei-Han Chen" userId="b997a52b-5075-4dd6-aac7-3f2a7a5438eb" providerId="ADAL" clId="{80F7872E-E5E8-44D5-BDB8-D1197A0C5832}" dt="2025-01-04T02:13:52.443" v="388"/>
          <ac:cxnSpMkLst>
            <pc:docMk/>
            <pc:sldMk cId="1123104543" sldId="271"/>
            <ac:cxnSpMk id="27" creationId="{BD040671-D49A-E068-BE14-E701C4D23340}"/>
          </ac:cxnSpMkLst>
        </pc:cxnChg>
        <pc:cxnChg chg="add del mod">
          <ac:chgData name="Wei-Han Chen" userId="b997a52b-5075-4dd6-aac7-3f2a7a5438eb" providerId="ADAL" clId="{80F7872E-E5E8-44D5-BDB8-D1197A0C5832}" dt="2025-01-04T02:13:52.443" v="388"/>
          <ac:cxnSpMkLst>
            <pc:docMk/>
            <pc:sldMk cId="1123104543" sldId="271"/>
            <ac:cxnSpMk id="28" creationId="{71751D76-0CB3-EDDF-0335-05CE765DBEE3}"/>
          </ac:cxnSpMkLst>
        </pc:cxnChg>
        <pc:cxnChg chg="add mod">
          <ac:chgData name="Wei-Han Chen" userId="b997a52b-5075-4dd6-aac7-3f2a7a5438eb" providerId="ADAL" clId="{80F7872E-E5E8-44D5-BDB8-D1197A0C5832}" dt="2025-01-04T02:13:52.459" v="389"/>
          <ac:cxnSpMkLst>
            <pc:docMk/>
            <pc:sldMk cId="1123104543" sldId="271"/>
            <ac:cxnSpMk id="40" creationId="{D5F97367-5B43-6607-431E-8C3E9A8990B7}"/>
          </ac:cxnSpMkLst>
        </pc:cxnChg>
        <pc:cxnChg chg="add mod">
          <ac:chgData name="Wei-Han Chen" userId="b997a52b-5075-4dd6-aac7-3f2a7a5438eb" providerId="ADAL" clId="{80F7872E-E5E8-44D5-BDB8-D1197A0C5832}" dt="2025-01-04T02:13:52.459" v="389"/>
          <ac:cxnSpMkLst>
            <pc:docMk/>
            <pc:sldMk cId="1123104543" sldId="271"/>
            <ac:cxnSpMk id="41" creationId="{3BD96DF2-FEC8-D6B5-BA02-1280503787A8}"/>
          </ac:cxnSpMkLst>
        </pc:cxnChg>
      </pc:sldChg>
      <pc:sldChg chg="addSp delSp modSp add mod">
        <pc:chgData name="Wei-Han Chen" userId="b997a52b-5075-4dd6-aac7-3f2a7a5438eb" providerId="ADAL" clId="{80F7872E-E5E8-44D5-BDB8-D1197A0C5832}" dt="2025-01-04T02:19:14.641" v="483" actId="1035"/>
        <pc:sldMkLst>
          <pc:docMk/>
          <pc:sldMk cId="2182095391" sldId="272"/>
        </pc:sldMkLst>
        <pc:spChg chg="add del mod">
          <ac:chgData name="Wei-Han Chen" userId="b997a52b-5075-4dd6-aac7-3f2a7a5438eb" providerId="ADAL" clId="{80F7872E-E5E8-44D5-BDB8-D1197A0C5832}" dt="2025-01-04T02:19:10.999" v="475"/>
          <ac:spMkLst>
            <pc:docMk/>
            <pc:sldMk cId="2182095391" sldId="272"/>
            <ac:spMk id="2" creationId="{705978B9-1F90-877B-11C2-11727A42E0D3}"/>
          </ac:spMkLst>
        </pc:spChg>
        <pc:spChg chg="add del mod">
          <ac:chgData name="Wei-Han Chen" userId="b997a52b-5075-4dd6-aac7-3f2a7a5438eb" providerId="ADAL" clId="{80F7872E-E5E8-44D5-BDB8-D1197A0C5832}" dt="2025-01-04T02:19:10.999" v="475"/>
          <ac:spMkLst>
            <pc:docMk/>
            <pc:sldMk cId="2182095391" sldId="272"/>
            <ac:spMk id="3" creationId="{923BAB09-C23B-B318-04CB-7107722A1D0E}"/>
          </ac:spMkLst>
        </pc:spChg>
        <pc:spChg chg="add del mod">
          <ac:chgData name="Wei-Han Chen" userId="b997a52b-5075-4dd6-aac7-3f2a7a5438eb" providerId="ADAL" clId="{80F7872E-E5E8-44D5-BDB8-D1197A0C5832}" dt="2025-01-04T02:19:10.999" v="475"/>
          <ac:spMkLst>
            <pc:docMk/>
            <pc:sldMk cId="2182095391" sldId="272"/>
            <ac:spMk id="7" creationId="{A3E57140-7757-E6C1-B2BE-900B7DBC1ED0}"/>
          </ac:spMkLst>
        </pc:spChg>
        <pc:spChg chg="add del mod">
          <ac:chgData name="Wei-Han Chen" userId="b997a52b-5075-4dd6-aac7-3f2a7a5438eb" providerId="ADAL" clId="{80F7872E-E5E8-44D5-BDB8-D1197A0C5832}" dt="2025-01-04T02:19:10.999" v="475"/>
          <ac:spMkLst>
            <pc:docMk/>
            <pc:sldMk cId="2182095391" sldId="272"/>
            <ac:spMk id="8" creationId="{3FBCBC68-F053-38A3-4F7D-52CD7D21D1A6}"/>
          </ac:spMkLst>
        </pc:spChg>
        <pc:spChg chg="add del mod">
          <ac:chgData name="Wei-Han Chen" userId="b997a52b-5075-4dd6-aac7-3f2a7a5438eb" providerId="ADAL" clId="{80F7872E-E5E8-44D5-BDB8-D1197A0C5832}" dt="2025-01-04T02:19:10.999" v="475"/>
          <ac:spMkLst>
            <pc:docMk/>
            <pc:sldMk cId="2182095391" sldId="272"/>
            <ac:spMk id="9" creationId="{05053E68-8975-D222-0D22-D27D5DA208B8}"/>
          </ac:spMkLst>
        </pc:spChg>
        <pc:spChg chg="add del mod">
          <ac:chgData name="Wei-Han Chen" userId="b997a52b-5075-4dd6-aac7-3f2a7a5438eb" providerId="ADAL" clId="{80F7872E-E5E8-44D5-BDB8-D1197A0C5832}" dt="2025-01-04T02:19:10.999" v="475"/>
          <ac:spMkLst>
            <pc:docMk/>
            <pc:sldMk cId="2182095391" sldId="272"/>
            <ac:spMk id="10" creationId="{7A6769F0-A6BC-FA6D-569D-D679FCB58328}"/>
          </ac:spMkLst>
        </pc:spChg>
        <pc:spChg chg="add del mod">
          <ac:chgData name="Wei-Han Chen" userId="b997a52b-5075-4dd6-aac7-3f2a7a5438eb" providerId="ADAL" clId="{80F7872E-E5E8-44D5-BDB8-D1197A0C5832}" dt="2025-01-04T02:19:10.999" v="475"/>
          <ac:spMkLst>
            <pc:docMk/>
            <pc:sldMk cId="2182095391" sldId="272"/>
            <ac:spMk id="11" creationId="{CC944178-B54A-D8A9-5CB6-886C3BE15852}"/>
          </ac:spMkLst>
        </pc:spChg>
        <pc:spChg chg="add del mod">
          <ac:chgData name="Wei-Han Chen" userId="b997a52b-5075-4dd6-aac7-3f2a7a5438eb" providerId="ADAL" clId="{80F7872E-E5E8-44D5-BDB8-D1197A0C5832}" dt="2025-01-04T02:19:10.999" v="475"/>
          <ac:spMkLst>
            <pc:docMk/>
            <pc:sldMk cId="2182095391" sldId="272"/>
            <ac:spMk id="12" creationId="{16A5528E-96F7-C333-393C-4AE000510678}"/>
          </ac:spMkLst>
        </pc:spChg>
        <pc:spChg chg="add del mod">
          <ac:chgData name="Wei-Han Chen" userId="b997a52b-5075-4dd6-aac7-3f2a7a5438eb" providerId="ADAL" clId="{80F7872E-E5E8-44D5-BDB8-D1197A0C5832}" dt="2025-01-04T02:19:10.999" v="475"/>
          <ac:spMkLst>
            <pc:docMk/>
            <pc:sldMk cId="2182095391" sldId="272"/>
            <ac:spMk id="13" creationId="{1E9260F1-A7F3-6AFE-849E-973568024A36}"/>
          </ac:spMkLst>
        </pc:spChg>
        <pc:spChg chg="add del mod">
          <ac:chgData name="Wei-Han Chen" userId="b997a52b-5075-4dd6-aac7-3f2a7a5438eb" providerId="ADAL" clId="{80F7872E-E5E8-44D5-BDB8-D1197A0C5832}" dt="2025-01-04T02:19:10.999" v="475"/>
          <ac:spMkLst>
            <pc:docMk/>
            <pc:sldMk cId="2182095391" sldId="272"/>
            <ac:spMk id="14" creationId="{C85F3D8C-0256-F0CB-E131-05D428CEECD8}"/>
          </ac:spMkLst>
        </pc:spChg>
        <pc:spChg chg="add del mod">
          <ac:chgData name="Wei-Han Chen" userId="b997a52b-5075-4dd6-aac7-3f2a7a5438eb" providerId="ADAL" clId="{80F7872E-E5E8-44D5-BDB8-D1197A0C5832}" dt="2025-01-04T02:19:10.999" v="475"/>
          <ac:spMkLst>
            <pc:docMk/>
            <pc:sldMk cId="2182095391" sldId="272"/>
            <ac:spMk id="17" creationId="{68BC7C07-1FBC-B902-8E09-E6D57099AA3A}"/>
          </ac:spMkLst>
        </pc:spChg>
        <pc:spChg chg="add del mod">
          <ac:chgData name="Wei-Han Chen" userId="b997a52b-5075-4dd6-aac7-3f2a7a5438eb" providerId="ADAL" clId="{80F7872E-E5E8-44D5-BDB8-D1197A0C5832}" dt="2025-01-04T02:19:10.999" v="475"/>
          <ac:spMkLst>
            <pc:docMk/>
            <pc:sldMk cId="2182095391" sldId="272"/>
            <ac:spMk id="18" creationId="{9F96E76B-C94F-8161-F4B6-C261103782F7}"/>
          </ac:spMkLst>
        </pc:spChg>
        <pc:spChg chg="add del mod">
          <ac:chgData name="Wei-Han Chen" userId="b997a52b-5075-4dd6-aac7-3f2a7a5438eb" providerId="ADAL" clId="{80F7872E-E5E8-44D5-BDB8-D1197A0C5832}" dt="2025-01-04T02:19:10.999" v="475"/>
          <ac:spMkLst>
            <pc:docMk/>
            <pc:sldMk cId="2182095391" sldId="272"/>
            <ac:spMk id="19" creationId="{3DB7961A-D91E-C556-C600-9AF8BE1D5AE4}"/>
          </ac:spMkLst>
        </pc:spChg>
        <pc:spChg chg="add del mod">
          <ac:chgData name="Wei-Han Chen" userId="b997a52b-5075-4dd6-aac7-3f2a7a5438eb" providerId="ADAL" clId="{80F7872E-E5E8-44D5-BDB8-D1197A0C5832}" dt="2025-01-04T02:19:10.999" v="475"/>
          <ac:spMkLst>
            <pc:docMk/>
            <pc:sldMk cId="2182095391" sldId="272"/>
            <ac:spMk id="20" creationId="{A511AAE3-D1C3-0709-003F-78B63E2F4768}"/>
          </ac:spMkLst>
        </pc:spChg>
        <pc:spChg chg="add mod">
          <ac:chgData name="Wei-Han Chen" userId="b997a52b-5075-4dd6-aac7-3f2a7a5438eb" providerId="ADAL" clId="{80F7872E-E5E8-44D5-BDB8-D1197A0C5832}" dt="2025-01-04T02:19:14.641" v="483" actId="1035"/>
          <ac:spMkLst>
            <pc:docMk/>
            <pc:sldMk cId="2182095391" sldId="272"/>
            <ac:spMk id="21" creationId="{F1F29EA3-3FBE-949A-17CF-CDB69C4EE78D}"/>
          </ac:spMkLst>
        </pc:spChg>
        <pc:spChg chg="add mod">
          <ac:chgData name="Wei-Han Chen" userId="b997a52b-5075-4dd6-aac7-3f2a7a5438eb" providerId="ADAL" clId="{80F7872E-E5E8-44D5-BDB8-D1197A0C5832}" dt="2025-01-04T02:19:14.641" v="483" actId="1035"/>
          <ac:spMkLst>
            <pc:docMk/>
            <pc:sldMk cId="2182095391" sldId="272"/>
            <ac:spMk id="22" creationId="{D8111106-E7D4-9377-1126-84EC97ACB513}"/>
          </ac:spMkLst>
        </pc:spChg>
        <pc:spChg chg="add mod">
          <ac:chgData name="Wei-Han Chen" userId="b997a52b-5075-4dd6-aac7-3f2a7a5438eb" providerId="ADAL" clId="{80F7872E-E5E8-44D5-BDB8-D1197A0C5832}" dt="2025-01-04T02:19:14.641" v="483" actId="1035"/>
          <ac:spMkLst>
            <pc:docMk/>
            <pc:sldMk cId="2182095391" sldId="272"/>
            <ac:spMk id="23" creationId="{3531D448-A953-7221-B14B-4EA44DC3512E}"/>
          </ac:spMkLst>
        </pc:spChg>
        <pc:spChg chg="add mod">
          <ac:chgData name="Wei-Han Chen" userId="b997a52b-5075-4dd6-aac7-3f2a7a5438eb" providerId="ADAL" clId="{80F7872E-E5E8-44D5-BDB8-D1197A0C5832}" dt="2025-01-04T02:19:14.641" v="483" actId="1035"/>
          <ac:spMkLst>
            <pc:docMk/>
            <pc:sldMk cId="2182095391" sldId="272"/>
            <ac:spMk id="24" creationId="{A82CFED7-6042-B733-B153-D868FA5575D5}"/>
          </ac:spMkLst>
        </pc:spChg>
        <pc:spChg chg="add mod">
          <ac:chgData name="Wei-Han Chen" userId="b997a52b-5075-4dd6-aac7-3f2a7a5438eb" providerId="ADAL" clId="{80F7872E-E5E8-44D5-BDB8-D1197A0C5832}" dt="2025-01-04T02:19:14.641" v="483" actId="1035"/>
          <ac:spMkLst>
            <pc:docMk/>
            <pc:sldMk cId="2182095391" sldId="272"/>
            <ac:spMk id="25" creationId="{EFC8A7DE-174F-6828-7532-069855109FD7}"/>
          </ac:spMkLst>
        </pc:spChg>
        <pc:spChg chg="add mod">
          <ac:chgData name="Wei-Han Chen" userId="b997a52b-5075-4dd6-aac7-3f2a7a5438eb" providerId="ADAL" clId="{80F7872E-E5E8-44D5-BDB8-D1197A0C5832}" dt="2025-01-04T02:19:14.641" v="483" actId="1035"/>
          <ac:spMkLst>
            <pc:docMk/>
            <pc:sldMk cId="2182095391" sldId="272"/>
            <ac:spMk id="26" creationId="{FC0C3E9D-2A0A-F738-BBD0-450040EDDF77}"/>
          </ac:spMkLst>
        </pc:spChg>
        <pc:spChg chg="add mod">
          <ac:chgData name="Wei-Han Chen" userId="b997a52b-5075-4dd6-aac7-3f2a7a5438eb" providerId="ADAL" clId="{80F7872E-E5E8-44D5-BDB8-D1197A0C5832}" dt="2025-01-04T02:19:14.641" v="483" actId="1035"/>
          <ac:spMkLst>
            <pc:docMk/>
            <pc:sldMk cId="2182095391" sldId="272"/>
            <ac:spMk id="27" creationId="{AA1C80C1-E22A-D6B7-296D-4E26212CE130}"/>
          </ac:spMkLst>
        </pc:spChg>
        <pc:spChg chg="add mod">
          <ac:chgData name="Wei-Han Chen" userId="b997a52b-5075-4dd6-aac7-3f2a7a5438eb" providerId="ADAL" clId="{80F7872E-E5E8-44D5-BDB8-D1197A0C5832}" dt="2025-01-04T02:19:14.641" v="483" actId="1035"/>
          <ac:spMkLst>
            <pc:docMk/>
            <pc:sldMk cId="2182095391" sldId="272"/>
            <ac:spMk id="28" creationId="{34A11CEB-EC64-D263-BB2B-EB4BFD09320A}"/>
          </ac:spMkLst>
        </pc:spChg>
        <pc:spChg chg="add mod">
          <ac:chgData name="Wei-Han Chen" userId="b997a52b-5075-4dd6-aac7-3f2a7a5438eb" providerId="ADAL" clId="{80F7872E-E5E8-44D5-BDB8-D1197A0C5832}" dt="2025-01-04T02:19:14.641" v="483" actId="1035"/>
          <ac:spMkLst>
            <pc:docMk/>
            <pc:sldMk cId="2182095391" sldId="272"/>
            <ac:spMk id="29" creationId="{41E84134-8366-EA7F-2141-C3A2818391AF}"/>
          </ac:spMkLst>
        </pc:spChg>
        <pc:spChg chg="add mod">
          <ac:chgData name="Wei-Han Chen" userId="b997a52b-5075-4dd6-aac7-3f2a7a5438eb" providerId="ADAL" clId="{80F7872E-E5E8-44D5-BDB8-D1197A0C5832}" dt="2025-01-04T02:19:14.641" v="483" actId="1035"/>
          <ac:spMkLst>
            <pc:docMk/>
            <pc:sldMk cId="2182095391" sldId="272"/>
            <ac:spMk id="30" creationId="{BAED00BA-5BC4-7ABA-3E1F-FEB8B1CA7CAE}"/>
          </ac:spMkLst>
        </pc:spChg>
        <pc:spChg chg="add mod">
          <ac:chgData name="Wei-Han Chen" userId="b997a52b-5075-4dd6-aac7-3f2a7a5438eb" providerId="ADAL" clId="{80F7872E-E5E8-44D5-BDB8-D1197A0C5832}" dt="2025-01-04T02:19:14.641" v="483" actId="1035"/>
          <ac:spMkLst>
            <pc:docMk/>
            <pc:sldMk cId="2182095391" sldId="272"/>
            <ac:spMk id="33" creationId="{84FB56EF-710D-FDB1-7654-1652977D4FB5}"/>
          </ac:spMkLst>
        </pc:spChg>
        <pc:spChg chg="add mod">
          <ac:chgData name="Wei-Han Chen" userId="b997a52b-5075-4dd6-aac7-3f2a7a5438eb" providerId="ADAL" clId="{80F7872E-E5E8-44D5-BDB8-D1197A0C5832}" dt="2025-01-04T02:19:14.641" v="483" actId="1035"/>
          <ac:spMkLst>
            <pc:docMk/>
            <pc:sldMk cId="2182095391" sldId="272"/>
            <ac:spMk id="34" creationId="{8FC27A8A-64CB-EB34-3F0F-3B98D1C73212}"/>
          </ac:spMkLst>
        </pc:spChg>
        <pc:spChg chg="add mod">
          <ac:chgData name="Wei-Han Chen" userId="b997a52b-5075-4dd6-aac7-3f2a7a5438eb" providerId="ADAL" clId="{80F7872E-E5E8-44D5-BDB8-D1197A0C5832}" dt="2025-01-04T02:19:14.641" v="483" actId="1035"/>
          <ac:spMkLst>
            <pc:docMk/>
            <pc:sldMk cId="2182095391" sldId="272"/>
            <ac:spMk id="35" creationId="{75D54F61-8971-B5DA-BFFE-8499DECD2731}"/>
          </ac:spMkLst>
        </pc:spChg>
        <pc:spChg chg="add mod">
          <ac:chgData name="Wei-Han Chen" userId="b997a52b-5075-4dd6-aac7-3f2a7a5438eb" providerId="ADAL" clId="{80F7872E-E5E8-44D5-BDB8-D1197A0C5832}" dt="2025-01-04T02:19:14.641" v="483" actId="1035"/>
          <ac:spMkLst>
            <pc:docMk/>
            <pc:sldMk cId="2182095391" sldId="272"/>
            <ac:spMk id="36" creationId="{4BB0615F-D84D-3987-E5D5-14F902E60B9A}"/>
          </ac:spMkLst>
        </pc:spChg>
        <pc:spChg chg="mod">
          <ac:chgData name="Wei-Han Chen" userId="b997a52b-5075-4dd6-aac7-3f2a7a5438eb" providerId="ADAL" clId="{80F7872E-E5E8-44D5-BDB8-D1197A0C5832}" dt="2025-01-04T02:18:57.171" v="473"/>
          <ac:spMkLst>
            <pc:docMk/>
            <pc:sldMk cId="2182095391" sldId="272"/>
            <ac:spMk id="4098" creationId="{00000000-0000-0000-0000-000000000000}"/>
          </ac:spMkLst>
        </pc:spChg>
        <pc:cxnChg chg="add del mod">
          <ac:chgData name="Wei-Han Chen" userId="b997a52b-5075-4dd6-aac7-3f2a7a5438eb" providerId="ADAL" clId="{80F7872E-E5E8-44D5-BDB8-D1197A0C5832}" dt="2025-01-04T02:19:10.999" v="475"/>
          <ac:cxnSpMkLst>
            <pc:docMk/>
            <pc:sldMk cId="2182095391" sldId="272"/>
            <ac:cxnSpMk id="15" creationId="{0363B74C-0742-967D-DA8B-635C989A2511}"/>
          </ac:cxnSpMkLst>
        </pc:cxnChg>
        <pc:cxnChg chg="add del mod">
          <ac:chgData name="Wei-Han Chen" userId="b997a52b-5075-4dd6-aac7-3f2a7a5438eb" providerId="ADAL" clId="{80F7872E-E5E8-44D5-BDB8-D1197A0C5832}" dt="2025-01-04T02:19:10.999" v="475"/>
          <ac:cxnSpMkLst>
            <pc:docMk/>
            <pc:sldMk cId="2182095391" sldId="272"/>
            <ac:cxnSpMk id="16" creationId="{00D37DB1-2170-C332-A939-EE59B0A51726}"/>
          </ac:cxnSpMkLst>
        </pc:cxnChg>
        <pc:cxnChg chg="add mod">
          <ac:chgData name="Wei-Han Chen" userId="b997a52b-5075-4dd6-aac7-3f2a7a5438eb" providerId="ADAL" clId="{80F7872E-E5E8-44D5-BDB8-D1197A0C5832}" dt="2025-01-04T02:19:14.641" v="483" actId="1035"/>
          <ac:cxnSpMkLst>
            <pc:docMk/>
            <pc:sldMk cId="2182095391" sldId="272"/>
            <ac:cxnSpMk id="31" creationId="{4B516BAA-BCB6-D4D0-1C43-77A82FC3319B}"/>
          </ac:cxnSpMkLst>
        </pc:cxnChg>
        <pc:cxnChg chg="add mod">
          <ac:chgData name="Wei-Han Chen" userId="b997a52b-5075-4dd6-aac7-3f2a7a5438eb" providerId="ADAL" clId="{80F7872E-E5E8-44D5-BDB8-D1197A0C5832}" dt="2025-01-04T02:19:14.641" v="483" actId="1035"/>
          <ac:cxnSpMkLst>
            <pc:docMk/>
            <pc:sldMk cId="2182095391" sldId="272"/>
            <ac:cxnSpMk id="32" creationId="{C4A61977-E4AB-2F8B-8A8A-CD64C0D677BF}"/>
          </ac:cxnSpMkLst>
        </pc:cxnChg>
      </pc:sldChg>
    </pc:docChg>
  </pc:docChgLst>
  <pc:docChgLst>
    <pc:chgData name="Wei-Han Chen" userId="b997a52b-5075-4dd6-aac7-3f2a7a5438eb" providerId="ADAL" clId="{54BED8AF-7189-4BC8-8420-08930B894D98}"/>
    <pc:docChg chg="undo custSel addSld delSld modSld modMainMaster">
      <pc:chgData name="Wei-Han Chen" userId="b997a52b-5075-4dd6-aac7-3f2a7a5438eb" providerId="ADAL" clId="{54BED8AF-7189-4BC8-8420-08930B894D98}" dt="2025-03-05T01:21:06.506" v="1358" actId="20577"/>
      <pc:docMkLst>
        <pc:docMk/>
      </pc:docMkLst>
      <pc:sldChg chg="modSp mod">
        <pc:chgData name="Wei-Han Chen" userId="b997a52b-5075-4dd6-aac7-3f2a7a5438eb" providerId="ADAL" clId="{54BED8AF-7189-4BC8-8420-08930B894D98}" dt="2025-03-05T01:21:06.506" v="1358" actId="20577"/>
        <pc:sldMkLst>
          <pc:docMk/>
          <pc:sldMk cId="0" sldId="256"/>
        </pc:sldMkLst>
        <pc:spChg chg="mod">
          <ac:chgData name="Wei-Han Chen" userId="b997a52b-5075-4dd6-aac7-3f2a7a5438eb" providerId="ADAL" clId="{54BED8AF-7189-4BC8-8420-08930B894D98}" dt="2025-03-05T01:21:06.506" v="1358" actId="20577"/>
          <ac:spMkLst>
            <pc:docMk/>
            <pc:sldMk cId="0" sldId="256"/>
            <ac:spMk id="3074" creationId="{00000000-0000-0000-0000-000000000000}"/>
          </ac:spMkLst>
        </pc:spChg>
        <pc:graphicFrameChg chg="mod">
          <ac:chgData name="Wei-Han Chen" userId="b997a52b-5075-4dd6-aac7-3f2a7a5438eb" providerId="ADAL" clId="{54BED8AF-7189-4BC8-8420-08930B894D98}" dt="2025-02-25T23:41:41.109" v="341"/>
          <ac:graphicFrameMkLst>
            <pc:docMk/>
            <pc:sldMk cId="0" sldId="256"/>
            <ac:graphicFrameMk id="3075" creationId="{00000000-0000-0000-0000-000000000000}"/>
          </ac:graphicFrameMkLst>
        </pc:graphicFrameChg>
      </pc:sldChg>
      <pc:sldChg chg="del">
        <pc:chgData name="Wei-Han Chen" userId="b997a52b-5075-4dd6-aac7-3f2a7a5438eb" providerId="ADAL" clId="{54BED8AF-7189-4BC8-8420-08930B894D98}" dt="2025-02-25T23:51:09.552" v="342" actId="47"/>
        <pc:sldMkLst>
          <pc:docMk/>
          <pc:sldMk cId="0" sldId="258"/>
        </pc:sldMkLst>
      </pc:sldChg>
      <pc:sldChg chg="del">
        <pc:chgData name="Wei-Han Chen" userId="b997a52b-5075-4dd6-aac7-3f2a7a5438eb" providerId="ADAL" clId="{54BED8AF-7189-4BC8-8420-08930B894D98}" dt="2025-02-26T00:23:41.581" v="1291" actId="47"/>
        <pc:sldMkLst>
          <pc:docMk/>
          <pc:sldMk cId="0" sldId="259"/>
        </pc:sldMkLst>
      </pc:sldChg>
      <pc:sldChg chg="del">
        <pc:chgData name="Wei-Han Chen" userId="b997a52b-5075-4dd6-aac7-3f2a7a5438eb" providerId="ADAL" clId="{54BED8AF-7189-4BC8-8420-08930B894D98}" dt="2025-02-25T23:51:13.105" v="344" actId="47"/>
        <pc:sldMkLst>
          <pc:docMk/>
          <pc:sldMk cId="0" sldId="262"/>
        </pc:sldMkLst>
      </pc:sldChg>
      <pc:sldChg chg="del">
        <pc:chgData name="Wei-Han Chen" userId="b997a52b-5075-4dd6-aac7-3f2a7a5438eb" providerId="ADAL" clId="{54BED8AF-7189-4BC8-8420-08930B894D98}" dt="2025-02-25T23:51:11.721" v="343" actId="47"/>
        <pc:sldMkLst>
          <pc:docMk/>
          <pc:sldMk cId="1609761067" sldId="265"/>
        </pc:sldMkLst>
      </pc:sldChg>
      <pc:sldChg chg="modSp mod">
        <pc:chgData name="Wei-Han Chen" userId="b997a52b-5075-4dd6-aac7-3f2a7a5438eb" providerId="ADAL" clId="{54BED8AF-7189-4BC8-8420-08930B894D98}" dt="2025-02-25T23:55:58.759" v="358" actId="1035"/>
        <pc:sldMkLst>
          <pc:docMk/>
          <pc:sldMk cId="2776345372" sldId="266"/>
        </pc:sldMkLst>
        <pc:spChg chg="mod">
          <ac:chgData name="Wei-Han Chen" userId="b997a52b-5075-4dd6-aac7-3f2a7a5438eb" providerId="ADAL" clId="{54BED8AF-7189-4BC8-8420-08930B894D98}" dt="2025-02-25T23:55:58.759" v="358" actId="1035"/>
          <ac:spMkLst>
            <pc:docMk/>
            <pc:sldMk cId="2776345372" sldId="266"/>
            <ac:spMk id="4098" creationId="{00000000-0000-0000-0000-000000000000}"/>
          </ac:spMkLst>
        </pc:spChg>
      </pc:sldChg>
      <pc:sldChg chg="modSp mod">
        <pc:chgData name="Wei-Han Chen" userId="b997a52b-5075-4dd6-aac7-3f2a7a5438eb" providerId="ADAL" clId="{54BED8AF-7189-4BC8-8420-08930B894D98}" dt="2025-02-25T22:25:44.029" v="294" actId="14"/>
        <pc:sldMkLst>
          <pc:docMk/>
          <pc:sldMk cId="1496425396" sldId="267"/>
        </pc:sldMkLst>
        <pc:spChg chg="mod">
          <ac:chgData name="Wei-Han Chen" userId="b997a52b-5075-4dd6-aac7-3f2a7a5438eb" providerId="ADAL" clId="{54BED8AF-7189-4BC8-8420-08930B894D98}" dt="2025-02-25T22:25:44.029" v="294" actId="14"/>
          <ac:spMkLst>
            <pc:docMk/>
            <pc:sldMk cId="1496425396" sldId="267"/>
            <ac:spMk id="4098" creationId="{00000000-0000-0000-0000-000000000000}"/>
          </ac:spMkLst>
        </pc:spChg>
      </pc:sldChg>
      <pc:sldChg chg="modSp mod">
        <pc:chgData name="Wei-Han Chen" userId="b997a52b-5075-4dd6-aac7-3f2a7a5438eb" providerId="ADAL" clId="{54BED8AF-7189-4BC8-8420-08930B894D98}" dt="2025-02-25T22:30:12.379" v="326" actId="15"/>
        <pc:sldMkLst>
          <pc:docMk/>
          <pc:sldMk cId="2686679265" sldId="269"/>
        </pc:sldMkLst>
        <pc:spChg chg="mod">
          <ac:chgData name="Wei-Han Chen" userId="b997a52b-5075-4dd6-aac7-3f2a7a5438eb" providerId="ADAL" clId="{54BED8AF-7189-4BC8-8420-08930B894D98}" dt="2025-02-25T22:30:12.379" v="326" actId="15"/>
          <ac:spMkLst>
            <pc:docMk/>
            <pc:sldMk cId="2686679265" sldId="269"/>
            <ac:spMk id="4098" creationId="{00000000-0000-0000-0000-000000000000}"/>
          </ac:spMkLst>
        </pc:spChg>
      </pc:sldChg>
      <pc:sldChg chg="modSp mod">
        <pc:chgData name="Wei-Han Chen" userId="b997a52b-5075-4dd6-aac7-3f2a7a5438eb" providerId="ADAL" clId="{54BED8AF-7189-4BC8-8420-08930B894D98}" dt="2025-02-26T00:12:05.672" v="787" actId="6549"/>
        <pc:sldMkLst>
          <pc:docMk/>
          <pc:sldMk cId="1343591596" sldId="270"/>
        </pc:sldMkLst>
        <pc:spChg chg="mod">
          <ac:chgData name="Wei-Han Chen" userId="b997a52b-5075-4dd6-aac7-3f2a7a5438eb" providerId="ADAL" clId="{54BED8AF-7189-4BC8-8420-08930B894D98}" dt="2025-02-26T00:12:05.672" v="787" actId="6549"/>
          <ac:spMkLst>
            <pc:docMk/>
            <pc:sldMk cId="1343591596" sldId="270"/>
            <ac:spMk id="4098" creationId="{00000000-0000-0000-0000-000000000000}"/>
          </ac:spMkLst>
        </pc:spChg>
      </pc:sldChg>
      <pc:sldChg chg="modSp mod">
        <pc:chgData name="Wei-Han Chen" userId="b997a52b-5075-4dd6-aac7-3f2a7a5438eb" providerId="ADAL" clId="{54BED8AF-7189-4BC8-8420-08930B894D98}" dt="2025-02-25T22:26:55.827" v="302" actId="1035"/>
        <pc:sldMkLst>
          <pc:docMk/>
          <pc:sldMk cId="1123104543" sldId="271"/>
        </pc:sldMkLst>
        <pc:spChg chg="mod">
          <ac:chgData name="Wei-Han Chen" userId="b997a52b-5075-4dd6-aac7-3f2a7a5438eb" providerId="ADAL" clId="{54BED8AF-7189-4BC8-8420-08930B894D98}" dt="2025-02-25T22:26:55.827" v="302" actId="1035"/>
          <ac:spMkLst>
            <pc:docMk/>
            <pc:sldMk cId="1123104543" sldId="271"/>
            <ac:spMk id="4098" creationId="{00000000-0000-0000-0000-000000000000}"/>
          </ac:spMkLst>
        </pc:spChg>
      </pc:sldChg>
      <pc:sldChg chg="modSp mod">
        <pc:chgData name="Wei-Han Chen" userId="b997a52b-5075-4dd6-aac7-3f2a7a5438eb" providerId="ADAL" clId="{54BED8AF-7189-4BC8-8420-08930B894D98}" dt="2025-02-25T22:32:15.956" v="332" actId="1035"/>
        <pc:sldMkLst>
          <pc:docMk/>
          <pc:sldMk cId="2182095391" sldId="272"/>
        </pc:sldMkLst>
        <pc:spChg chg="mod">
          <ac:chgData name="Wei-Han Chen" userId="b997a52b-5075-4dd6-aac7-3f2a7a5438eb" providerId="ADAL" clId="{54BED8AF-7189-4BC8-8420-08930B894D98}" dt="2025-02-25T22:32:15.956" v="332" actId="1035"/>
          <ac:spMkLst>
            <pc:docMk/>
            <pc:sldMk cId="2182095391" sldId="272"/>
            <ac:spMk id="4098" creationId="{00000000-0000-0000-0000-000000000000}"/>
          </ac:spMkLst>
        </pc:spChg>
      </pc:sldChg>
      <pc:sldChg chg="modSp add mod">
        <pc:chgData name="Wei-Han Chen" userId="b997a52b-5075-4dd6-aac7-3f2a7a5438eb" providerId="ADAL" clId="{54BED8AF-7189-4BC8-8420-08930B894D98}" dt="2025-02-26T00:24:37.315" v="1327" actId="20577"/>
        <pc:sldMkLst>
          <pc:docMk/>
          <pc:sldMk cId="4057382037" sldId="273"/>
        </pc:sldMkLst>
        <pc:spChg chg="mod">
          <ac:chgData name="Wei-Han Chen" userId="b997a52b-5075-4dd6-aac7-3f2a7a5438eb" providerId="ADAL" clId="{54BED8AF-7189-4BC8-8420-08930B894D98}" dt="2025-02-26T00:01:49.454" v="387" actId="20577"/>
          <ac:spMkLst>
            <pc:docMk/>
            <pc:sldMk cId="4057382037" sldId="273"/>
            <ac:spMk id="4097" creationId="{00000000-0000-0000-0000-000000000000}"/>
          </ac:spMkLst>
        </pc:spChg>
        <pc:spChg chg="mod">
          <ac:chgData name="Wei-Han Chen" userId="b997a52b-5075-4dd6-aac7-3f2a7a5438eb" providerId="ADAL" clId="{54BED8AF-7189-4BC8-8420-08930B894D98}" dt="2025-02-26T00:24:37.315" v="1327" actId="20577"/>
          <ac:spMkLst>
            <pc:docMk/>
            <pc:sldMk cId="4057382037" sldId="273"/>
            <ac:spMk id="4098" creationId="{00000000-0000-0000-0000-000000000000}"/>
          </ac:spMkLst>
        </pc:spChg>
      </pc:sldChg>
      <pc:sldChg chg="modSp new mod">
        <pc:chgData name="Wei-Han Chen" userId="b997a52b-5075-4dd6-aac7-3f2a7a5438eb" providerId="ADAL" clId="{54BED8AF-7189-4BC8-8420-08930B894D98}" dt="2025-02-26T00:30:41.148" v="1330" actId="20577"/>
        <pc:sldMkLst>
          <pc:docMk/>
          <pc:sldMk cId="777006490" sldId="274"/>
        </pc:sldMkLst>
        <pc:spChg chg="mod">
          <ac:chgData name="Wei-Han Chen" userId="b997a52b-5075-4dd6-aac7-3f2a7a5438eb" providerId="ADAL" clId="{54BED8AF-7189-4BC8-8420-08930B894D98}" dt="2025-02-26T00:08:26.805" v="626"/>
          <ac:spMkLst>
            <pc:docMk/>
            <pc:sldMk cId="777006490" sldId="274"/>
            <ac:spMk id="2" creationId="{27045FD9-053B-FD4B-9747-C0A0DE63A2F9}"/>
          </ac:spMkLst>
        </pc:spChg>
        <pc:spChg chg="mod">
          <ac:chgData name="Wei-Han Chen" userId="b997a52b-5075-4dd6-aac7-3f2a7a5438eb" providerId="ADAL" clId="{54BED8AF-7189-4BC8-8420-08930B894D98}" dt="2025-02-26T00:30:41.148" v="1330" actId="20577"/>
          <ac:spMkLst>
            <pc:docMk/>
            <pc:sldMk cId="777006490" sldId="274"/>
            <ac:spMk id="3" creationId="{CA3764FE-09BB-7DEA-591C-F1F31F51070C}"/>
          </ac:spMkLst>
        </pc:spChg>
      </pc:sldChg>
      <pc:sldChg chg="modSp add mod">
        <pc:chgData name="Wei-Han Chen" userId="b997a52b-5075-4dd6-aac7-3f2a7a5438eb" providerId="ADAL" clId="{54BED8AF-7189-4BC8-8420-08930B894D98}" dt="2025-02-26T00:30:51.290" v="1334" actId="20577"/>
        <pc:sldMkLst>
          <pc:docMk/>
          <pc:sldMk cId="2596951353" sldId="275"/>
        </pc:sldMkLst>
        <pc:spChg chg="mod">
          <ac:chgData name="Wei-Han Chen" userId="b997a52b-5075-4dd6-aac7-3f2a7a5438eb" providerId="ADAL" clId="{54BED8AF-7189-4BC8-8420-08930B894D98}" dt="2025-02-26T00:17:44.076" v="966" actId="20577"/>
          <ac:spMkLst>
            <pc:docMk/>
            <pc:sldMk cId="2596951353" sldId="275"/>
            <ac:spMk id="2" creationId="{27045FD9-053B-FD4B-9747-C0A0DE63A2F9}"/>
          </ac:spMkLst>
        </pc:spChg>
        <pc:spChg chg="mod">
          <ac:chgData name="Wei-Han Chen" userId="b997a52b-5075-4dd6-aac7-3f2a7a5438eb" providerId="ADAL" clId="{54BED8AF-7189-4BC8-8420-08930B894D98}" dt="2025-02-26T00:30:51.290" v="1334" actId="20577"/>
          <ac:spMkLst>
            <pc:docMk/>
            <pc:sldMk cId="2596951353" sldId="275"/>
            <ac:spMk id="3" creationId="{CA3764FE-09BB-7DEA-591C-F1F31F51070C}"/>
          </ac:spMkLst>
        </pc:spChg>
      </pc:sldChg>
      <pc:sldChg chg="modSp add mod">
        <pc:chgData name="Wei-Han Chen" userId="b997a52b-5075-4dd6-aac7-3f2a7a5438eb" providerId="ADAL" clId="{54BED8AF-7189-4BC8-8420-08930B894D98}" dt="2025-02-26T00:22:45.555" v="1290"/>
        <pc:sldMkLst>
          <pc:docMk/>
          <pc:sldMk cId="473723701" sldId="276"/>
        </pc:sldMkLst>
        <pc:spChg chg="mod">
          <ac:chgData name="Wei-Han Chen" userId="b997a52b-5075-4dd6-aac7-3f2a7a5438eb" providerId="ADAL" clId="{54BED8AF-7189-4BC8-8420-08930B894D98}" dt="2025-02-26T00:21:07.604" v="1153" actId="20577"/>
          <ac:spMkLst>
            <pc:docMk/>
            <pc:sldMk cId="473723701" sldId="276"/>
            <ac:spMk id="2" creationId="{27045FD9-053B-FD4B-9747-C0A0DE63A2F9}"/>
          </ac:spMkLst>
        </pc:spChg>
        <pc:spChg chg="mod">
          <ac:chgData name="Wei-Han Chen" userId="b997a52b-5075-4dd6-aac7-3f2a7a5438eb" providerId="ADAL" clId="{54BED8AF-7189-4BC8-8420-08930B894D98}" dt="2025-02-26T00:22:45.555" v="1290"/>
          <ac:spMkLst>
            <pc:docMk/>
            <pc:sldMk cId="473723701" sldId="276"/>
            <ac:spMk id="3" creationId="{CA3764FE-09BB-7DEA-591C-F1F31F51070C}"/>
          </ac:spMkLst>
        </pc:spChg>
      </pc:sldChg>
      <pc:sldMasterChg chg="modSp mod">
        <pc:chgData name="Wei-Han Chen" userId="b997a52b-5075-4dd6-aac7-3f2a7a5438eb" providerId="ADAL" clId="{54BED8AF-7189-4BC8-8420-08930B894D98}" dt="2025-03-05T01:19:09.344" v="1346" actId="20577"/>
        <pc:sldMasterMkLst>
          <pc:docMk/>
          <pc:sldMasterMk cId="0" sldId="2147483648"/>
        </pc:sldMasterMkLst>
        <pc:spChg chg="mod">
          <ac:chgData name="Wei-Han Chen" userId="b997a52b-5075-4dd6-aac7-3f2a7a5438eb" providerId="ADAL" clId="{54BED8AF-7189-4BC8-8420-08930B894D98}" dt="2025-03-05T01:19:09.344" v="1346" actId="20577"/>
          <ac:spMkLst>
            <pc:docMk/>
            <pc:sldMasterMk cId="0" sldId="2147483648"/>
            <ac:spMk id="10" creationId="{00000000-0000-0000-0000-000000000000}"/>
          </ac:spMkLst>
        </pc:spChg>
        <pc:spChg chg="mod">
          <ac:chgData name="Wei-Han Chen" userId="b997a52b-5075-4dd6-aac7-3f2a7a5438eb" providerId="ADAL" clId="{54BED8AF-7189-4BC8-8420-08930B894D98}" dt="2025-02-25T23:52:12.491" v="357" actId="20577"/>
          <ac:spMkLst>
            <pc:docMk/>
            <pc:sldMasterMk cId="0" sldId="2147483648"/>
            <ac:spMk id="1027" creationId="{00000000-0000-0000-0000-000000000000}"/>
          </ac:spMkLst>
        </pc:spChg>
      </pc:sldMasterChg>
    </pc:docChg>
  </pc:docChgLst>
  <pc:docChgLst>
    <pc:chgData name="Wei-Han Chen" userId="b997a52b-5075-4dd6-aac7-3f2a7a5438eb" providerId="ADAL" clId="{6A00CE6E-F19D-4A79-AA88-DA42943EADDB}"/>
    <pc:docChg chg="modSld">
      <pc:chgData name="Wei-Han Chen" userId="b997a52b-5075-4dd6-aac7-3f2a7a5438eb" providerId="ADAL" clId="{6A00CE6E-F19D-4A79-AA88-DA42943EADDB}" dt="2025-03-10T18:24:48.846" v="6" actId="20577"/>
      <pc:docMkLst>
        <pc:docMk/>
      </pc:docMkLst>
      <pc:sldChg chg="modSp mod">
        <pc:chgData name="Wei-Han Chen" userId="b997a52b-5075-4dd6-aac7-3f2a7a5438eb" providerId="ADAL" clId="{6A00CE6E-F19D-4A79-AA88-DA42943EADDB}" dt="2025-03-10T18:24:48.846" v="6" actId="20577"/>
        <pc:sldMkLst>
          <pc:docMk/>
          <pc:sldMk cId="2776345372" sldId="266"/>
        </pc:sldMkLst>
        <pc:spChg chg="mod">
          <ac:chgData name="Wei-Han Chen" userId="b997a52b-5075-4dd6-aac7-3f2a7a5438eb" providerId="ADAL" clId="{6A00CE6E-F19D-4A79-AA88-DA42943EADDB}" dt="2025-03-10T18:24:48.846" v="6" actId="20577"/>
          <ac:spMkLst>
            <pc:docMk/>
            <pc:sldMk cId="2776345372" sldId="266"/>
            <ac:spMk id="4098" creationId="{00000000-0000-0000-0000-000000000000}"/>
          </ac:spMkLst>
        </pc:spChg>
      </pc:sldChg>
    </pc:docChg>
  </pc:docChgLst>
  <pc:docChgLst>
    <pc:chgData name="Wei-Han" userId="b997a52b-5075-4dd6-aac7-3f2a7a5438eb" providerId="ADAL" clId="{80F7872E-E5E8-44D5-BDB8-D1197A0C5832}"/>
    <pc:docChg chg="modSld">
      <pc:chgData name="Wei-Han" userId="b997a52b-5075-4dd6-aac7-3f2a7a5438eb" providerId="ADAL" clId="{80F7872E-E5E8-44D5-BDB8-D1197A0C5832}" dt="2024-12-18T20:29:11.364" v="0"/>
      <pc:docMkLst>
        <pc:docMk/>
      </pc:docMkLst>
      <pc:sldChg chg="modSp">
        <pc:chgData name="Wei-Han" userId="b997a52b-5075-4dd6-aac7-3f2a7a5438eb" providerId="ADAL" clId="{80F7872E-E5E8-44D5-BDB8-D1197A0C5832}" dt="2024-12-18T20:29:11.364" v="0"/>
        <pc:sldMkLst>
          <pc:docMk/>
          <pc:sldMk cId="0" sldId="256"/>
        </pc:sldMkLst>
        <pc:graphicFrameChg chg="mod">
          <ac:chgData name="Wei-Han" userId="b997a52b-5075-4dd6-aac7-3f2a7a5438eb" providerId="ADAL" clId="{80F7872E-E5E8-44D5-BDB8-D1197A0C5832}" dt="2024-12-18T20:29:11.364" v="0"/>
          <ac:graphicFrameMkLst>
            <pc:docMk/>
            <pc:sldMk cId="0" sldId="256"/>
            <ac:graphicFrameMk id="3075"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0347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9854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1071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8438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9115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9136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4445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Wei-Han Chen, MediaTek</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Wei-Han Chen, MediaTek</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Wei-Han Chen, MediaTek</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Wei-Han Chen, MediaTek</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Wei-Han Chen, MediaTek</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Wei-Han Chen, MediaTek</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Wei-Han Chen, MediaTek</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Wei-Han Chen, MediaTek</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Wei-Han Chen, MediaTek</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Wei-Han Chen, MediaTek</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New CCA Schemes for IMMW</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2025-03-04</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Wei-Han Chen, MediaTek</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97011604"/>
              </p:ext>
            </p:extLst>
          </p:nvPr>
        </p:nvGraphicFramePr>
        <p:xfrm>
          <a:off x="979488" y="2413000"/>
          <a:ext cx="10083800" cy="3101975"/>
        </p:xfrm>
        <a:graphic>
          <a:graphicData uri="http://schemas.openxmlformats.org/presentationml/2006/ole">
            <mc:AlternateContent xmlns:mc="http://schemas.openxmlformats.org/markup-compatibility/2006">
              <mc:Choice xmlns:v="urn:schemas-microsoft-com:vml" Requires="v">
                <p:oleObj name="Document" r:id="rId3" imgW="10466184" imgH="3225166" progId="Word.Document.8">
                  <p:embed/>
                </p:oleObj>
              </mc:Choice>
              <mc:Fallback>
                <p:oleObj name="Document" r:id="rId3" imgW="10466184" imgH="3225166" progId="Word.Document.8">
                  <p:embed/>
                  <p:pic>
                    <p:nvPicPr>
                      <p:cNvPr id="3075" name="Object 3"/>
                      <p:cNvPicPr>
                        <a:picLocks noChangeAspect="1" noChangeArrowheads="1"/>
                      </p:cNvPicPr>
                      <p:nvPr/>
                    </p:nvPicPr>
                    <p:blipFill>
                      <a:blip r:embed="rId4"/>
                      <a:srcRect/>
                      <a:stretch>
                        <a:fillRect/>
                      </a:stretch>
                    </p:blipFill>
                    <p:spPr bwMode="auto">
                      <a:xfrm>
                        <a:off x="979488" y="2413000"/>
                        <a:ext cx="10083800" cy="3101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45FD9-053B-FD4B-9747-C0A0DE63A2F9}"/>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CA3764FE-09BB-7DEA-591C-F1F31F51070C}"/>
              </a:ext>
            </a:extLst>
          </p:cNvPr>
          <p:cNvSpPr>
            <a:spLocks noGrp="1"/>
          </p:cNvSpPr>
          <p:nvPr>
            <p:ph idx="1"/>
          </p:nvPr>
        </p:nvSpPr>
        <p:spPr/>
        <p:txBody>
          <a:bodyPr/>
          <a:lstStyle/>
          <a:p>
            <a:pPr>
              <a:buFont typeface="Arial" panose="020B0604020202020204" pitchFamily="34" charset="0"/>
              <a:buChar char="•"/>
            </a:pPr>
            <a:r>
              <a:rPr lang="en-US" dirty="0"/>
              <a:t>Do you agree that IMMW allows a calibrated </a:t>
            </a:r>
            <a:r>
              <a:rPr lang="en-US" dirty="0" err="1"/>
              <a:t>mSTA</a:t>
            </a:r>
            <a:r>
              <a:rPr lang="en-US" dirty="0"/>
              <a:t> to perform CCA only in the direction it wishes to transmit?</a:t>
            </a:r>
          </a:p>
        </p:txBody>
      </p:sp>
      <p:sp>
        <p:nvSpPr>
          <p:cNvPr id="4" name="Slide Number Placeholder 3">
            <a:extLst>
              <a:ext uri="{FF2B5EF4-FFF2-40B4-BE49-F238E27FC236}">
                <a16:creationId xmlns:a16="http://schemas.microsoft.com/office/drawing/2014/main" id="{377B8B09-3D6C-277E-9663-9A155CDFBCF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97ED872-6A40-A3A3-9FE5-055E827989F0}"/>
              </a:ext>
            </a:extLst>
          </p:cNvPr>
          <p:cNvSpPr>
            <a:spLocks noGrp="1"/>
          </p:cNvSpPr>
          <p:nvPr>
            <p:ph type="ftr" idx="14"/>
          </p:nvPr>
        </p:nvSpPr>
        <p:spPr/>
        <p:txBody>
          <a:bodyPr/>
          <a:lstStyle/>
          <a:p>
            <a:r>
              <a:rPr lang="en-GB"/>
              <a:t>Wei-Han Chen, MediaTek</a:t>
            </a:r>
            <a:endParaRPr lang="en-GB" dirty="0"/>
          </a:p>
        </p:txBody>
      </p:sp>
      <p:sp>
        <p:nvSpPr>
          <p:cNvPr id="6" name="Date Placeholder 5">
            <a:extLst>
              <a:ext uri="{FF2B5EF4-FFF2-40B4-BE49-F238E27FC236}">
                <a16:creationId xmlns:a16="http://schemas.microsoft.com/office/drawing/2014/main" id="{C3A94B98-E9A5-5043-4548-0D10C6FDB5D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006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45FD9-053B-FD4B-9747-C0A0DE63A2F9}"/>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CA3764FE-09BB-7DEA-591C-F1F31F51070C}"/>
              </a:ext>
            </a:extLst>
          </p:cNvPr>
          <p:cNvSpPr>
            <a:spLocks noGrp="1"/>
          </p:cNvSpPr>
          <p:nvPr>
            <p:ph idx="1"/>
          </p:nvPr>
        </p:nvSpPr>
        <p:spPr/>
        <p:txBody>
          <a:bodyPr/>
          <a:lstStyle/>
          <a:p>
            <a:pPr>
              <a:buFont typeface="Arial" panose="020B0604020202020204" pitchFamily="34" charset="0"/>
              <a:buChar char="•"/>
            </a:pPr>
            <a:r>
              <a:rPr lang="en-US" dirty="0"/>
              <a:t>Do you agree that IMMW requires an uncalibrated </a:t>
            </a:r>
            <a:r>
              <a:rPr lang="en-US" dirty="0" err="1"/>
              <a:t>mSTA</a:t>
            </a:r>
            <a:r>
              <a:rPr lang="en-US" dirty="0"/>
              <a:t>, if using directional antenna patterns, to scan all directions for CCA?</a:t>
            </a:r>
          </a:p>
        </p:txBody>
      </p:sp>
      <p:sp>
        <p:nvSpPr>
          <p:cNvPr id="4" name="Slide Number Placeholder 3">
            <a:extLst>
              <a:ext uri="{FF2B5EF4-FFF2-40B4-BE49-F238E27FC236}">
                <a16:creationId xmlns:a16="http://schemas.microsoft.com/office/drawing/2014/main" id="{377B8B09-3D6C-277E-9663-9A155CDFBCF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97ED872-6A40-A3A3-9FE5-055E827989F0}"/>
              </a:ext>
            </a:extLst>
          </p:cNvPr>
          <p:cNvSpPr>
            <a:spLocks noGrp="1"/>
          </p:cNvSpPr>
          <p:nvPr>
            <p:ph type="ftr" idx="14"/>
          </p:nvPr>
        </p:nvSpPr>
        <p:spPr/>
        <p:txBody>
          <a:bodyPr/>
          <a:lstStyle/>
          <a:p>
            <a:r>
              <a:rPr lang="en-GB"/>
              <a:t>Wei-Han Chen, MediaTek</a:t>
            </a:r>
            <a:endParaRPr lang="en-GB" dirty="0"/>
          </a:p>
        </p:txBody>
      </p:sp>
      <p:sp>
        <p:nvSpPr>
          <p:cNvPr id="6" name="Date Placeholder 5">
            <a:extLst>
              <a:ext uri="{FF2B5EF4-FFF2-40B4-BE49-F238E27FC236}">
                <a16:creationId xmlns:a16="http://schemas.microsoft.com/office/drawing/2014/main" id="{C3A94B98-E9A5-5043-4548-0D10C6FDB5D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96951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45FD9-053B-FD4B-9747-C0A0DE63A2F9}"/>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CA3764FE-09BB-7DEA-591C-F1F31F51070C}"/>
              </a:ext>
            </a:extLst>
          </p:cNvPr>
          <p:cNvSpPr>
            <a:spLocks noGrp="1"/>
          </p:cNvSpPr>
          <p:nvPr>
            <p:ph idx="1"/>
          </p:nvPr>
        </p:nvSpPr>
        <p:spPr/>
        <p:txBody>
          <a:bodyPr/>
          <a:lstStyle/>
          <a:p>
            <a:pPr>
              <a:buFont typeface="Arial" panose="020B0604020202020204" pitchFamily="34" charset="0"/>
              <a:buChar char="•"/>
            </a:pPr>
            <a:r>
              <a:rPr lang="en-US" dirty="0"/>
              <a:t>Do you agree that when an IMMW </a:t>
            </a:r>
            <a:r>
              <a:rPr lang="en-US" dirty="0" err="1"/>
              <a:t>mSTA</a:t>
            </a:r>
            <a:r>
              <a:rPr lang="en-US" dirty="0"/>
              <a:t> uses an omni-directional single antenna for CCA, the CCA threshold should be adjusted?</a:t>
            </a:r>
          </a:p>
        </p:txBody>
      </p:sp>
      <p:sp>
        <p:nvSpPr>
          <p:cNvPr id="4" name="Slide Number Placeholder 3">
            <a:extLst>
              <a:ext uri="{FF2B5EF4-FFF2-40B4-BE49-F238E27FC236}">
                <a16:creationId xmlns:a16="http://schemas.microsoft.com/office/drawing/2014/main" id="{377B8B09-3D6C-277E-9663-9A155CDFBCF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97ED872-6A40-A3A3-9FE5-055E827989F0}"/>
              </a:ext>
            </a:extLst>
          </p:cNvPr>
          <p:cNvSpPr>
            <a:spLocks noGrp="1"/>
          </p:cNvSpPr>
          <p:nvPr>
            <p:ph type="ftr" idx="14"/>
          </p:nvPr>
        </p:nvSpPr>
        <p:spPr/>
        <p:txBody>
          <a:bodyPr/>
          <a:lstStyle/>
          <a:p>
            <a:r>
              <a:rPr lang="en-GB"/>
              <a:t>Wei-Han Chen, MediaTek</a:t>
            </a:r>
            <a:endParaRPr lang="en-GB" dirty="0"/>
          </a:p>
        </p:txBody>
      </p:sp>
      <p:sp>
        <p:nvSpPr>
          <p:cNvPr id="6" name="Date Placeholder 5">
            <a:extLst>
              <a:ext uri="{FF2B5EF4-FFF2-40B4-BE49-F238E27FC236}">
                <a16:creationId xmlns:a16="http://schemas.microsoft.com/office/drawing/2014/main" id="{C3A94B98-E9A5-5043-4548-0D10C6FDB5D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372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IMMW expands the Multi-link Operation (MLO) defined in the sub-7 GHz band specifications to support non-standalone operation in the </a:t>
            </a:r>
            <a:r>
              <a:rPr lang="en-US" dirty="0" err="1"/>
              <a:t>mmWave</a:t>
            </a:r>
            <a:r>
              <a:rPr lang="en-US" dirty="0"/>
              <a:t> bands (between 42 GHz and 71 GHz).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We consider that each </a:t>
            </a:r>
            <a:r>
              <a:rPr lang="en-US" dirty="0" err="1"/>
              <a:t>mmWave</a:t>
            </a:r>
            <a:r>
              <a:rPr lang="en-US" dirty="0"/>
              <a:t> STA (</a:t>
            </a:r>
            <a:r>
              <a:rPr lang="en-US" dirty="0" err="1"/>
              <a:t>mSTA</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can be paired with one other </a:t>
            </a:r>
            <a:r>
              <a:rPr lang="en-US" dirty="0" err="1"/>
              <a:t>mSTA</a:t>
            </a:r>
            <a:r>
              <a:rPr lang="en-US" dirty="0"/>
              <a:t> through the IMMW AP in the sub-7 GHz band.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can request pairing with another </a:t>
            </a:r>
            <a:r>
              <a:rPr lang="en-US" dirty="0" err="1"/>
              <a:t>mSTA</a:t>
            </a:r>
            <a:r>
              <a:rPr lang="en-US" dirty="0"/>
              <a:t> if it wishes to communicate with it.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Statement</a:t>
            </a:r>
          </a:p>
        </p:txBody>
      </p:sp>
      <p:sp>
        <p:nvSpPr>
          <p:cNvPr id="4098" name="Rectangle 2"/>
          <p:cNvSpPr>
            <a:spLocks noGrp="1" noChangeArrowheads="1"/>
          </p:cNvSpPr>
          <p:nvPr>
            <p:ph idx="1"/>
          </p:nvPr>
        </p:nvSpPr>
        <p:spPr>
          <a:xfrm>
            <a:off x="914401" y="1905000"/>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Paired </a:t>
            </a:r>
            <a:r>
              <a:rPr lang="en-US" dirty="0" err="1"/>
              <a:t>mSTAs</a:t>
            </a:r>
            <a:r>
              <a:rPr lang="en-US" dirty="0"/>
              <a:t> can communicate with each other using directional antenna patterns in the </a:t>
            </a:r>
            <a:r>
              <a:rPr lang="en-US" dirty="0" err="1"/>
              <a:t>mmWave</a:t>
            </a:r>
            <a:r>
              <a:rPr lang="en-US" dirty="0"/>
              <a:t> band. However, two problems arise regarding CCA.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Omni-directional single antenna CCA might not provide enough link budget. CCA may need to be conducted using directional antenna array.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antenna pattern (RX) for CCA does not necessarily align with the antenna pattern for transmission (TX). This misalignment can result in delayed transmissions or interference with other </a:t>
            </a:r>
            <a:r>
              <a:rPr lang="en-US" dirty="0" err="1"/>
              <a:t>mSTAs</a:t>
            </a:r>
            <a:r>
              <a:rPr lang="en-US"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An </a:t>
            </a:r>
            <a:r>
              <a:rPr lang="en-US" dirty="0" err="1"/>
              <a:t>mSTA</a:t>
            </a:r>
            <a:r>
              <a:rPr lang="en-US" dirty="0"/>
              <a:t> may detect different transmissions, each with its own NAV duration, from various directions while performing CCA. Determining how to update the NAV timer(s) when multiple transmissions are detected is a complex and implementation dependent problem.</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To address these problems, we propose new CCA schemes for IMMW.</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763453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Proposed Scheme 1</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Each </a:t>
            </a:r>
            <a:r>
              <a:rPr lang="en-US" dirty="0" err="1"/>
              <a:t>mSTA’s</a:t>
            </a:r>
            <a:r>
              <a:rPr lang="en-US" dirty="0"/>
              <a:t> antenna patterns are calibrated, meaning that the receive antenna pattern (for CCA) aligns with the transmit antenna pattern (for transmission).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For example, one can use different Antenna Weight Vectors (AWV) for transmitting and receiving. By adjusting these AWVs, the transmit antenna pattern can be made to closely align with the receive antenna pattern.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For scheme 1, we propose that an </a:t>
            </a:r>
            <a:r>
              <a:rPr lang="en-US" dirty="0" err="1"/>
              <a:t>mSTA</a:t>
            </a:r>
            <a:r>
              <a:rPr lang="en-US" dirty="0"/>
              <a:t> performs CCA check only for the direction it wishes to transmit.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maintains a single NAV timer and backoff counter.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If multiple transmissions are detected, update the NAV to the longest duration.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follows Enhanced Distributed Channel Access (EDCA) rules for channel access.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when allowed to transmit, transmits in the direction in which it performs CCA.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96425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Proposed Scheme 1</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Illustrating scheme 1 with an example.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mSTA1 is paired with mSTA3. Before transmitting to mSTA3, mSTA1 performs CCA only in direction 2 (assuming mSTA1 uses four antenna patterns to cover CCA direction 1 through 4).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Meanwhile, mSTA5 starts transmitting to mSTA4. mSTA1 detects mSTA5’s transmission and updates its NAV accordingly.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Once the NAV clears, mSTA1 performs CCA in direction 2 and follows EDCA rules to transmit to mSTA3. Since mSTA1’s antenna patterns are calibrated, it can perform CCA and transmit in the same direction, i.e., direction 2 in this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31" name="Rectangle 30">
            <a:extLst>
              <a:ext uri="{FF2B5EF4-FFF2-40B4-BE49-F238E27FC236}">
                <a16:creationId xmlns:a16="http://schemas.microsoft.com/office/drawing/2014/main" id="{3432753A-3C13-2F27-ABF4-67FD0FDC42C7}"/>
              </a:ext>
            </a:extLst>
          </p:cNvPr>
          <p:cNvSpPr/>
          <p:nvPr/>
        </p:nvSpPr>
        <p:spPr bwMode="auto">
          <a:xfrm>
            <a:off x="4046084" y="5327035"/>
            <a:ext cx="620243" cy="232506"/>
          </a:xfrm>
          <a:prstGeom prst="rect">
            <a:avLst/>
          </a:prstGeom>
          <a:solidFill>
            <a:srgbClr val="FF0000"/>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mSTA2</a:t>
            </a:r>
          </a:p>
        </p:txBody>
      </p:sp>
      <p:sp>
        <p:nvSpPr>
          <p:cNvPr id="32" name="Rectangle 31">
            <a:extLst>
              <a:ext uri="{FF2B5EF4-FFF2-40B4-BE49-F238E27FC236}">
                <a16:creationId xmlns:a16="http://schemas.microsoft.com/office/drawing/2014/main" id="{BD6B977F-8D66-F63A-7715-137CB7E3FDFD}"/>
              </a:ext>
            </a:extLst>
          </p:cNvPr>
          <p:cNvSpPr/>
          <p:nvPr/>
        </p:nvSpPr>
        <p:spPr bwMode="auto">
          <a:xfrm>
            <a:off x="9525976" y="4925207"/>
            <a:ext cx="626573" cy="232506"/>
          </a:xfrm>
          <a:prstGeom prst="rect">
            <a:avLst/>
          </a:prstGeom>
          <a:solidFill>
            <a:srgbClr val="FFC000"/>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mSTA5</a:t>
            </a:r>
          </a:p>
        </p:txBody>
      </p:sp>
      <p:sp>
        <p:nvSpPr>
          <p:cNvPr id="33" name="TextBox 32">
            <a:extLst>
              <a:ext uri="{FF2B5EF4-FFF2-40B4-BE49-F238E27FC236}">
                <a16:creationId xmlns:a16="http://schemas.microsoft.com/office/drawing/2014/main" id="{5CF555A3-5A25-4DDA-AA60-25A965D7AD60}"/>
              </a:ext>
            </a:extLst>
          </p:cNvPr>
          <p:cNvSpPr txBox="1"/>
          <p:nvPr/>
        </p:nvSpPr>
        <p:spPr>
          <a:xfrm>
            <a:off x="6821795" y="5206944"/>
            <a:ext cx="821475" cy="4001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2</a:t>
            </a:r>
          </a:p>
        </p:txBody>
      </p:sp>
      <p:sp>
        <p:nvSpPr>
          <p:cNvPr id="34" name="TextBox 33">
            <a:extLst>
              <a:ext uri="{FF2B5EF4-FFF2-40B4-BE49-F238E27FC236}">
                <a16:creationId xmlns:a16="http://schemas.microsoft.com/office/drawing/2014/main" id="{1CE5412D-2E1A-ED4C-37F5-22ED0DF3FD90}"/>
              </a:ext>
            </a:extLst>
          </p:cNvPr>
          <p:cNvSpPr txBox="1"/>
          <p:nvPr/>
        </p:nvSpPr>
        <p:spPr>
          <a:xfrm>
            <a:off x="5742162" y="5997879"/>
            <a:ext cx="1023813" cy="246221"/>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3</a:t>
            </a:r>
          </a:p>
        </p:txBody>
      </p:sp>
      <p:sp>
        <p:nvSpPr>
          <p:cNvPr id="35" name="TextBox 34">
            <a:extLst>
              <a:ext uri="{FF2B5EF4-FFF2-40B4-BE49-F238E27FC236}">
                <a16:creationId xmlns:a16="http://schemas.microsoft.com/office/drawing/2014/main" id="{9FE3AB9A-6879-3DDE-5EEA-7C34117A4FD3}"/>
              </a:ext>
            </a:extLst>
          </p:cNvPr>
          <p:cNvSpPr txBox="1"/>
          <p:nvPr/>
        </p:nvSpPr>
        <p:spPr>
          <a:xfrm>
            <a:off x="4912608" y="5211161"/>
            <a:ext cx="829554" cy="4001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4</a:t>
            </a:r>
          </a:p>
        </p:txBody>
      </p:sp>
      <p:sp>
        <p:nvSpPr>
          <p:cNvPr id="36" name="Rectangle 35">
            <a:extLst>
              <a:ext uri="{FF2B5EF4-FFF2-40B4-BE49-F238E27FC236}">
                <a16:creationId xmlns:a16="http://schemas.microsoft.com/office/drawing/2014/main" id="{166D36CE-B68D-787D-5A3A-78E3EE0BD3D6}"/>
              </a:ext>
            </a:extLst>
          </p:cNvPr>
          <p:cNvSpPr/>
          <p:nvPr/>
        </p:nvSpPr>
        <p:spPr bwMode="auto">
          <a:xfrm>
            <a:off x="8203450" y="4952674"/>
            <a:ext cx="597616" cy="232506"/>
          </a:xfrm>
          <a:prstGeom prst="rect">
            <a:avLst/>
          </a:prstGeom>
          <a:solidFill>
            <a:srgbClr val="FFC000"/>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mSTA4</a:t>
            </a:r>
          </a:p>
        </p:txBody>
      </p:sp>
      <p:sp>
        <p:nvSpPr>
          <p:cNvPr id="37" name="Rectangle 36">
            <a:extLst>
              <a:ext uri="{FF2B5EF4-FFF2-40B4-BE49-F238E27FC236}">
                <a16:creationId xmlns:a16="http://schemas.microsoft.com/office/drawing/2014/main" id="{8BF6900E-0340-6337-2A70-C2C57E31904D}"/>
              </a:ext>
            </a:extLst>
          </p:cNvPr>
          <p:cNvSpPr/>
          <p:nvPr/>
        </p:nvSpPr>
        <p:spPr bwMode="auto">
          <a:xfrm>
            <a:off x="7582986" y="5346818"/>
            <a:ext cx="597616" cy="232506"/>
          </a:xfrm>
          <a:prstGeom prst="rect">
            <a:avLst/>
          </a:prstGeom>
          <a:solidFill>
            <a:srgbClr val="9FA4A6"/>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mSTA3</a:t>
            </a:r>
          </a:p>
        </p:txBody>
      </p:sp>
      <p:sp>
        <p:nvSpPr>
          <p:cNvPr id="38" name="Partial Circle 37">
            <a:extLst>
              <a:ext uri="{FF2B5EF4-FFF2-40B4-BE49-F238E27FC236}">
                <a16:creationId xmlns:a16="http://schemas.microsoft.com/office/drawing/2014/main" id="{1A9FC7C9-2B32-93A0-0994-22E35E946A86}"/>
              </a:ext>
            </a:extLst>
          </p:cNvPr>
          <p:cNvSpPr/>
          <p:nvPr/>
        </p:nvSpPr>
        <p:spPr bwMode="auto">
          <a:xfrm rot="21251116">
            <a:off x="8956194" y="4507634"/>
            <a:ext cx="1104878" cy="1056603"/>
          </a:xfrm>
          <a:prstGeom prst="pie">
            <a:avLst>
              <a:gd name="adj1" fmla="val 8732951"/>
              <a:gd name="adj2" fmla="val 13378389"/>
            </a:avLst>
          </a:prstGeom>
          <a:solidFill>
            <a:srgbClr val="FFC000"/>
          </a:solidFill>
          <a:ln w="15875" cap="flat" cmpd="sng" algn="ctr">
            <a:solidFill>
              <a:srgbClr val="FFC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39" name="Oval 38">
            <a:extLst>
              <a:ext uri="{FF2B5EF4-FFF2-40B4-BE49-F238E27FC236}">
                <a16:creationId xmlns:a16="http://schemas.microsoft.com/office/drawing/2014/main" id="{46F9E9AA-3773-CA0F-DA14-D517243951B7}"/>
              </a:ext>
            </a:extLst>
          </p:cNvPr>
          <p:cNvSpPr/>
          <p:nvPr/>
        </p:nvSpPr>
        <p:spPr>
          <a:xfrm>
            <a:off x="5579712" y="4780048"/>
            <a:ext cx="1278363" cy="1278363"/>
          </a:xfrm>
          <a:prstGeom prst="ellipse">
            <a:avLst/>
          </a:prstGeom>
          <a:noFill/>
          <a:ln w="12700" cap="flat" cmpd="sng" algn="ctr">
            <a:solidFill>
              <a:srgbClr val="35363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icrosoft YaHei"/>
              <a:cs typeface="+mn-cs"/>
            </a:endParaRPr>
          </a:p>
        </p:txBody>
      </p:sp>
      <p:cxnSp>
        <p:nvCxnSpPr>
          <p:cNvPr id="40" name="Straight Connector 39">
            <a:extLst>
              <a:ext uri="{FF2B5EF4-FFF2-40B4-BE49-F238E27FC236}">
                <a16:creationId xmlns:a16="http://schemas.microsoft.com/office/drawing/2014/main" id="{D5F97367-5B43-6607-431E-8C3E9A8990B7}"/>
              </a:ext>
            </a:extLst>
          </p:cNvPr>
          <p:cNvCxnSpPr>
            <a:stCxn id="39" idx="1"/>
            <a:endCxn id="39" idx="5"/>
          </p:cNvCxnSpPr>
          <p:nvPr/>
        </p:nvCxnSpPr>
        <p:spPr>
          <a:xfrm>
            <a:off x="5766924" y="4967260"/>
            <a:ext cx="903939" cy="903939"/>
          </a:xfrm>
          <a:prstGeom prst="line">
            <a:avLst/>
          </a:prstGeom>
          <a:noFill/>
          <a:ln w="12700" cap="flat" cmpd="sng" algn="ctr">
            <a:solidFill>
              <a:srgbClr val="353630"/>
            </a:solidFill>
            <a:prstDash val="sysDot"/>
            <a:miter lim="800000"/>
          </a:ln>
          <a:effectLst/>
        </p:spPr>
      </p:cxnSp>
      <p:cxnSp>
        <p:nvCxnSpPr>
          <p:cNvPr id="41" name="Straight Connector 40">
            <a:extLst>
              <a:ext uri="{FF2B5EF4-FFF2-40B4-BE49-F238E27FC236}">
                <a16:creationId xmlns:a16="http://schemas.microsoft.com/office/drawing/2014/main" id="{3BD96DF2-FEC8-D6B5-BA02-1280503787A8}"/>
              </a:ext>
            </a:extLst>
          </p:cNvPr>
          <p:cNvCxnSpPr>
            <a:cxnSpLocks/>
            <a:stCxn id="39" idx="3"/>
            <a:endCxn id="39" idx="7"/>
          </p:cNvCxnSpPr>
          <p:nvPr/>
        </p:nvCxnSpPr>
        <p:spPr>
          <a:xfrm flipV="1">
            <a:off x="5766924" y="4967260"/>
            <a:ext cx="903939" cy="903939"/>
          </a:xfrm>
          <a:prstGeom prst="line">
            <a:avLst/>
          </a:prstGeom>
          <a:noFill/>
          <a:ln w="12700" cap="flat" cmpd="sng" algn="ctr">
            <a:solidFill>
              <a:srgbClr val="353630"/>
            </a:solidFill>
            <a:prstDash val="sysDot"/>
            <a:miter lim="800000"/>
          </a:ln>
          <a:effectLst/>
        </p:spPr>
      </p:cxnSp>
      <p:sp>
        <p:nvSpPr>
          <p:cNvPr id="42" name="Partial Circle 41">
            <a:extLst>
              <a:ext uri="{FF2B5EF4-FFF2-40B4-BE49-F238E27FC236}">
                <a16:creationId xmlns:a16="http://schemas.microsoft.com/office/drawing/2014/main" id="{FD611967-9ECF-74B3-624F-D2608DED77D1}"/>
              </a:ext>
            </a:extLst>
          </p:cNvPr>
          <p:cNvSpPr/>
          <p:nvPr/>
        </p:nvSpPr>
        <p:spPr>
          <a:xfrm>
            <a:off x="5585808" y="4764368"/>
            <a:ext cx="1266096" cy="1302290"/>
          </a:xfrm>
          <a:prstGeom prst="pie">
            <a:avLst>
              <a:gd name="adj1" fmla="val 18980690"/>
              <a:gd name="adj2" fmla="val 2705470"/>
            </a:avLst>
          </a:prstGeom>
          <a:solidFill>
            <a:srgbClr val="00B050"/>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53630"/>
              </a:solidFill>
              <a:effectLst/>
              <a:uLnTx/>
              <a:uFillTx/>
              <a:latin typeface="Calibri"/>
              <a:ea typeface="Microsoft YaHei"/>
              <a:cs typeface="+mn-cs"/>
            </a:endParaRPr>
          </a:p>
        </p:txBody>
      </p:sp>
      <p:sp>
        <p:nvSpPr>
          <p:cNvPr id="43" name="Rectangle 42">
            <a:extLst>
              <a:ext uri="{FF2B5EF4-FFF2-40B4-BE49-F238E27FC236}">
                <a16:creationId xmlns:a16="http://schemas.microsoft.com/office/drawing/2014/main" id="{0E524DDB-CDC4-69C3-D5EE-DF2474C923FD}"/>
              </a:ext>
            </a:extLst>
          </p:cNvPr>
          <p:cNvSpPr/>
          <p:nvPr/>
        </p:nvSpPr>
        <p:spPr bwMode="auto">
          <a:xfrm>
            <a:off x="5896223" y="5270403"/>
            <a:ext cx="602550" cy="232506"/>
          </a:xfrm>
          <a:prstGeom prst="rect">
            <a:avLst/>
          </a:prstGeom>
          <a:solidFill>
            <a:srgbClr val="9FA4A6"/>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mSTA1</a:t>
            </a:r>
          </a:p>
        </p:txBody>
      </p:sp>
      <p:sp>
        <p:nvSpPr>
          <p:cNvPr id="45" name="TextBox 44">
            <a:extLst>
              <a:ext uri="{FF2B5EF4-FFF2-40B4-BE49-F238E27FC236}">
                <a16:creationId xmlns:a16="http://schemas.microsoft.com/office/drawing/2014/main" id="{E36176BB-5ACF-ED25-9C9E-64E65060ADEB}"/>
              </a:ext>
            </a:extLst>
          </p:cNvPr>
          <p:cNvSpPr txBox="1"/>
          <p:nvPr/>
        </p:nvSpPr>
        <p:spPr>
          <a:xfrm>
            <a:off x="5732956" y="4554337"/>
            <a:ext cx="1085207" cy="246221"/>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1</a:t>
            </a:r>
          </a:p>
        </p:txBody>
      </p:sp>
    </p:spTree>
    <p:extLst>
      <p:ext uri="{BB962C8B-B14F-4D97-AF65-F5344CB8AC3E}">
        <p14:creationId xmlns:p14="http://schemas.microsoft.com/office/powerpoint/2010/main" val="11231045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Proposed Scheme 2</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a:t>
            </a:r>
            <a:r>
              <a:rPr lang="en-US" dirty="0" err="1"/>
              <a:t>mSTA’s</a:t>
            </a:r>
            <a:r>
              <a:rPr lang="en-US" dirty="0"/>
              <a:t> antenna patterns are not calibrated, meaning that the receive antenna pattern (for CCA ) does not necessarily align with the transmit antenna pattern (for transmission).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For Scheme 2, we propose that an </a:t>
            </a:r>
            <a:r>
              <a:rPr lang="en-US" dirty="0" err="1"/>
              <a:t>mSTA</a:t>
            </a:r>
            <a:r>
              <a:rPr lang="en-US" dirty="0"/>
              <a:t> scans all directions for CCA check using directional antenna patterns.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maintains a single NAV timer and backoff counter.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If multiple transmissions are detected, update the NAV to the longest duration among them.</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follows EDCA rules for channel access.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suspends backoff if CCA is busy during the scanning or NAV is set.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transmits when the NAV clears and the backoff counter reaches zero.</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86679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Proposed Scheme 2</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Illustrating scheme 2 with an example.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All </a:t>
            </a:r>
            <a:r>
              <a:rPr lang="en-US" dirty="0" err="1"/>
              <a:t>mSTAs</a:t>
            </a:r>
            <a:r>
              <a:rPr lang="en-US" dirty="0"/>
              <a:t> are within the same BSS. mSTA1 is paired with mSTA2. Before transmitting to mSTA2, mSTA1 uses four wide antenna patterns to scan the surroundings for CCA.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Meanwhile, mSTA4 is transmitting to mSTA3, and mSTA5 is transmitting to mSTA6. mSTA1 detects these two transmissions during CCA scanning and sets its NAV to the longest duration among them.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Once the NAV clears, mSTA1 performs CCA in all four directions. If CCA indicates a busy channel in any direction, mSTA1 suspends the backoff. Following EDCA rules, mSTA1 can transmit to mSTA2 when the NAV timer clears and the backoff counter reaches zero.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21" name="Rectangle 20">
            <a:extLst>
              <a:ext uri="{FF2B5EF4-FFF2-40B4-BE49-F238E27FC236}">
                <a16:creationId xmlns:a16="http://schemas.microsoft.com/office/drawing/2014/main" id="{F1F29EA3-3FBE-949A-17CF-CDB69C4EE78D}"/>
              </a:ext>
            </a:extLst>
          </p:cNvPr>
          <p:cNvSpPr/>
          <p:nvPr/>
        </p:nvSpPr>
        <p:spPr bwMode="auto">
          <a:xfrm>
            <a:off x="4349893" y="5767960"/>
            <a:ext cx="626573" cy="232506"/>
          </a:xfrm>
          <a:prstGeom prst="rect">
            <a:avLst/>
          </a:prstGeom>
          <a:solidFill>
            <a:srgbClr val="00B0F0"/>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mSTA6</a:t>
            </a:r>
          </a:p>
        </p:txBody>
      </p:sp>
      <p:sp>
        <p:nvSpPr>
          <p:cNvPr id="22" name="Rectangle 21">
            <a:extLst>
              <a:ext uri="{FF2B5EF4-FFF2-40B4-BE49-F238E27FC236}">
                <a16:creationId xmlns:a16="http://schemas.microsoft.com/office/drawing/2014/main" id="{D8111106-E7D4-9377-1126-84EC97ACB513}"/>
              </a:ext>
            </a:extLst>
          </p:cNvPr>
          <p:cNvSpPr/>
          <p:nvPr/>
        </p:nvSpPr>
        <p:spPr bwMode="auto">
          <a:xfrm>
            <a:off x="3002253" y="5594505"/>
            <a:ext cx="597616" cy="232506"/>
          </a:xfrm>
          <a:prstGeom prst="rect">
            <a:avLst/>
          </a:prstGeom>
          <a:solidFill>
            <a:srgbClr val="00B0F0"/>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mSTA5</a:t>
            </a:r>
          </a:p>
        </p:txBody>
      </p:sp>
      <p:sp>
        <p:nvSpPr>
          <p:cNvPr id="23" name="Rectangle 22">
            <a:extLst>
              <a:ext uri="{FF2B5EF4-FFF2-40B4-BE49-F238E27FC236}">
                <a16:creationId xmlns:a16="http://schemas.microsoft.com/office/drawing/2014/main" id="{3531D448-A953-7221-B14B-4EA44DC3512E}"/>
              </a:ext>
            </a:extLst>
          </p:cNvPr>
          <p:cNvSpPr/>
          <p:nvPr/>
        </p:nvSpPr>
        <p:spPr bwMode="auto">
          <a:xfrm>
            <a:off x="9832881" y="5827359"/>
            <a:ext cx="608589" cy="232506"/>
          </a:xfrm>
          <a:prstGeom prst="rect">
            <a:avLst/>
          </a:prstGeom>
          <a:solidFill>
            <a:srgbClr val="FFC000"/>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mSTA4</a:t>
            </a:r>
          </a:p>
        </p:txBody>
      </p:sp>
      <p:sp>
        <p:nvSpPr>
          <p:cNvPr id="24" name="Rectangle 23">
            <a:extLst>
              <a:ext uri="{FF2B5EF4-FFF2-40B4-BE49-F238E27FC236}">
                <a16:creationId xmlns:a16="http://schemas.microsoft.com/office/drawing/2014/main" id="{A82CFED7-6042-B733-B153-D868FA5575D5}"/>
              </a:ext>
            </a:extLst>
          </p:cNvPr>
          <p:cNvSpPr/>
          <p:nvPr/>
        </p:nvSpPr>
        <p:spPr bwMode="auto">
          <a:xfrm>
            <a:off x="8520824" y="5859639"/>
            <a:ext cx="597616" cy="232506"/>
          </a:xfrm>
          <a:prstGeom prst="rect">
            <a:avLst/>
          </a:prstGeom>
          <a:solidFill>
            <a:srgbClr val="FFC000"/>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mSTA3</a:t>
            </a:r>
          </a:p>
        </p:txBody>
      </p:sp>
      <p:sp>
        <p:nvSpPr>
          <p:cNvPr id="25" name="TextBox 24">
            <a:extLst>
              <a:ext uri="{FF2B5EF4-FFF2-40B4-BE49-F238E27FC236}">
                <a16:creationId xmlns:a16="http://schemas.microsoft.com/office/drawing/2014/main" id="{EFC8A7DE-174F-6828-7532-069855109FD7}"/>
              </a:ext>
            </a:extLst>
          </p:cNvPr>
          <p:cNvSpPr txBox="1"/>
          <p:nvPr/>
        </p:nvSpPr>
        <p:spPr>
          <a:xfrm>
            <a:off x="5885356" y="4800600"/>
            <a:ext cx="1085207" cy="246221"/>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1</a:t>
            </a:r>
          </a:p>
        </p:txBody>
      </p:sp>
      <p:sp>
        <p:nvSpPr>
          <p:cNvPr id="26" name="TextBox 25">
            <a:extLst>
              <a:ext uri="{FF2B5EF4-FFF2-40B4-BE49-F238E27FC236}">
                <a16:creationId xmlns:a16="http://schemas.microsoft.com/office/drawing/2014/main" id="{FC0C3E9D-2A0A-F738-BBD0-450040EDDF77}"/>
              </a:ext>
            </a:extLst>
          </p:cNvPr>
          <p:cNvSpPr txBox="1"/>
          <p:nvPr/>
        </p:nvSpPr>
        <p:spPr>
          <a:xfrm>
            <a:off x="6974195" y="5453207"/>
            <a:ext cx="821475" cy="4001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2</a:t>
            </a:r>
          </a:p>
        </p:txBody>
      </p:sp>
      <p:sp>
        <p:nvSpPr>
          <p:cNvPr id="27" name="TextBox 26">
            <a:extLst>
              <a:ext uri="{FF2B5EF4-FFF2-40B4-BE49-F238E27FC236}">
                <a16:creationId xmlns:a16="http://schemas.microsoft.com/office/drawing/2014/main" id="{AA1C80C1-E22A-D6B7-296D-4E26212CE130}"/>
              </a:ext>
            </a:extLst>
          </p:cNvPr>
          <p:cNvSpPr txBox="1"/>
          <p:nvPr/>
        </p:nvSpPr>
        <p:spPr>
          <a:xfrm>
            <a:off x="5894562" y="6244142"/>
            <a:ext cx="1023813" cy="246221"/>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3</a:t>
            </a:r>
          </a:p>
        </p:txBody>
      </p:sp>
      <p:sp>
        <p:nvSpPr>
          <p:cNvPr id="28" name="TextBox 27">
            <a:extLst>
              <a:ext uri="{FF2B5EF4-FFF2-40B4-BE49-F238E27FC236}">
                <a16:creationId xmlns:a16="http://schemas.microsoft.com/office/drawing/2014/main" id="{34A11CEB-EC64-D263-BB2B-EB4BFD09320A}"/>
              </a:ext>
            </a:extLst>
          </p:cNvPr>
          <p:cNvSpPr txBox="1"/>
          <p:nvPr/>
        </p:nvSpPr>
        <p:spPr>
          <a:xfrm>
            <a:off x="5065008" y="5457424"/>
            <a:ext cx="829554" cy="4001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353630"/>
                </a:solidFill>
                <a:latin typeface="Calibri"/>
                <a:ea typeface="Microsoft YaHei"/>
              </a:rPr>
              <a:t>CCA direction 4</a:t>
            </a:r>
          </a:p>
        </p:txBody>
      </p:sp>
      <p:sp>
        <p:nvSpPr>
          <p:cNvPr id="29" name="Rectangle 28">
            <a:extLst>
              <a:ext uri="{FF2B5EF4-FFF2-40B4-BE49-F238E27FC236}">
                <a16:creationId xmlns:a16="http://schemas.microsoft.com/office/drawing/2014/main" id="{41E84134-8366-EA7F-2141-C3A2818391AF}"/>
              </a:ext>
            </a:extLst>
          </p:cNvPr>
          <p:cNvSpPr/>
          <p:nvPr/>
        </p:nvSpPr>
        <p:spPr bwMode="auto">
          <a:xfrm>
            <a:off x="7735386" y="5593081"/>
            <a:ext cx="597616" cy="232506"/>
          </a:xfrm>
          <a:prstGeom prst="rect">
            <a:avLst/>
          </a:prstGeom>
          <a:solidFill>
            <a:srgbClr val="9FA4A6"/>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mSTA2</a:t>
            </a:r>
          </a:p>
        </p:txBody>
      </p:sp>
      <p:sp>
        <p:nvSpPr>
          <p:cNvPr id="30" name="Oval 29">
            <a:extLst>
              <a:ext uri="{FF2B5EF4-FFF2-40B4-BE49-F238E27FC236}">
                <a16:creationId xmlns:a16="http://schemas.microsoft.com/office/drawing/2014/main" id="{BAED00BA-5BC4-7ABA-3E1F-FEB8B1CA7CAE}"/>
              </a:ext>
            </a:extLst>
          </p:cNvPr>
          <p:cNvSpPr/>
          <p:nvPr/>
        </p:nvSpPr>
        <p:spPr>
          <a:xfrm>
            <a:off x="5732112" y="5026311"/>
            <a:ext cx="1278363" cy="1278363"/>
          </a:xfrm>
          <a:prstGeom prst="ellipse">
            <a:avLst/>
          </a:prstGeom>
          <a:solidFill>
            <a:srgbClr val="00B050"/>
          </a:solidFill>
          <a:ln w="12700" cap="flat" cmpd="sng" algn="ctr">
            <a:solidFill>
              <a:srgbClr val="35363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icrosoft YaHei"/>
              <a:cs typeface="+mn-cs"/>
            </a:endParaRPr>
          </a:p>
        </p:txBody>
      </p:sp>
      <p:cxnSp>
        <p:nvCxnSpPr>
          <p:cNvPr id="31" name="Straight Connector 30">
            <a:extLst>
              <a:ext uri="{FF2B5EF4-FFF2-40B4-BE49-F238E27FC236}">
                <a16:creationId xmlns:a16="http://schemas.microsoft.com/office/drawing/2014/main" id="{4B516BAA-BCB6-D4D0-1C43-77A82FC3319B}"/>
              </a:ext>
            </a:extLst>
          </p:cNvPr>
          <p:cNvCxnSpPr>
            <a:stCxn id="30" idx="1"/>
            <a:endCxn id="30" idx="5"/>
          </p:cNvCxnSpPr>
          <p:nvPr/>
        </p:nvCxnSpPr>
        <p:spPr>
          <a:xfrm>
            <a:off x="5919324" y="5213523"/>
            <a:ext cx="903939" cy="903939"/>
          </a:xfrm>
          <a:prstGeom prst="line">
            <a:avLst/>
          </a:prstGeom>
          <a:noFill/>
          <a:ln w="12700" cap="flat" cmpd="sng" algn="ctr">
            <a:solidFill>
              <a:srgbClr val="353630"/>
            </a:solidFill>
            <a:prstDash val="sysDot"/>
            <a:miter lim="800000"/>
          </a:ln>
          <a:effectLst/>
        </p:spPr>
      </p:cxnSp>
      <p:cxnSp>
        <p:nvCxnSpPr>
          <p:cNvPr id="32" name="Straight Connector 31">
            <a:extLst>
              <a:ext uri="{FF2B5EF4-FFF2-40B4-BE49-F238E27FC236}">
                <a16:creationId xmlns:a16="http://schemas.microsoft.com/office/drawing/2014/main" id="{C4A61977-E4AB-2F8B-8A8A-CD64C0D677BF}"/>
              </a:ext>
            </a:extLst>
          </p:cNvPr>
          <p:cNvCxnSpPr>
            <a:cxnSpLocks/>
            <a:stCxn id="30" idx="3"/>
            <a:endCxn id="30" idx="7"/>
          </p:cNvCxnSpPr>
          <p:nvPr/>
        </p:nvCxnSpPr>
        <p:spPr>
          <a:xfrm flipV="1">
            <a:off x="5919324" y="5213523"/>
            <a:ext cx="903939" cy="903939"/>
          </a:xfrm>
          <a:prstGeom prst="line">
            <a:avLst/>
          </a:prstGeom>
          <a:noFill/>
          <a:ln w="12700" cap="flat" cmpd="sng" algn="ctr">
            <a:solidFill>
              <a:srgbClr val="353630"/>
            </a:solidFill>
            <a:prstDash val="sysDot"/>
            <a:miter lim="800000"/>
          </a:ln>
          <a:effectLst/>
        </p:spPr>
      </p:cxnSp>
      <p:sp>
        <p:nvSpPr>
          <p:cNvPr id="33" name="Rectangle 32">
            <a:extLst>
              <a:ext uri="{FF2B5EF4-FFF2-40B4-BE49-F238E27FC236}">
                <a16:creationId xmlns:a16="http://schemas.microsoft.com/office/drawing/2014/main" id="{84FB56EF-710D-FDB1-7654-1652977D4FB5}"/>
              </a:ext>
            </a:extLst>
          </p:cNvPr>
          <p:cNvSpPr/>
          <p:nvPr/>
        </p:nvSpPr>
        <p:spPr bwMode="auto">
          <a:xfrm>
            <a:off x="6048623" y="5516666"/>
            <a:ext cx="602550" cy="232506"/>
          </a:xfrm>
          <a:prstGeom prst="rect">
            <a:avLst/>
          </a:prstGeom>
          <a:solidFill>
            <a:srgbClr val="9FA4A6"/>
          </a:solidFill>
          <a:ln w="9525" cap="flat" cmpd="sng" algn="ctr">
            <a:solidFill>
              <a:srgbClr val="3536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353630"/>
                </a:solidFill>
                <a:effectLst/>
                <a:uLnTx/>
                <a:uFillTx/>
              </a:rPr>
              <a:t>mSTA1</a:t>
            </a:r>
          </a:p>
        </p:txBody>
      </p:sp>
      <p:sp>
        <p:nvSpPr>
          <p:cNvPr id="34" name="Partial Circle 33">
            <a:extLst>
              <a:ext uri="{FF2B5EF4-FFF2-40B4-BE49-F238E27FC236}">
                <a16:creationId xmlns:a16="http://schemas.microsoft.com/office/drawing/2014/main" id="{8FC27A8A-64CB-EB34-3F0F-3B98D1C73212}"/>
              </a:ext>
            </a:extLst>
          </p:cNvPr>
          <p:cNvSpPr/>
          <p:nvPr/>
        </p:nvSpPr>
        <p:spPr bwMode="auto">
          <a:xfrm rot="21251116">
            <a:off x="9237581" y="5415311"/>
            <a:ext cx="1104878" cy="1056603"/>
          </a:xfrm>
          <a:prstGeom prst="pie">
            <a:avLst>
              <a:gd name="adj1" fmla="val 8732951"/>
              <a:gd name="adj2" fmla="val 13378389"/>
            </a:avLst>
          </a:prstGeom>
          <a:solidFill>
            <a:srgbClr val="FFC000"/>
          </a:solidFill>
          <a:ln w="15875" cap="flat" cmpd="sng" algn="ctr">
            <a:solidFill>
              <a:srgbClr val="FFC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35" name="Partial Circle 34">
            <a:extLst>
              <a:ext uri="{FF2B5EF4-FFF2-40B4-BE49-F238E27FC236}">
                <a16:creationId xmlns:a16="http://schemas.microsoft.com/office/drawing/2014/main" id="{75D54F61-8971-B5DA-BFFE-8499DECD2731}"/>
              </a:ext>
            </a:extLst>
          </p:cNvPr>
          <p:cNvSpPr/>
          <p:nvPr/>
        </p:nvSpPr>
        <p:spPr bwMode="auto">
          <a:xfrm rot="11196214">
            <a:off x="3091676" y="5205330"/>
            <a:ext cx="1104878" cy="1056603"/>
          </a:xfrm>
          <a:prstGeom prst="pie">
            <a:avLst>
              <a:gd name="adj1" fmla="val 8732951"/>
              <a:gd name="adj2" fmla="val 13378389"/>
            </a:avLst>
          </a:prstGeom>
          <a:solidFill>
            <a:srgbClr val="00B0F0"/>
          </a:solidFill>
          <a:ln w="15875" cap="flat" cmpd="sng" algn="ctr">
            <a:solidFill>
              <a:srgbClr val="FFC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36" name="Arc 35">
            <a:extLst>
              <a:ext uri="{FF2B5EF4-FFF2-40B4-BE49-F238E27FC236}">
                <a16:creationId xmlns:a16="http://schemas.microsoft.com/office/drawing/2014/main" id="{4BB0615F-D84D-3987-E5D5-14F902E60B9A}"/>
              </a:ext>
            </a:extLst>
          </p:cNvPr>
          <p:cNvSpPr/>
          <p:nvPr/>
        </p:nvSpPr>
        <p:spPr>
          <a:xfrm>
            <a:off x="5863418" y="5205519"/>
            <a:ext cx="993012" cy="931735"/>
          </a:xfrm>
          <a:prstGeom prst="arc">
            <a:avLst>
              <a:gd name="adj1" fmla="val 16200000"/>
              <a:gd name="adj2" fmla="val 5104853"/>
            </a:avLst>
          </a:prstGeom>
          <a:noFill/>
          <a:ln w="12700" cap="flat" cmpd="sng" algn="ctr">
            <a:solidFill>
              <a:srgbClr val="353630"/>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53630"/>
              </a:solidFill>
              <a:effectLst/>
              <a:uLnTx/>
              <a:uFillTx/>
              <a:latin typeface="Calibri"/>
              <a:ea typeface="Microsoft YaHei"/>
              <a:cs typeface="+mn-cs"/>
            </a:endParaRPr>
          </a:p>
        </p:txBody>
      </p:sp>
    </p:spTree>
    <p:extLst>
      <p:ext uri="{BB962C8B-B14F-4D97-AF65-F5344CB8AC3E}">
        <p14:creationId xmlns:p14="http://schemas.microsoft.com/office/powerpoint/2010/main" val="2182095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Proposed Scheme 3</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a:t>
            </a:r>
            <a:r>
              <a:rPr lang="en-US" dirty="0" err="1"/>
              <a:t>mSTA’s</a:t>
            </a:r>
            <a:r>
              <a:rPr lang="en-US" dirty="0"/>
              <a:t> antenna patterns are not calibrated.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For Scheme 3, we propose that an </a:t>
            </a:r>
            <a:r>
              <a:rPr lang="en-US" dirty="0" err="1"/>
              <a:t>mSTA</a:t>
            </a:r>
            <a:r>
              <a:rPr lang="en-US" dirty="0"/>
              <a:t> performs CCA check using omni-directional single antenna. The CCA threshold should be adjusted due to lack of directional gain from </a:t>
            </a:r>
            <a:r>
              <a:rPr lang="en-US"/>
              <a:t>single antenna.</a:t>
            </a:r>
            <a:endParaRPr lang="en-US"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maintains a single NAV timer and backoff counter.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If multiple transmissions are detected, update the NAV to the longest duration among them.</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follows EDCA rules for channel access.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suspends backoff if CCA is busy during the scanning or NAV is set.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transmits when the NAV clears and the backoff counter reaches zero.</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a:t>Wei-Han Chen, MediaTek</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57382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Summary</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We proposed new CCA schemes for IMMW.</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Scheme 1: For a calibrated </a:t>
            </a:r>
            <a:r>
              <a:rPr lang="en-US" dirty="0" err="1"/>
              <a:t>mSTA</a:t>
            </a:r>
            <a:r>
              <a:rPr lang="en-US" dirty="0"/>
              <a:t>, it can perform directional CCA.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Scheme 2: For an uncalibrated </a:t>
            </a:r>
            <a:r>
              <a:rPr lang="en-US" dirty="0" err="1"/>
              <a:t>mSTA</a:t>
            </a:r>
            <a:r>
              <a:rPr lang="en-US" dirty="0"/>
              <a:t>, it uses directional antenna patterns to scan all directions for CCA.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Scheme 3: For an uncalibrated </a:t>
            </a:r>
            <a:r>
              <a:rPr lang="en-US" dirty="0" err="1"/>
              <a:t>mSTA</a:t>
            </a:r>
            <a:r>
              <a:rPr lang="en-US" dirty="0"/>
              <a:t>, it uses omni-directional single antenna for CCA.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a:t>Wei-Han Chen, MediaTek</a:t>
            </a:r>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435915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New CCA Schemes for IMMW_ieee_r1</Template>
  <TotalTime>677</TotalTime>
  <Words>1235</Words>
  <Application>Microsoft Office PowerPoint</Application>
  <PresentationFormat>Widescreen</PresentationFormat>
  <Paragraphs>158</Paragraphs>
  <Slides>13</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Times New Roman</vt:lpstr>
      <vt:lpstr>Office Theme</vt:lpstr>
      <vt:lpstr>Document</vt:lpstr>
      <vt:lpstr>New CCA Schemes for IMMW</vt:lpstr>
      <vt:lpstr>Introduction</vt:lpstr>
      <vt:lpstr>Problem Statement</vt:lpstr>
      <vt:lpstr>Proposed Scheme 1</vt:lpstr>
      <vt:lpstr>Proposed Scheme 1</vt:lpstr>
      <vt:lpstr>Proposed Scheme 2</vt:lpstr>
      <vt:lpstr>Proposed Scheme 2</vt:lpstr>
      <vt:lpstr>Proposed Scheme 3</vt:lpstr>
      <vt:lpstr>Summary</vt:lpstr>
      <vt:lpstr>Straw Poll 1</vt:lpstr>
      <vt:lpstr>Straw Poll 2</vt:lpstr>
      <vt:lpstr>Straw Poll 3</vt:lpstr>
      <vt:lpstr>References</vt:lpstr>
    </vt:vector>
  </TitlesOfParts>
  <Company>MTK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CCA Schemes for IMMW]</dc:title>
  <dc:creator>Wei-Han Chen</dc:creator>
  <cp:keywords/>
  <cp:lastModifiedBy>Wei-Han Chen</cp:lastModifiedBy>
  <cp:revision>8</cp:revision>
  <cp:lastPrinted>1601-01-01T00:00:00Z</cp:lastPrinted>
  <dcterms:created xsi:type="dcterms:W3CDTF">2024-12-16T22:46:35Z</dcterms:created>
  <dcterms:modified xsi:type="dcterms:W3CDTF">2025-03-10T18:24:51Z</dcterms:modified>
  <cp:category>Name, Affiliation</cp:category>
</cp:coreProperties>
</file>