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1468126864" r:id="rId6"/>
    <p:sldId id="1468126865" r:id="rId7"/>
    <p:sldId id="1468126862" r:id="rId8"/>
    <p:sldId id="1468126874" r:id="rId9"/>
    <p:sldId id="1468126875" r:id="rId10"/>
    <p:sldId id="1468126877" r:id="rId11"/>
    <p:sldId id="1468126854" r:id="rId12"/>
    <p:sldId id="1468126861" r:id="rId13"/>
    <p:sldId id="1468126871" r:id="rId14"/>
    <p:sldId id="1468126842" r:id="rId15"/>
    <p:sldId id="1468126878" r:id="rId16"/>
    <p:sldId id="1468126873" r:id="rId17"/>
    <p:sldId id="1468126879" r:id="rId18"/>
    <p:sldId id="1468126812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CC99"/>
    <a:srgbClr val="A4FD03"/>
    <a:srgbClr val="00FF00"/>
    <a:srgbClr val="FF9900"/>
    <a:srgbClr val="FFFFCC"/>
    <a:srgbClr val="FFCCFF"/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2FFD1C-AF39-49C2-AFF5-99C15F56DD9B}" v="11" dt="2025-03-10T14:24:08.661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0" autoAdjust="0"/>
    <p:restoredTop sz="94695" autoAdjust="0"/>
  </p:normalViewPr>
  <p:slideViewPr>
    <p:cSldViewPr>
      <p:cViewPr varScale="1">
        <p:scale>
          <a:sx n="79" d="100"/>
          <a:sy n="79" d="100"/>
        </p:scale>
        <p:origin x="1387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AA2FFD1C-AF39-49C2-AFF5-99C15F56DD9B}"/>
    <pc:docChg chg="undo custSel modSld sldOrd">
      <pc:chgData name="Rui Cao" userId="a6960595-96e6-47d6-a8d8-833995379cc8" providerId="ADAL" clId="{AA2FFD1C-AF39-49C2-AFF5-99C15F56DD9B}" dt="2025-03-10T16:37:00.227" v="254" actId="20577"/>
      <pc:docMkLst>
        <pc:docMk/>
      </pc:docMkLst>
      <pc:sldChg chg="modSp mod">
        <pc:chgData name="Rui Cao" userId="a6960595-96e6-47d6-a8d8-833995379cc8" providerId="ADAL" clId="{AA2FFD1C-AF39-49C2-AFF5-99C15F56DD9B}" dt="2025-03-10T14:06:09.138" v="1" actId="20577"/>
        <pc:sldMkLst>
          <pc:docMk/>
          <pc:sldMk cId="0" sldId="256"/>
        </pc:sldMkLst>
        <pc:spChg chg="mod">
          <ac:chgData name="Rui Cao" userId="a6960595-96e6-47d6-a8d8-833995379cc8" providerId="ADAL" clId="{AA2FFD1C-AF39-49C2-AFF5-99C15F56DD9B}" dt="2025-03-10T14:06:09.138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ord">
        <pc:chgData name="Rui Cao" userId="a6960595-96e6-47d6-a8d8-833995379cc8" providerId="ADAL" clId="{AA2FFD1C-AF39-49C2-AFF5-99C15F56DD9B}" dt="2025-03-10T14:29:43.490" v="249"/>
        <pc:sldMkLst>
          <pc:docMk/>
          <pc:sldMk cId="2275401671" sldId="1468126812"/>
        </pc:sldMkLst>
      </pc:sldChg>
      <pc:sldChg chg="addSp delSp modSp mod">
        <pc:chgData name="Rui Cao" userId="a6960595-96e6-47d6-a8d8-833995379cc8" providerId="ADAL" clId="{AA2FFD1C-AF39-49C2-AFF5-99C15F56DD9B}" dt="2025-03-10T14:26:24.561" v="198" actId="1036"/>
        <pc:sldMkLst>
          <pc:docMk/>
          <pc:sldMk cId="890111467" sldId="1468126862"/>
        </pc:sldMkLst>
        <pc:spChg chg="mod">
          <ac:chgData name="Rui Cao" userId="a6960595-96e6-47d6-a8d8-833995379cc8" providerId="ADAL" clId="{AA2FFD1C-AF39-49C2-AFF5-99C15F56DD9B}" dt="2025-03-10T14:26:20.010" v="194" actId="20577"/>
          <ac:spMkLst>
            <pc:docMk/>
            <pc:sldMk cId="890111467" sldId="1468126862"/>
            <ac:spMk id="3" creationId="{F6C75774-C625-DB27-911D-936B9920E862}"/>
          </ac:spMkLst>
        </pc:spChg>
        <pc:spChg chg="add mod">
          <ac:chgData name="Rui Cao" userId="a6960595-96e6-47d6-a8d8-833995379cc8" providerId="ADAL" clId="{AA2FFD1C-AF39-49C2-AFF5-99C15F56DD9B}" dt="2025-03-10T14:26:24.561" v="198" actId="1036"/>
          <ac:spMkLst>
            <pc:docMk/>
            <pc:sldMk cId="890111467" sldId="1468126862"/>
            <ac:spMk id="7" creationId="{20808BBB-4D31-3A6F-0D81-7DF5D9AFC521}"/>
          </ac:spMkLst>
        </pc:spChg>
        <pc:grpChg chg="add del mod">
          <ac:chgData name="Rui Cao" userId="a6960595-96e6-47d6-a8d8-833995379cc8" providerId="ADAL" clId="{AA2FFD1C-AF39-49C2-AFF5-99C15F56DD9B}" dt="2025-03-10T14:18:55.821" v="99" actId="165"/>
          <ac:grpSpMkLst>
            <pc:docMk/>
            <pc:sldMk cId="890111467" sldId="1468126862"/>
            <ac:grpSpMk id="9" creationId="{0A8D7741-4335-A088-B8C2-DAFC36E304C9}"/>
          </ac:grpSpMkLst>
        </pc:grpChg>
        <pc:grpChg chg="add del mod topLvl">
          <ac:chgData name="Rui Cao" userId="a6960595-96e6-47d6-a8d8-833995379cc8" providerId="ADAL" clId="{AA2FFD1C-AF39-49C2-AFF5-99C15F56DD9B}" dt="2025-03-10T14:24:03.192" v="185" actId="165"/>
          <ac:grpSpMkLst>
            <pc:docMk/>
            <pc:sldMk cId="890111467" sldId="1468126862"/>
            <ac:grpSpMk id="10" creationId="{47E5871A-368F-D66B-373F-284363A6FDAA}"/>
          </ac:grpSpMkLst>
        </pc:grpChg>
        <pc:grpChg chg="del mod">
          <ac:chgData name="Rui Cao" userId="a6960595-96e6-47d6-a8d8-833995379cc8" providerId="ADAL" clId="{AA2FFD1C-AF39-49C2-AFF5-99C15F56DD9B}" dt="2025-03-10T14:20:27.654" v="122" actId="478"/>
          <ac:grpSpMkLst>
            <pc:docMk/>
            <pc:sldMk cId="890111467" sldId="1468126862"/>
            <ac:grpSpMk id="20" creationId="{A81A74FE-4927-EF12-EBEA-CA9386E73291}"/>
          </ac:grpSpMkLst>
        </pc:grpChg>
        <pc:grpChg chg="del mod">
          <ac:chgData name="Rui Cao" userId="a6960595-96e6-47d6-a8d8-833995379cc8" providerId="ADAL" clId="{AA2FFD1C-AF39-49C2-AFF5-99C15F56DD9B}" dt="2025-03-10T14:21:46.252" v="135" actId="478"/>
          <ac:grpSpMkLst>
            <pc:docMk/>
            <pc:sldMk cId="890111467" sldId="1468126862"/>
            <ac:grpSpMk id="21" creationId="{03E66418-7CA3-5AF2-8582-5DA19B2B4016}"/>
          </ac:grpSpMkLst>
        </pc:grpChg>
        <pc:grpChg chg="del mod">
          <ac:chgData name="Rui Cao" userId="a6960595-96e6-47d6-a8d8-833995379cc8" providerId="ADAL" clId="{AA2FFD1C-AF39-49C2-AFF5-99C15F56DD9B}" dt="2025-03-10T14:22:14.333" v="141" actId="478"/>
          <ac:grpSpMkLst>
            <pc:docMk/>
            <pc:sldMk cId="890111467" sldId="1468126862"/>
            <ac:grpSpMk id="22" creationId="{31A4F391-11B2-8E66-71F6-243AF775311B}"/>
          </ac:grpSpMkLst>
        </pc:grpChg>
        <pc:grpChg chg="del mod">
          <ac:chgData name="Rui Cao" userId="a6960595-96e6-47d6-a8d8-833995379cc8" providerId="ADAL" clId="{AA2FFD1C-AF39-49C2-AFF5-99C15F56DD9B}" dt="2025-03-10T14:23:20.322" v="165" actId="478"/>
          <ac:grpSpMkLst>
            <pc:docMk/>
            <pc:sldMk cId="890111467" sldId="1468126862"/>
            <ac:grpSpMk id="23" creationId="{41C91DAC-D71F-7DF0-422E-D7A9205EAE44}"/>
          </ac:grpSpMkLst>
        </pc:grpChg>
        <pc:grpChg chg="add mod">
          <ac:chgData name="Rui Cao" userId="a6960595-96e6-47d6-a8d8-833995379cc8" providerId="ADAL" clId="{AA2FFD1C-AF39-49C2-AFF5-99C15F56DD9B}" dt="2025-03-10T14:26:24.561" v="198" actId="1036"/>
          <ac:grpSpMkLst>
            <pc:docMk/>
            <pc:sldMk cId="890111467" sldId="1468126862"/>
            <ac:grpSpMk id="53" creationId="{249A2B66-69F9-0010-D69B-8196DF4E907D}"/>
          </ac:grpSpMkLst>
        </pc:grpChg>
        <pc:graphicFrameChg chg="add mod modGraphic">
          <ac:chgData name="Rui Cao" userId="a6960595-96e6-47d6-a8d8-833995379cc8" providerId="ADAL" clId="{AA2FFD1C-AF39-49C2-AFF5-99C15F56DD9B}" dt="2025-03-10T14:26:24.561" v="198" actId="1036"/>
          <ac:graphicFrameMkLst>
            <pc:docMk/>
            <pc:sldMk cId="890111467" sldId="1468126862"/>
            <ac:graphicFrameMk id="8" creationId="{41F80222-947B-1630-006C-3E8B8CFA8BD5}"/>
          </ac:graphicFrameMkLst>
        </pc:graphicFrameChg>
        <pc:cxnChg chg="add mod topLvl">
          <ac:chgData name="Rui Cao" userId="a6960595-96e6-47d6-a8d8-833995379cc8" providerId="ADAL" clId="{AA2FFD1C-AF39-49C2-AFF5-99C15F56DD9B}" dt="2025-03-10T14:26:24.561" v="198" actId="1036"/>
          <ac:cxnSpMkLst>
            <pc:docMk/>
            <pc:sldMk cId="890111467" sldId="1468126862"/>
            <ac:cxnSpMk id="11" creationId="{70EAA886-1F69-2E3B-A179-481013A52C92}"/>
          </ac:cxnSpMkLst>
        </pc:cxnChg>
        <pc:cxnChg chg="del mod topLvl">
          <ac:chgData name="Rui Cao" userId="a6960595-96e6-47d6-a8d8-833995379cc8" providerId="ADAL" clId="{AA2FFD1C-AF39-49C2-AFF5-99C15F56DD9B}" dt="2025-03-10T14:22:50.113" v="156" actId="478"/>
          <ac:cxnSpMkLst>
            <pc:docMk/>
            <pc:sldMk cId="890111467" sldId="1468126862"/>
            <ac:cxnSpMk id="12" creationId="{1AED61AF-1AB3-4252-F7A4-701CC8DD1901}"/>
          </ac:cxnSpMkLst>
        </pc:cxnChg>
        <pc:cxnChg chg="del mod">
          <ac:chgData name="Rui Cao" userId="a6960595-96e6-47d6-a8d8-833995379cc8" providerId="ADAL" clId="{AA2FFD1C-AF39-49C2-AFF5-99C15F56DD9B}" dt="2025-03-10T14:23:55.540" v="184" actId="478"/>
          <ac:cxnSpMkLst>
            <pc:docMk/>
            <pc:sldMk cId="890111467" sldId="1468126862"/>
            <ac:cxnSpMk id="13" creationId="{62810986-93C4-70CC-5772-C0FFB73D0496}"/>
          </ac:cxnSpMkLst>
        </pc:cxnChg>
        <pc:cxnChg chg="mod topLvl">
          <ac:chgData name="Rui Cao" userId="a6960595-96e6-47d6-a8d8-833995379cc8" providerId="ADAL" clId="{AA2FFD1C-AF39-49C2-AFF5-99C15F56DD9B}" dt="2025-03-10T14:24:08.661" v="186" actId="338"/>
          <ac:cxnSpMkLst>
            <pc:docMk/>
            <pc:sldMk cId="890111467" sldId="1468126862"/>
            <ac:cxnSpMk id="14" creationId="{1B0E5BBF-6FC7-5375-0991-39A15D871F75}"/>
          </ac:cxnSpMkLst>
        </pc:cxnChg>
        <pc:cxnChg chg="mod topLvl">
          <ac:chgData name="Rui Cao" userId="a6960595-96e6-47d6-a8d8-833995379cc8" providerId="ADAL" clId="{AA2FFD1C-AF39-49C2-AFF5-99C15F56DD9B}" dt="2025-03-10T14:24:08.661" v="186" actId="338"/>
          <ac:cxnSpMkLst>
            <pc:docMk/>
            <pc:sldMk cId="890111467" sldId="1468126862"/>
            <ac:cxnSpMk id="15" creationId="{E8602820-A7EB-22D0-68E9-4EE43C34CD0D}"/>
          </ac:cxnSpMkLst>
        </pc:cxnChg>
        <pc:cxnChg chg="mod topLvl">
          <ac:chgData name="Rui Cao" userId="a6960595-96e6-47d6-a8d8-833995379cc8" providerId="ADAL" clId="{AA2FFD1C-AF39-49C2-AFF5-99C15F56DD9B}" dt="2025-03-10T14:24:08.661" v="186" actId="338"/>
          <ac:cxnSpMkLst>
            <pc:docMk/>
            <pc:sldMk cId="890111467" sldId="1468126862"/>
            <ac:cxnSpMk id="16" creationId="{43F954A1-7A9B-8C52-F610-85C882A7A02B}"/>
          </ac:cxnSpMkLst>
        </pc:cxnChg>
        <pc:cxnChg chg="mod topLvl">
          <ac:chgData name="Rui Cao" userId="a6960595-96e6-47d6-a8d8-833995379cc8" providerId="ADAL" clId="{AA2FFD1C-AF39-49C2-AFF5-99C15F56DD9B}" dt="2025-03-10T14:24:08.661" v="186" actId="338"/>
          <ac:cxnSpMkLst>
            <pc:docMk/>
            <pc:sldMk cId="890111467" sldId="1468126862"/>
            <ac:cxnSpMk id="17" creationId="{A7C13B94-CB5C-1A41-96A9-1133FFA8F86A}"/>
          </ac:cxnSpMkLst>
        </pc:cxnChg>
        <pc:cxnChg chg="del mod">
          <ac:chgData name="Rui Cao" userId="a6960595-96e6-47d6-a8d8-833995379cc8" providerId="ADAL" clId="{AA2FFD1C-AF39-49C2-AFF5-99C15F56DD9B}" dt="2025-03-10T14:20:36.899" v="123" actId="478"/>
          <ac:cxnSpMkLst>
            <pc:docMk/>
            <pc:sldMk cId="890111467" sldId="1468126862"/>
            <ac:cxnSpMk id="18" creationId="{80B1E89F-B8F4-6217-2407-F168A014B035}"/>
          </ac:cxnSpMkLst>
        </pc:cxnChg>
        <pc:cxnChg chg="mod topLvl">
          <ac:chgData name="Rui Cao" userId="a6960595-96e6-47d6-a8d8-833995379cc8" providerId="ADAL" clId="{AA2FFD1C-AF39-49C2-AFF5-99C15F56DD9B}" dt="2025-03-10T14:24:08.661" v="186" actId="338"/>
          <ac:cxnSpMkLst>
            <pc:docMk/>
            <pc:sldMk cId="890111467" sldId="1468126862"/>
            <ac:cxnSpMk id="19" creationId="{31E0D613-B6F9-74F7-7462-D80770CCA1BD}"/>
          </ac:cxnSpMkLst>
        </pc:cxnChg>
        <pc:cxnChg chg="mod topLvl">
          <ac:chgData name="Rui Cao" userId="a6960595-96e6-47d6-a8d8-833995379cc8" providerId="ADAL" clId="{AA2FFD1C-AF39-49C2-AFF5-99C15F56DD9B}" dt="2025-03-10T14:24:08.661" v="186" actId="338"/>
          <ac:cxnSpMkLst>
            <pc:docMk/>
            <pc:sldMk cId="890111467" sldId="1468126862"/>
            <ac:cxnSpMk id="24" creationId="{24211D64-4300-46E0-B743-59C731CCCF88}"/>
          </ac:cxnSpMkLst>
        </pc:cxnChg>
        <pc:cxnChg chg="del mod">
          <ac:chgData name="Rui Cao" userId="a6960595-96e6-47d6-a8d8-833995379cc8" providerId="ADAL" clId="{AA2FFD1C-AF39-49C2-AFF5-99C15F56DD9B}" dt="2025-03-10T14:19:16.094" v="103" actId="478"/>
          <ac:cxnSpMkLst>
            <pc:docMk/>
            <pc:sldMk cId="890111467" sldId="1468126862"/>
            <ac:cxnSpMk id="25" creationId="{03CA5410-351D-A318-013B-FDE3D0A31996}"/>
          </ac:cxnSpMkLst>
        </pc:cxnChg>
        <pc:cxnChg chg="del mod">
          <ac:chgData name="Rui Cao" userId="a6960595-96e6-47d6-a8d8-833995379cc8" providerId="ADAL" clId="{AA2FFD1C-AF39-49C2-AFF5-99C15F56DD9B}" dt="2025-03-10T14:21:09.312" v="128" actId="478"/>
          <ac:cxnSpMkLst>
            <pc:docMk/>
            <pc:sldMk cId="890111467" sldId="1468126862"/>
            <ac:cxnSpMk id="26" creationId="{A3F80A59-D72C-9D78-D90D-1C7BAD6103B1}"/>
          </ac:cxnSpMkLst>
        </pc:cxnChg>
        <pc:cxnChg chg="mod topLvl">
          <ac:chgData name="Rui Cao" userId="a6960595-96e6-47d6-a8d8-833995379cc8" providerId="ADAL" clId="{AA2FFD1C-AF39-49C2-AFF5-99C15F56DD9B}" dt="2025-03-10T14:24:08.661" v="186" actId="338"/>
          <ac:cxnSpMkLst>
            <pc:docMk/>
            <pc:sldMk cId="890111467" sldId="1468126862"/>
            <ac:cxnSpMk id="27" creationId="{09670359-183E-8079-9758-F9383A716B75}"/>
          </ac:cxnSpMkLst>
        </pc:cxnChg>
        <pc:cxnChg chg="del mod">
          <ac:chgData name="Rui Cao" userId="a6960595-96e6-47d6-a8d8-833995379cc8" providerId="ADAL" clId="{AA2FFD1C-AF39-49C2-AFF5-99C15F56DD9B}" dt="2025-03-10T14:23:20.322" v="165" actId="478"/>
          <ac:cxnSpMkLst>
            <pc:docMk/>
            <pc:sldMk cId="890111467" sldId="1468126862"/>
            <ac:cxnSpMk id="28" creationId="{043802F8-CD91-3705-E669-1BC8099265FB}"/>
          </ac:cxnSpMkLst>
        </pc:cxnChg>
        <pc:cxnChg chg="del mod">
          <ac:chgData name="Rui Cao" userId="a6960595-96e6-47d6-a8d8-833995379cc8" providerId="ADAL" clId="{AA2FFD1C-AF39-49C2-AFF5-99C15F56DD9B}" dt="2025-03-10T14:23:24.631" v="168" actId="478"/>
          <ac:cxnSpMkLst>
            <pc:docMk/>
            <pc:sldMk cId="890111467" sldId="1468126862"/>
            <ac:cxnSpMk id="29" creationId="{06AE2E72-8962-AE4E-3214-8490CD9F147A}"/>
          </ac:cxnSpMkLst>
        </pc:cxnChg>
        <pc:cxnChg chg="del mod">
          <ac:chgData name="Rui Cao" userId="a6960595-96e6-47d6-a8d8-833995379cc8" providerId="ADAL" clId="{AA2FFD1C-AF39-49C2-AFF5-99C15F56DD9B}" dt="2025-03-10T14:22:14.333" v="141" actId="478"/>
          <ac:cxnSpMkLst>
            <pc:docMk/>
            <pc:sldMk cId="890111467" sldId="1468126862"/>
            <ac:cxnSpMk id="30" creationId="{17896BEB-419A-8D6D-25D6-6C26675BCE7A}"/>
          </ac:cxnSpMkLst>
        </pc:cxnChg>
        <pc:cxnChg chg="del mod">
          <ac:chgData name="Rui Cao" userId="a6960595-96e6-47d6-a8d8-833995379cc8" providerId="ADAL" clId="{AA2FFD1C-AF39-49C2-AFF5-99C15F56DD9B}" dt="2025-03-10T14:23:18.356" v="164" actId="478"/>
          <ac:cxnSpMkLst>
            <pc:docMk/>
            <pc:sldMk cId="890111467" sldId="1468126862"/>
            <ac:cxnSpMk id="31" creationId="{8DB3D1D5-80DA-2A77-C13A-4CBB8AF36248}"/>
          </ac:cxnSpMkLst>
        </pc:cxnChg>
        <pc:cxnChg chg="del mod">
          <ac:chgData name="Rui Cao" userId="a6960595-96e6-47d6-a8d8-833995379cc8" providerId="ADAL" clId="{AA2FFD1C-AF39-49C2-AFF5-99C15F56DD9B}" dt="2025-03-10T14:21:46.252" v="135" actId="478"/>
          <ac:cxnSpMkLst>
            <pc:docMk/>
            <pc:sldMk cId="890111467" sldId="1468126862"/>
            <ac:cxnSpMk id="32" creationId="{0B06A668-E7BA-24ED-F00D-C5CB248119E6}"/>
          </ac:cxnSpMkLst>
        </pc:cxnChg>
        <pc:cxnChg chg="del mod">
          <ac:chgData name="Rui Cao" userId="a6960595-96e6-47d6-a8d8-833995379cc8" providerId="ADAL" clId="{AA2FFD1C-AF39-49C2-AFF5-99C15F56DD9B}" dt="2025-03-10T14:22:10.864" v="140" actId="478"/>
          <ac:cxnSpMkLst>
            <pc:docMk/>
            <pc:sldMk cId="890111467" sldId="1468126862"/>
            <ac:cxnSpMk id="33" creationId="{F185AD48-BFA6-05C0-2D62-B0C80A56C7B7}"/>
          </ac:cxnSpMkLst>
        </pc:cxnChg>
        <pc:cxnChg chg="del mod">
          <ac:chgData name="Rui Cao" userId="a6960595-96e6-47d6-a8d8-833995379cc8" providerId="ADAL" clId="{AA2FFD1C-AF39-49C2-AFF5-99C15F56DD9B}" dt="2025-03-10T14:20:27.654" v="122" actId="478"/>
          <ac:cxnSpMkLst>
            <pc:docMk/>
            <pc:sldMk cId="890111467" sldId="1468126862"/>
            <ac:cxnSpMk id="34" creationId="{02277BF8-859E-6CCB-192A-6AC5CB66F721}"/>
          </ac:cxnSpMkLst>
        </pc:cxnChg>
        <pc:cxnChg chg="mod topLvl">
          <ac:chgData name="Rui Cao" userId="a6960595-96e6-47d6-a8d8-833995379cc8" providerId="ADAL" clId="{AA2FFD1C-AF39-49C2-AFF5-99C15F56DD9B}" dt="2025-03-10T14:24:08.661" v="186" actId="338"/>
          <ac:cxnSpMkLst>
            <pc:docMk/>
            <pc:sldMk cId="890111467" sldId="1468126862"/>
            <ac:cxnSpMk id="35" creationId="{B8421405-AE71-8028-A717-040472C77751}"/>
          </ac:cxnSpMkLst>
        </pc:cxnChg>
        <pc:cxnChg chg="add mod">
          <ac:chgData name="Rui Cao" userId="a6960595-96e6-47d6-a8d8-833995379cc8" providerId="ADAL" clId="{AA2FFD1C-AF39-49C2-AFF5-99C15F56DD9B}" dt="2025-03-10T14:26:24.561" v="198" actId="1036"/>
          <ac:cxnSpMkLst>
            <pc:docMk/>
            <pc:sldMk cId="890111467" sldId="1468126862"/>
            <ac:cxnSpMk id="36" creationId="{E67A3A6F-7FDF-3041-A5A7-CBEAB843692C}"/>
          </ac:cxnSpMkLst>
        </pc:cxnChg>
        <pc:cxnChg chg="add mod">
          <ac:chgData name="Rui Cao" userId="a6960595-96e6-47d6-a8d8-833995379cc8" providerId="ADAL" clId="{AA2FFD1C-AF39-49C2-AFF5-99C15F56DD9B}" dt="2025-03-10T14:26:24.561" v="198" actId="1036"/>
          <ac:cxnSpMkLst>
            <pc:docMk/>
            <pc:sldMk cId="890111467" sldId="1468126862"/>
            <ac:cxnSpMk id="41" creationId="{28F2375F-4804-C97F-ADF6-549F32BF382C}"/>
          </ac:cxnSpMkLst>
        </pc:cxnChg>
        <pc:cxnChg chg="add mod">
          <ac:chgData name="Rui Cao" userId="a6960595-96e6-47d6-a8d8-833995379cc8" providerId="ADAL" clId="{AA2FFD1C-AF39-49C2-AFF5-99C15F56DD9B}" dt="2025-03-10T14:26:24.561" v="198" actId="1036"/>
          <ac:cxnSpMkLst>
            <pc:docMk/>
            <pc:sldMk cId="890111467" sldId="1468126862"/>
            <ac:cxnSpMk id="47" creationId="{7B5AC22F-17C9-B65F-A3C6-384612B80439}"/>
          </ac:cxnSpMkLst>
        </pc:cxnChg>
        <pc:cxnChg chg="add del mod">
          <ac:chgData name="Rui Cao" userId="a6960595-96e6-47d6-a8d8-833995379cc8" providerId="ADAL" clId="{AA2FFD1C-AF39-49C2-AFF5-99C15F56DD9B}" dt="2025-03-10T14:22:37.464" v="152" actId="478"/>
          <ac:cxnSpMkLst>
            <pc:docMk/>
            <pc:sldMk cId="890111467" sldId="1468126862"/>
            <ac:cxnSpMk id="49" creationId="{8B68C917-8592-E0F8-B203-DA9337FEEF38}"/>
          </ac:cxnSpMkLst>
        </pc:cxnChg>
        <pc:cxnChg chg="add del mod">
          <ac:chgData name="Rui Cao" userId="a6960595-96e6-47d6-a8d8-833995379cc8" providerId="ADAL" clId="{AA2FFD1C-AF39-49C2-AFF5-99C15F56DD9B}" dt="2025-03-10T14:22:29.034" v="149" actId="478"/>
          <ac:cxnSpMkLst>
            <pc:docMk/>
            <pc:sldMk cId="890111467" sldId="1468126862"/>
            <ac:cxnSpMk id="50" creationId="{1D145805-DB92-4AB1-8A53-17986ECD2FDC}"/>
          </ac:cxnSpMkLst>
        </pc:cxnChg>
        <pc:cxnChg chg="add mod">
          <ac:chgData name="Rui Cao" userId="a6960595-96e6-47d6-a8d8-833995379cc8" providerId="ADAL" clId="{AA2FFD1C-AF39-49C2-AFF5-99C15F56DD9B}" dt="2025-03-10T14:26:24.561" v="198" actId="1036"/>
          <ac:cxnSpMkLst>
            <pc:docMk/>
            <pc:sldMk cId="890111467" sldId="1468126862"/>
            <ac:cxnSpMk id="51" creationId="{7F5E8316-F82D-2454-AF8B-A7DAA7E3D3F8}"/>
          </ac:cxnSpMkLst>
        </pc:cxnChg>
        <pc:cxnChg chg="add mod">
          <ac:chgData name="Rui Cao" userId="a6960595-96e6-47d6-a8d8-833995379cc8" providerId="ADAL" clId="{AA2FFD1C-AF39-49C2-AFF5-99C15F56DD9B}" dt="2025-03-10T14:26:24.561" v="198" actId="1036"/>
          <ac:cxnSpMkLst>
            <pc:docMk/>
            <pc:sldMk cId="890111467" sldId="1468126862"/>
            <ac:cxnSpMk id="52" creationId="{23D3D54D-494E-DB44-64AA-FEDCC924A4B0}"/>
          </ac:cxnSpMkLst>
        </pc:cxnChg>
      </pc:sldChg>
      <pc:sldChg chg="modSp mod">
        <pc:chgData name="Rui Cao" userId="a6960595-96e6-47d6-a8d8-833995379cc8" providerId="ADAL" clId="{AA2FFD1C-AF39-49C2-AFF5-99C15F56DD9B}" dt="2025-03-10T14:08:51.675" v="72" actId="20577"/>
        <pc:sldMkLst>
          <pc:docMk/>
          <pc:sldMk cId="1526066342" sldId="1468126864"/>
        </pc:sldMkLst>
        <pc:spChg chg="mod">
          <ac:chgData name="Rui Cao" userId="a6960595-96e6-47d6-a8d8-833995379cc8" providerId="ADAL" clId="{AA2FFD1C-AF39-49C2-AFF5-99C15F56DD9B}" dt="2025-03-10T14:08:51.675" v="72" actId="20577"/>
          <ac:spMkLst>
            <pc:docMk/>
            <pc:sldMk cId="1526066342" sldId="1468126864"/>
            <ac:spMk id="3" creationId="{0FABAFA5-5452-0265-8DBA-60DD765AA510}"/>
          </ac:spMkLst>
        </pc:spChg>
      </pc:sldChg>
      <pc:sldChg chg="modSp mod">
        <pc:chgData name="Rui Cao" userId="a6960595-96e6-47d6-a8d8-833995379cc8" providerId="ADAL" clId="{AA2FFD1C-AF39-49C2-AFF5-99C15F56DD9B}" dt="2025-03-10T14:11:03.504" v="91" actId="20577"/>
        <pc:sldMkLst>
          <pc:docMk/>
          <pc:sldMk cId="804404342" sldId="1468126865"/>
        </pc:sldMkLst>
        <pc:spChg chg="mod">
          <ac:chgData name="Rui Cao" userId="a6960595-96e6-47d6-a8d8-833995379cc8" providerId="ADAL" clId="{AA2FFD1C-AF39-49C2-AFF5-99C15F56DD9B}" dt="2025-03-10T14:11:03.504" v="91" actId="20577"/>
          <ac:spMkLst>
            <pc:docMk/>
            <pc:sldMk cId="804404342" sldId="1468126865"/>
            <ac:spMk id="3" creationId="{F84DE492-6865-DA60-42C1-BC1919943014}"/>
          </ac:spMkLst>
        </pc:spChg>
      </pc:sldChg>
      <pc:sldChg chg="modSp mod">
        <pc:chgData name="Rui Cao" userId="a6960595-96e6-47d6-a8d8-833995379cc8" providerId="ADAL" clId="{AA2FFD1C-AF39-49C2-AFF5-99C15F56DD9B}" dt="2025-03-10T16:31:06.205" v="251" actId="20577"/>
        <pc:sldMkLst>
          <pc:docMk/>
          <pc:sldMk cId="1084917030" sldId="1468126871"/>
        </pc:sldMkLst>
        <pc:spChg chg="mod">
          <ac:chgData name="Rui Cao" userId="a6960595-96e6-47d6-a8d8-833995379cc8" providerId="ADAL" clId="{AA2FFD1C-AF39-49C2-AFF5-99C15F56DD9B}" dt="2025-03-10T16:31:06.205" v="251" actId="20577"/>
          <ac:spMkLst>
            <pc:docMk/>
            <pc:sldMk cId="1084917030" sldId="1468126871"/>
            <ac:spMk id="3" creationId="{E2B5E24A-B781-F63A-E492-4BA67F1A4328}"/>
          </ac:spMkLst>
        </pc:spChg>
      </pc:sldChg>
      <pc:sldChg chg="modSp mod">
        <pc:chgData name="Rui Cao" userId="a6960595-96e6-47d6-a8d8-833995379cc8" providerId="ADAL" clId="{AA2FFD1C-AF39-49C2-AFF5-99C15F56DD9B}" dt="2025-03-10T16:36:55.560" v="253" actId="20577"/>
        <pc:sldMkLst>
          <pc:docMk/>
          <pc:sldMk cId="1169772773" sldId="1468126874"/>
        </pc:sldMkLst>
        <pc:spChg chg="mod">
          <ac:chgData name="Rui Cao" userId="a6960595-96e6-47d6-a8d8-833995379cc8" providerId="ADAL" clId="{AA2FFD1C-AF39-49C2-AFF5-99C15F56DD9B}" dt="2025-03-10T16:36:55.560" v="253" actId="20577"/>
          <ac:spMkLst>
            <pc:docMk/>
            <pc:sldMk cId="1169772773" sldId="1468126874"/>
            <ac:spMk id="3" creationId="{F6C75774-C625-DB27-911D-936B9920E862}"/>
          </ac:spMkLst>
        </pc:spChg>
      </pc:sldChg>
      <pc:sldChg chg="modSp mod">
        <pc:chgData name="Rui Cao" userId="a6960595-96e6-47d6-a8d8-833995379cc8" providerId="ADAL" clId="{AA2FFD1C-AF39-49C2-AFF5-99C15F56DD9B}" dt="2025-03-10T16:37:00.227" v="254" actId="20577"/>
        <pc:sldMkLst>
          <pc:docMk/>
          <pc:sldMk cId="1086271662" sldId="1468126875"/>
        </pc:sldMkLst>
        <pc:spChg chg="mod">
          <ac:chgData name="Rui Cao" userId="a6960595-96e6-47d6-a8d8-833995379cc8" providerId="ADAL" clId="{AA2FFD1C-AF39-49C2-AFF5-99C15F56DD9B}" dt="2025-03-10T14:28:16.394" v="247" actId="20577"/>
          <ac:spMkLst>
            <pc:docMk/>
            <pc:sldMk cId="1086271662" sldId="1468126875"/>
            <ac:spMk id="3" creationId="{49EADC02-471D-92F6-FBA8-BF531125AE6A}"/>
          </ac:spMkLst>
        </pc:spChg>
        <pc:graphicFrameChg chg="modGraphic">
          <ac:chgData name="Rui Cao" userId="a6960595-96e6-47d6-a8d8-833995379cc8" providerId="ADAL" clId="{AA2FFD1C-AF39-49C2-AFF5-99C15F56DD9B}" dt="2025-03-10T16:37:00.227" v="254" actId="20577"/>
          <ac:graphicFrameMkLst>
            <pc:docMk/>
            <pc:sldMk cId="1086271662" sldId="1468126875"/>
            <ac:graphicFrameMk id="9" creationId="{2CB1A178-546C-7648-274A-974818E51879}"/>
          </ac:graphicFrameMkLst>
        </pc:graphicFrameChg>
      </pc:sldChg>
    </pc:docChg>
  </pc:docChgLst>
  <pc:docChgLst>
    <pc:chgData name="Rui Cao" userId="a6960595-96e6-47d6-a8d8-833995379cc8" providerId="ADAL" clId="{83461DB2-BA66-483D-B052-15F63D83D08D}"/>
    <pc:docChg chg="custSel delSld modSld sldOrd">
      <pc:chgData name="Rui Cao" userId="a6960595-96e6-47d6-a8d8-833995379cc8" providerId="ADAL" clId="{83461DB2-BA66-483D-B052-15F63D83D08D}" dt="2025-03-04T06:11:35.377" v="1236" actId="20577"/>
      <pc:docMkLst>
        <pc:docMk/>
      </pc:docMkLst>
      <pc:sldChg chg="modSp mod">
        <pc:chgData name="Rui Cao" userId="a6960595-96e6-47d6-a8d8-833995379cc8" providerId="ADAL" clId="{83461DB2-BA66-483D-B052-15F63D83D08D}" dt="2025-03-04T06:11:35.377" v="1236" actId="20577"/>
        <pc:sldMkLst>
          <pc:docMk/>
          <pc:sldMk cId="0" sldId="256"/>
        </pc:sldMkLst>
        <pc:spChg chg="mod">
          <ac:chgData name="Rui Cao" userId="a6960595-96e6-47d6-a8d8-833995379cc8" providerId="ADAL" clId="{83461DB2-BA66-483D-B052-15F63D83D08D}" dt="2025-03-04T06:11:35.377" v="1236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Rui Cao" userId="a6960595-96e6-47d6-a8d8-833995379cc8" providerId="ADAL" clId="{83461DB2-BA66-483D-B052-15F63D83D08D}" dt="2025-03-04T06:10:40.799" v="1144" actId="20577"/>
        <pc:sldMkLst>
          <pc:docMk/>
          <pc:sldMk cId="1274773391" sldId="1468126842"/>
        </pc:sldMkLst>
        <pc:spChg chg="mod">
          <ac:chgData name="Rui Cao" userId="a6960595-96e6-47d6-a8d8-833995379cc8" providerId="ADAL" clId="{83461DB2-BA66-483D-B052-15F63D83D08D}" dt="2025-03-04T06:10:40.799" v="1144" actId="20577"/>
          <ac:spMkLst>
            <pc:docMk/>
            <pc:sldMk cId="1274773391" sldId="1468126842"/>
            <ac:spMk id="3" creationId="{FFC94F37-6112-C7A0-A9A5-FCEDDF97074B}"/>
          </ac:spMkLst>
        </pc:spChg>
      </pc:sldChg>
      <pc:sldChg chg="delSp modSp mod">
        <pc:chgData name="Rui Cao" userId="a6960595-96e6-47d6-a8d8-833995379cc8" providerId="ADAL" clId="{83461DB2-BA66-483D-B052-15F63D83D08D}" dt="2025-03-04T06:07:48.482" v="677" actId="14100"/>
        <pc:sldMkLst>
          <pc:docMk/>
          <pc:sldMk cId="890111467" sldId="1468126862"/>
        </pc:sldMkLst>
        <pc:spChg chg="mod">
          <ac:chgData name="Rui Cao" userId="a6960595-96e6-47d6-a8d8-833995379cc8" providerId="ADAL" clId="{83461DB2-BA66-483D-B052-15F63D83D08D}" dt="2025-03-04T06:04:59.724" v="355" actId="20577"/>
          <ac:spMkLst>
            <pc:docMk/>
            <pc:sldMk cId="890111467" sldId="1468126862"/>
            <ac:spMk id="2" creationId="{89068BEC-38D8-BF24-FBD0-124F3DD60B69}"/>
          </ac:spMkLst>
        </pc:spChg>
        <pc:spChg chg="mod">
          <ac:chgData name="Rui Cao" userId="a6960595-96e6-47d6-a8d8-833995379cc8" providerId="ADAL" clId="{83461DB2-BA66-483D-B052-15F63D83D08D}" dt="2025-03-04T06:07:48.482" v="677" actId="14100"/>
          <ac:spMkLst>
            <pc:docMk/>
            <pc:sldMk cId="890111467" sldId="1468126862"/>
            <ac:spMk id="3" creationId="{F6C75774-C625-DB27-911D-936B9920E862}"/>
          </ac:spMkLst>
        </pc:spChg>
        <pc:picChg chg="del">
          <ac:chgData name="Rui Cao" userId="a6960595-96e6-47d6-a8d8-833995379cc8" providerId="ADAL" clId="{83461DB2-BA66-483D-B052-15F63D83D08D}" dt="2025-03-04T06:05:08.880" v="358" actId="478"/>
          <ac:picMkLst>
            <pc:docMk/>
            <pc:sldMk cId="890111467" sldId="1468126862"/>
            <ac:picMk id="1026" creationId="{C95CE93F-147B-9BE6-FA76-C5DA0C4F975E}"/>
          </ac:picMkLst>
        </pc:picChg>
      </pc:sldChg>
      <pc:sldChg chg="del">
        <pc:chgData name="Rui Cao" userId="a6960595-96e6-47d6-a8d8-833995379cc8" providerId="ADAL" clId="{83461DB2-BA66-483D-B052-15F63D83D08D}" dt="2025-03-04T06:06:07.774" v="486" actId="47"/>
        <pc:sldMkLst>
          <pc:docMk/>
          <pc:sldMk cId="2326220681" sldId="1468126863"/>
        </pc:sldMkLst>
      </pc:sldChg>
      <pc:sldChg chg="modSp mod">
        <pc:chgData name="Rui Cao" userId="a6960595-96e6-47d6-a8d8-833995379cc8" providerId="ADAL" clId="{83461DB2-BA66-483D-B052-15F63D83D08D}" dt="2025-03-04T06:04:34.582" v="332" actId="5793"/>
        <pc:sldMkLst>
          <pc:docMk/>
          <pc:sldMk cId="1526066342" sldId="1468126864"/>
        </pc:sldMkLst>
        <pc:spChg chg="mod">
          <ac:chgData name="Rui Cao" userId="a6960595-96e6-47d6-a8d8-833995379cc8" providerId="ADAL" clId="{83461DB2-BA66-483D-B052-15F63D83D08D}" dt="2025-03-04T06:04:34.582" v="332" actId="5793"/>
          <ac:spMkLst>
            <pc:docMk/>
            <pc:sldMk cId="1526066342" sldId="1468126864"/>
            <ac:spMk id="3" creationId="{0FABAFA5-5452-0265-8DBA-60DD765AA510}"/>
          </ac:spMkLst>
        </pc:spChg>
      </pc:sldChg>
      <pc:sldChg chg="modSp mod ord">
        <pc:chgData name="Rui Cao" userId="a6960595-96e6-47d6-a8d8-833995379cc8" providerId="ADAL" clId="{83461DB2-BA66-483D-B052-15F63D83D08D}" dt="2025-03-04T06:01:44.334" v="8" actId="20577"/>
        <pc:sldMkLst>
          <pc:docMk/>
          <pc:sldMk cId="804404342" sldId="1468126865"/>
        </pc:sldMkLst>
        <pc:spChg chg="mod">
          <ac:chgData name="Rui Cao" userId="a6960595-96e6-47d6-a8d8-833995379cc8" providerId="ADAL" clId="{83461DB2-BA66-483D-B052-15F63D83D08D}" dt="2025-03-04T06:01:44.334" v="8" actId="20577"/>
          <ac:spMkLst>
            <pc:docMk/>
            <pc:sldMk cId="804404342" sldId="1468126865"/>
            <ac:spMk id="2" creationId="{123A3CE8-96E1-0F89-7DBD-7ABF7C78FE26}"/>
          </ac:spMkLst>
        </pc:spChg>
      </pc:sldChg>
      <pc:sldChg chg="del">
        <pc:chgData name="Rui Cao" userId="a6960595-96e6-47d6-a8d8-833995379cc8" providerId="ADAL" clId="{83461DB2-BA66-483D-B052-15F63D83D08D}" dt="2025-03-04T06:06:07.774" v="486" actId="47"/>
        <pc:sldMkLst>
          <pc:docMk/>
          <pc:sldMk cId="359826137" sldId="1468126866"/>
        </pc:sldMkLst>
      </pc:sldChg>
      <pc:sldChg chg="del">
        <pc:chgData name="Rui Cao" userId="a6960595-96e6-47d6-a8d8-833995379cc8" providerId="ADAL" clId="{83461DB2-BA66-483D-B052-15F63D83D08D}" dt="2025-03-04T06:06:07.774" v="486" actId="47"/>
        <pc:sldMkLst>
          <pc:docMk/>
          <pc:sldMk cId="2607894638" sldId="1468126867"/>
        </pc:sldMkLst>
      </pc:sldChg>
      <pc:sldChg chg="modSp mod">
        <pc:chgData name="Rui Cao" userId="a6960595-96e6-47d6-a8d8-833995379cc8" providerId="ADAL" clId="{83461DB2-BA66-483D-B052-15F63D83D08D}" dt="2025-03-04T06:09:55.625" v="1007" actId="20577"/>
        <pc:sldMkLst>
          <pc:docMk/>
          <pc:sldMk cId="1084917030" sldId="1468126871"/>
        </pc:sldMkLst>
        <pc:spChg chg="mod">
          <ac:chgData name="Rui Cao" userId="a6960595-96e6-47d6-a8d8-833995379cc8" providerId="ADAL" clId="{83461DB2-BA66-483D-B052-15F63D83D08D}" dt="2025-03-04T06:09:55.625" v="1007" actId="20577"/>
          <ac:spMkLst>
            <pc:docMk/>
            <pc:sldMk cId="1084917030" sldId="1468126871"/>
            <ac:spMk id="3" creationId="{E2B5E24A-B781-F63A-E492-4BA67F1A4328}"/>
          </ac:spMkLst>
        </pc:spChg>
      </pc:sldChg>
      <pc:sldChg chg="modSp mod">
        <pc:chgData name="Rui Cao" userId="a6960595-96e6-47d6-a8d8-833995379cc8" providerId="ADAL" clId="{83461DB2-BA66-483D-B052-15F63D83D08D}" dt="2025-03-04T06:11:15.741" v="1220" actId="20577"/>
        <pc:sldMkLst>
          <pc:docMk/>
          <pc:sldMk cId="2988952387" sldId="1468126873"/>
        </pc:sldMkLst>
        <pc:spChg chg="mod">
          <ac:chgData name="Rui Cao" userId="a6960595-96e6-47d6-a8d8-833995379cc8" providerId="ADAL" clId="{83461DB2-BA66-483D-B052-15F63D83D08D}" dt="2025-03-04T06:11:15.741" v="1220" actId="20577"/>
          <ac:spMkLst>
            <pc:docMk/>
            <pc:sldMk cId="2988952387" sldId="1468126873"/>
            <ac:spMk id="3" creationId="{9471CB9C-D50E-1D51-5AC3-4DB5BFA18105}"/>
          </ac:spMkLst>
        </pc:spChg>
      </pc:sldChg>
    </pc:docChg>
  </pc:docChgLst>
  <pc:docChgLst>
    <pc:chgData name="Rui Cao" userId="a6960595-96e6-47d6-a8d8-833995379cc8" providerId="ADAL" clId="{6315E9A2-6B9B-4C13-A6B0-146F9DD2A976}"/>
    <pc:docChg chg="modMainMaster">
      <pc:chgData name="Rui Cao" userId="a6960595-96e6-47d6-a8d8-833995379cc8" providerId="ADAL" clId="{6315E9A2-6B9B-4C13-A6B0-146F9DD2A976}" dt="2025-01-15T23:09:54.182" v="0" actId="20577"/>
      <pc:docMkLst>
        <pc:docMk/>
      </pc:docMkLst>
      <pc:sldMasterChg chg="modSp mod">
        <pc:chgData name="Rui Cao" userId="a6960595-96e6-47d6-a8d8-833995379cc8" providerId="ADAL" clId="{6315E9A2-6B9B-4C13-A6B0-146F9DD2A976}" dt="2025-01-15T23:09:54.182" v="0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6315E9A2-6B9B-4C13-A6B0-146F9DD2A976}" dt="2025-01-15T23:09:54.182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Rui Cao (NXP), etc.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Rui Cao (NXP), etc.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Rui Cao (NXP), etc.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0306r0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Visio_Drawing.vsdx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AMP Backscattering PPDU and </a:t>
            </a:r>
            <a:r>
              <a:rPr lang="en-US" sz="2800"/>
              <a:t>SYNC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2025-03-10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02696" y="263763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5C882-1A3E-DEF7-B243-1A6EBB3574A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9E756B91-B82A-25B0-C9DD-A657AAFDAA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1853615"/>
              </p:ext>
            </p:extLst>
          </p:nvPr>
        </p:nvGraphicFramePr>
        <p:xfrm>
          <a:off x="977900" y="3173413"/>
          <a:ext cx="6999288" cy="311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416937" imgH="3730033" progId="Word.Document.8">
                  <p:embed/>
                </p:oleObj>
              </mc:Choice>
              <mc:Fallback>
                <p:oleObj name="Document" r:id="rId3" imgW="8416937" imgH="3730033" progId="Word.Document.8">
                  <p:embed/>
                  <p:pic>
                    <p:nvPicPr>
                      <p:cNvPr id="5" name="Object 3">
                        <a:extLst>
                          <a:ext uri="{FF2B5EF4-FFF2-40B4-BE49-F238E27FC236}">
                            <a16:creationId xmlns:a16="http://schemas.microsoft.com/office/drawing/2014/main" id="{9E756B91-B82A-25B0-C9DD-A657AAFDAA6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3173413"/>
                        <a:ext cx="6999288" cy="3111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C57BF-B6FE-D3C0-35E0-492DF60DD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5E24A-B781-F63A-E492-4BA67F1A4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Backscattering tag with OOK modulation has high ppm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UL SYNC field is needed in backscattered PPDU for AMP Reader to detect the start of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Single SYNC sequence with variable chip rate corresponding to each data rate is preferred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SYNC sequence of length-16 Manchester sequence plus zero-energy bit is proposed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Good </a:t>
            </a:r>
            <a:r>
              <a:rPr lang="en-US" dirty="0" err="1"/>
              <a:t>Pfalse</a:t>
            </a:r>
            <a:r>
              <a:rPr lang="en-US" dirty="0"/>
              <a:t> performance and </a:t>
            </a:r>
            <a:r>
              <a:rPr lang="en-US" dirty="0" err="1"/>
              <a:t>Pmiss</a:t>
            </a:r>
            <a:r>
              <a:rPr lang="en-US" dirty="0"/>
              <a:t> performance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EF8E39-F337-D2B5-22FF-8F5C627199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0C22F-0C88-3031-292D-D6458D8C818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831E7D-8BCE-8D9C-1F12-4A2E0E03114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4917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ABF8-C14C-ABCE-CED1-AD1B6C0F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94F37-6112-C7A0-A9A5-FCEDDF970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11bp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AMP UL PPDU is defined for backscattering and active transmission, and consists of two fields: UL SYNC and UL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UL Data field immediately follow UL SYNC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backscattering, AMP UL PPDU is modulated on the Excitation field of the AMP DL PPDU.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BA641-7428-A197-371D-BD7AA2DF3F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69F6-9DCB-B7C2-176F-78B7BFE783C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F52F4B-78D9-591D-A6C8-A94FC324111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773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ABF8-C14C-ABCE-CED1-AD1B6C0F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94F37-6112-C7A0-A9A5-FCEDDF970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11bp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11bp defined single UL SYNC sequence for AMP UL PPDU generated by backscattering (OOK modulated)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UL SYNC sequence is transmitted with the same chip rate as UL Data field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BA641-7428-A197-371D-BD7AA2DF3F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69F6-9DCB-B7C2-176F-78B7BFE783C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F52F4B-78D9-591D-A6C8-A94FC324111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331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41A90-1CEE-0832-4D82-75B5E1C0B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1CB9C-D50E-1D51-5AC3-4DB5BFA18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11bp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UL SYNC sequence for backscattering (OOK modulated) contains Manchester encoded bits and zero-energy bits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8ADE76-2F49-3FEC-AC99-7DE3D880B1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A2570-3C97-FB08-95EE-23823551B23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7515D1-8E20-4740-B0D3-1774F7D369C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8952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41A90-1CEE-0832-4D82-75B5E1C0B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1CB9C-D50E-1D51-5AC3-4DB5BFA18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534400" cy="4113213"/>
          </a:xfrm>
        </p:spPr>
        <p:txBody>
          <a:bodyPr/>
          <a:lstStyle/>
          <a:p>
            <a:r>
              <a:rPr lang="en-US" dirty="0"/>
              <a:t>Do you agree to add the following to 11bp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UL SYNC sequence for backscattering (OOK modulated) is of length-16: [0 1 1 1 0 1 0 0 0 1 0 0 1 0 z 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Each logical bit “0” or “1” is Manchester encoded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“z” is zero-energy of the same duration as one Manchester encoded bit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8ADE76-2F49-3FEC-AC99-7DE3D880B1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A2570-3C97-FB08-95EE-23823551B23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7515D1-8E20-4740-B0D3-1774F7D369C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4142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1EBE4-1324-ECAA-1BA4-A407283B9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0B4DE-2F2D-6F6E-A1C8-B940CA99A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47321"/>
            <a:ext cx="8458200" cy="4113213"/>
          </a:xfrm>
        </p:spPr>
        <p:txBody>
          <a:bodyPr/>
          <a:lstStyle/>
          <a:p>
            <a:r>
              <a:rPr lang="en-US" b="0" dirty="0"/>
              <a:t>[1] 11-23/2038, Close Range AMP Backscattering in 2.4GHz</a:t>
            </a:r>
          </a:p>
          <a:p>
            <a:r>
              <a:rPr lang="en-US" b="0" dirty="0"/>
              <a:t>[2] 11-24/1798, Backscattering UL data rate and modulation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24862-E7CE-219A-BA13-86400622B3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2EEEF-809E-B007-8CD4-BBE985785E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0C117A-834E-4B82-1D27-EC2EE2E7704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401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05F6A-EAF8-CA72-9620-9B75D5D50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BAFA5-5452-0265-8DBA-60DD765AA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81200"/>
            <a:ext cx="8458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Excitation field is sent by the reader for AMP backscattering tags to modulate the information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Up to 100kppm tag clock inaccuracy induces large variation of backscattering frame starting point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SYNC field preceding the backscattered data is needed for the reader to detect the start of frame.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backscattering PPDU structure and SYNC field design for OOK backscattering are proposed</a:t>
            </a:r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ED84B1-4FEA-D982-5C9F-9232781C29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1B192-788A-D71D-6167-5F66E25EF79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68FC97-859A-B11A-A4B2-773A3487EF1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6066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A3CE8-96E1-0F89-7DBD-7ABF7C78F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Recap: Backscattering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DE492-6865-DA60-42C1-BC1919943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810000"/>
            <a:ext cx="8127207" cy="27146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[3] AMP UL PPDU for Backscattering?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UL frame is always “polled” by DL frame, no SIG needed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Overlapped with Excitation field in DL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AMP UL PPDU format: SYNC +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UL SYNC sequence can be different for Active Tx and backscattering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CE6FB1-31E9-8F22-C3AF-BC9AADB235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67AF5-8C50-F6B8-DC93-56EE0852A1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Rui Cao (NXP), and etc.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A6D3548-D86B-5CB8-CACF-B74B92D738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5049946"/>
              </p:ext>
            </p:extLst>
          </p:nvPr>
        </p:nvGraphicFramePr>
        <p:xfrm>
          <a:off x="1108730" y="1524000"/>
          <a:ext cx="7361238" cy="225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7361127" imgH="2255573" progId="Visio.Drawing.15">
                  <p:embed/>
                </p:oleObj>
              </mc:Choice>
              <mc:Fallback>
                <p:oleObj name="Visio" r:id="rId2" imgW="7361127" imgH="2255573" progId="Visio.Drawing.1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0A6D3548-D86B-5CB8-CACF-B74B92D738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08730" y="1524000"/>
                        <a:ext cx="7361238" cy="2255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26266FA-9FEA-C324-C649-47468DE0D1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570211"/>
              </p:ext>
            </p:extLst>
          </p:nvPr>
        </p:nvGraphicFramePr>
        <p:xfrm>
          <a:off x="1751806" y="5878512"/>
          <a:ext cx="5638800" cy="522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8231">
                  <a:extLst>
                    <a:ext uri="{9D8B030D-6E8A-4147-A177-3AD203B41FA5}">
                      <a16:colId xmlns:a16="http://schemas.microsoft.com/office/drawing/2014/main" val="2269384658"/>
                    </a:ext>
                  </a:extLst>
                </a:gridCol>
                <a:gridCol w="4230569">
                  <a:extLst>
                    <a:ext uri="{9D8B030D-6E8A-4147-A177-3AD203B41FA5}">
                      <a16:colId xmlns:a16="http://schemas.microsoft.com/office/drawing/2014/main" val="3231549542"/>
                    </a:ext>
                  </a:extLst>
                </a:gridCol>
              </a:tblGrid>
              <a:tr h="522288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UL SYNC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UL 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8178435"/>
                  </a:ext>
                </a:extLst>
              </a:tr>
            </a:tbl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EF19EF-EA13-593E-9748-736A3230753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4404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68BEC-38D8-BF24-FBD0-124F3DD60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Backscattering SYNC Design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75774-C625-DB27-911D-936B9920E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229600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Backscattering tags with OOK modulation has clock inaccuracy of up to 100k ppm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modulated information will not be aligned with Excitation field symbol boundaries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Each modulated bit will have up to 10% uncertainty in duration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Needs transition for each SYNC bit to detect the SYNC sequence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Manchester coded OOK sequence is preferred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63B089-9FBF-6B93-EFEB-C75E6DD5BF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338484-6ABA-DAC3-62D4-BA289C57283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6F2D6B-EA7B-0AF5-8845-689A75C6E1A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808BBB-4D31-3A6F-0D81-7DF5D9AFC521}"/>
              </a:ext>
            </a:extLst>
          </p:cNvPr>
          <p:cNvSpPr txBox="1"/>
          <p:nvPr/>
        </p:nvSpPr>
        <p:spPr>
          <a:xfrm>
            <a:off x="1200614" y="5833646"/>
            <a:ext cx="70380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    0            0           1           1	   1	0            0            1          0           1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1F80222-947B-1630-006C-3E8B8CFA8B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097470"/>
              </p:ext>
            </p:extLst>
          </p:nvPr>
        </p:nvGraphicFramePr>
        <p:xfrm>
          <a:off x="1209480" y="5424213"/>
          <a:ext cx="6943923" cy="38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547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771547">
                  <a:extLst>
                    <a:ext uri="{9D8B030D-6E8A-4147-A177-3AD203B41FA5}">
                      <a16:colId xmlns:a16="http://schemas.microsoft.com/office/drawing/2014/main" val="3687453759"/>
                    </a:ext>
                  </a:extLst>
                </a:gridCol>
                <a:gridCol w="771547">
                  <a:extLst>
                    <a:ext uri="{9D8B030D-6E8A-4147-A177-3AD203B41FA5}">
                      <a16:colId xmlns:a16="http://schemas.microsoft.com/office/drawing/2014/main" val="242021381"/>
                    </a:ext>
                  </a:extLst>
                </a:gridCol>
                <a:gridCol w="771547">
                  <a:extLst>
                    <a:ext uri="{9D8B030D-6E8A-4147-A177-3AD203B41FA5}">
                      <a16:colId xmlns:a16="http://schemas.microsoft.com/office/drawing/2014/main" val="2582812071"/>
                    </a:ext>
                  </a:extLst>
                </a:gridCol>
                <a:gridCol w="771547">
                  <a:extLst>
                    <a:ext uri="{9D8B030D-6E8A-4147-A177-3AD203B41FA5}">
                      <a16:colId xmlns:a16="http://schemas.microsoft.com/office/drawing/2014/main" val="1010897990"/>
                    </a:ext>
                  </a:extLst>
                </a:gridCol>
                <a:gridCol w="771547">
                  <a:extLst>
                    <a:ext uri="{9D8B030D-6E8A-4147-A177-3AD203B41FA5}">
                      <a16:colId xmlns:a16="http://schemas.microsoft.com/office/drawing/2014/main" val="3499055458"/>
                    </a:ext>
                  </a:extLst>
                </a:gridCol>
                <a:gridCol w="771547">
                  <a:extLst>
                    <a:ext uri="{9D8B030D-6E8A-4147-A177-3AD203B41FA5}">
                      <a16:colId xmlns:a16="http://schemas.microsoft.com/office/drawing/2014/main" val="745469527"/>
                    </a:ext>
                  </a:extLst>
                </a:gridCol>
                <a:gridCol w="771547">
                  <a:extLst>
                    <a:ext uri="{9D8B030D-6E8A-4147-A177-3AD203B41FA5}">
                      <a16:colId xmlns:a16="http://schemas.microsoft.com/office/drawing/2014/main" val="3750178192"/>
                    </a:ext>
                  </a:extLst>
                </a:gridCol>
                <a:gridCol w="771547">
                  <a:extLst>
                    <a:ext uri="{9D8B030D-6E8A-4147-A177-3AD203B41FA5}">
                      <a16:colId xmlns:a16="http://schemas.microsoft.com/office/drawing/2014/main" val="4067780847"/>
                    </a:ext>
                  </a:extLst>
                </a:gridCol>
              </a:tblGrid>
              <a:tr h="3850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Grid">
                      <a:fgClr>
                        <a:srgbClr val="CC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Grid">
                      <a:fgClr>
                        <a:srgbClr val="CC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Grid">
                      <a:fgClr>
                        <a:srgbClr val="CC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Grid">
                      <a:fgClr>
                        <a:srgbClr val="CC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Grid">
                      <a:fgClr>
                        <a:srgbClr val="CC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Grid">
                      <a:fgClr>
                        <a:srgbClr val="CC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Grid">
                      <a:fgClr>
                        <a:srgbClr val="CC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Grid">
                      <a:fgClr>
                        <a:srgbClr val="CC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Grid">
                      <a:fgClr>
                        <a:srgbClr val="CCFFCC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grpSp>
        <p:nvGrpSpPr>
          <p:cNvPr id="53" name="Group 52">
            <a:extLst>
              <a:ext uri="{FF2B5EF4-FFF2-40B4-BE49-F238E27FC236}">
                <a16:creationId xmlns:a16="http://schemas.microsoft.com/office/drawing/2014/main" id="{249A2B66-69F9-0010-D69B-8196DF4E907D}"/>
              </a:ext>
            </a:extLst>
          </p:cNvPr>
          <p:cNvGrpSpPr/>
          <p:nvPr/>
        </p:nvGrpSpPr>
        <p:grpSpPr>
          <a:xfrm>
            <a:off x="1200614" y="5431601"/>
            <a:ext cx="6174794" cy="388764"/>
            <a:chOff x="1200614" y="5646188"/>
            <a:chExt cx="6174794" cy="388764"/>
          </a:xfrm>
        </p:grpSpPr>
        <p:cxnSp>
          <p:nvCxnSpPr>
            <p:cNvPr id="14" name="Connector: Elbow 13">
              <a:extLst>
                <a:ext uri="{FF2B5EF4-FFF2-40B4-BE49-F238E27FC236}">
                  <a16:creationId xmlns:a16="http://schemas.microsoft.com/office/drawing/2014/main" id="{1B0E5BBF-6FC7-5375-0991-39A15D871F75}"/>
                </a:ext>
              </a:extLst>
            </p:cNvPr>
            <p:cNvCxnSpPr>
              <a:cxnSpLocks/>
            </p:cNvCxnSpPr>
            <p:nvPr/>
          </p:nvCxnSpPr>
          <p:spPr>
            <a:xfrm>
              <a:off x="1873977" y="5648202"/>
              <a:ext cx="700076" cy="374760"/>
            </a:xfrm>
            <a:prstGeom prst="bentConnector3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8602820-A7EB-22D0-68E9-4EE43C34CD0D}"/>
                </a:ext>
              </a:extLst>
            </p:cNvPr>
            <p:cNvCxnSpPr>
              <a:cxnSpLocks/>
            </p:cNvCxnSpPr>
            <p:nvPr/>
          </p:nvCxnSpPr>
          <p:spPr>
            <a:xfrm>
              <a:off x="1870869" y="5648754"/>
              <a:ext cx="0" cy="36723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Connector: Elbow 15">
              <a:extLst>
                <a:ext uri="{FF2B5EF4-FFF2-40B4-BE49-F238E27FC236}">
                  <a16:creationId xmlns:a16="http://schemas.microsoft.com/office/drawing/2014/main" id="{43F954A1-7A9B-8C52-F610-85C882A7A02B}"/>
                </a:ext>
              </a:extLst>
            </p:cNvPr>
            <p:cNvCxnSpPr>
              <a:cxnSpLocks/>
            </p:cNvCxnSpPr>
            <p:nvPr/>
          </p:nvCxnSpPr>
          <p:spPr>
            <a:xfrm>
              <a:off x="6619672" y="5665644"/>
              <a:ext cx="755736" cy="369308"/>
            </a:xfrm>
            <a:prstGeom prst="bentConnector3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7C13B94-CB5C-1A41-96A9-1133FFA8F86A}"/>
                </a:ext>
              </a:extLst>
            </p:cNvPr>
            <p:cNvCxnSpPr>
              <a:cxnSpLocks/>
            </p:cNvCxnSpPr>
            <p:nvPr/>
          </p:nvCxnSpPr>
          <p:spPr>
            <a:xfrm>
              <a:off x="3153384" y="5661820"/>
              <a:ext cx="0" cy="36723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Connector: Elbow 18">
              <a:extLst>
                <a:ext uri="{FF2B5EF4-FFF2-40B4-BE49-F238E27FC236}">
                  <a16:creationId xmlns:a16="http://schemas.microsoft.com/office/drawing/2014/main" id="{31E0D613-B6F9-74F7-7462-D80770CCA1BD}"/>
                </a:ext>
              </a:extLst>
            </p:cNvPr>
            <p:cNvCxnSpPr>
              <a:cxnSpLocks/>
            </p:cNvCxnSpPr>
            <p:nvPr/>
          </p:nvCxnSpPr>
          <p:spPr>
            <a:xfrm>
              <a:off x="1200614" y="5646188"/>
              <a:ext cx="666053" cy="367238"/>
            </a:xfrm>
            <a:prstGeom prst="bentConnector3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B8421405-AE71-8028-A717-040472C77751}"/>
                </a:ext>
              </a:extLst>
            </p:cNvPr>
            <p:cNvCxnSpPr>
              <a:cxnSpLocks/>
            </p:cNvCxnSpPr>
            <p:nvPr/>
          </p:nvCxnSpPr>
          <p:spPr>
            <a:xfrm>
              <a:off x="5355750" y="5661718"/>
              <a:ext cx="0" cy="36723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Connector: Elbow 23">
              <a:extLst>
                <a:ext uri="{FF2B5EF4-FFF2-40B4-BE49-F238E27FC236}">
                  <a16:creationId xmlns:a16="http://schemas.microsoft.com/office/drawing/2014/main" id="{24211D64-4300-46E0-B743-59C731CCCF88}"/>
                </a:ext>
              </a:extLst>
            </p:cNvPr>
            <p:cNvCxnSpPr>
              <a:cxnSpLocks/>
            </p:cNvCxnSpPr>
            <p:nvPr/>
          </p:nvCxnSpPr>
          <p:spPr>
            <a:xfrm>
              <a:off x="4546527" y="5652192"/>
              <a:ext cx="814773" cy="376774"/>
            </a:xfrm>
            <a:prstGeom prst="bentConnector3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09670359-183E-8079-9758-F9383A716B75}"/>
                </a:ext>
              </a:extLst>
            </p:cNvPr>
            <p:cNvCxnSpPr>
              <a:cxnSpLocks/>
            </p:cNvCxnSpPr>
            <p:nvPr/>
          </p:nvCxnSpPr>
          <p:spPr>
            <a:xfrm>
              <a:off x="3907950" y="5657094"/>
              <a:ext cx="0" cy="36723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70EAA886-1F69-2E3B-A179-481013A52C92}"/>
              </a:ext>
            </a:extLst>
          </p:cNvPr>
          <p:cNvCxnSpPr>
            <a:cxnSpLocks/>
          </p:cNvCxnSpPr>
          <p:nvPr/>
        </p:nvCxnSpPr>
        <p:spPr>
          <a:xfrm flipV="1">
            <a:off x="3139854" y="5446749"/>
            <a:ext cx="773562" cy="355138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E67A3A6F-7FDF-3041-A5A7-CBEAB843692C}"/>
              </a:ext>
            </a:extLst>
          </p:cNvPr>
          <p:cNvCxnSpPr>
            <a:cxnSpLocks/>
          </p:cNvCxnSpPr>
          <p:nvPr/>
        </p:nvCxnSpPr>
        <p:spPr>
          <a:xfrm rot="10800000" flipV="1">
            <a:off x="2546625" y="5450304"/>
            <a:ext cx="605610" cy="367219"/>
          </a:xfrm>
          <a:prstGeom prst="bentConnector3">
            <a:avLst>
              <a:gd name="adj1" fmla="val 54819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28F2375F-4804-C97F-ADF6-549F32BF382C}"/>
              </a:ext>
            </a:extLst>
          </p:cNvPr>
          <p:cNvCxnSpPr>
            <a:cxnSpLocks/>
          </p:cNvCxnSpPr>
          <p:nvPr/>
        </p:nvCxnSpPr>
        <p:spPr>
          <a:xfrm flipV="1">
            <a:off x="3905662" y="5442024"/>
            <a:ext cx="646330" cy="367726"/>
          </a:xfrm>
          <a:prstGeom prst="bentConnector3">
            <a:avLst>
              <a:gd name="adj1" fmla="val 5602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7B5AC22F-17C9-B65F-A3C6-384612B80439}"/>
              </a:ext>
            </a:extLst>
          </p:cNvPr>
          <p:cNvCxnSpPr>
            <a:cxnSpLocks/>
          </p:cNvCxnSpPr>
          <p:nvPr/>
        </p:nvCxnSpPr>
        <p:spPr>
          <a:xfrm>
            <a:off x="5364513" y="5445559"/>
            <a:ext cx="682502" cy="371964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or: Elbow 50">
            <a:extLst>
              <a:ext uri="{FF2B5EF4-FFF2-40B4-BE49-F238E27FC236}">
                <a16:creationId xmlns:a16="http://schemas.microsoft.com/office/drawing/2014/main" id="{7F5E8316-F82D-2454-AF8B-A7DAA7E3D3F8}"/>
              </a:ext>
            </a:extLst>
          </p:cNvPr>
          <p:cNvCxnSpPr>
            <a:cxnSpLocks/>
          </p:cNvCxnSpPr>
          <p:nvPr/>
        </p:nvCxnSpPr>
        <p:spPr>
          <a:xfrm rot="10800000" flipV="1">
            <a:off x="6037287" y="5447245"/>
            <a:ext cx="605610" cy="367219"/>
          </a:xfrm>
          <a:prstGeom prst="bentConnector3">
            <a:avLst>
              <a:gd name="adj1" fmla="val 54819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23D3D54D-494E-DB44-64AA-FEDCC924A4B0}"/>
              </a:ext>
            </a:extLst>
          </p:cNvPr>
          <p:cNvCxnSpPr>
            <a:cxnSpLocks/>
          </p:cNvCxnSpPr>
          <p:nvPr/>
        </p:nvCxnSpPr>
        <p:spPr>
          <a:xfrm flipV="1">
            <a:off x="7364510" y="5446723"/>
            <a:ext cx="646330" cy="367726"/>
          </a:xfrm>
          <a:prstGeom prst="bentConnector3">
            <a:avLst>
              <a:gd name="adj1" fmla="val 5602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0111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68BEC-38D8-BF24-FBD0-124F3DD60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Backscattering SYNC Design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75774-C625-DB27-911D-936B9920E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00993"/>
            <a:ext cx="8229601" cy="457120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Backscattering data rates: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250kbps and 1Mbps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SYNC sequence with variable rate to support both rates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chip rate of SYNC matches with data OOK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Simpler implementation for tags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Reader knows the data rate of the backscattering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SYNC is not used for coex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63B089-9FBF-6B93-EFEB-C75E6DD5BF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338484-6ABA-DAC3-62D4-BA289C57283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6F2D6B-EA7B-0AF5-8845-689A75C6E1A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772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CF116-3E9D-0F23-64B1-30089EF83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 SYNC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ADC02-471D-92F6-FBA8-BF531125A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305800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SYNC LEN = 16 is sufficient for synchronization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Manchester bit sequence [0 1 1 1 0 1 0 0 0 1 1 1 0 0 0 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False alarm rate is ~ 2% in noise period (e.g. 360 us long)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 zero-energy bit (non-Manchester) to distinguish from data pattern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z bit: [0 0] </a:t>
            </a:r>
            <a:r>
              <a:rPr lang="en-US" dirty="0">
                <a:sym typeface="Wingdings" panose="05000000000000000000" pitchFamily="2" charset="2"/>
              </a:rPr>
              <a:t> “OFF” for 2 chips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Rx: compare the power at z bit with Manchester bit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/>
              <a:t>Proposal: [0 1 1 1 0 1 0 0 0 1 0 0 1 0 z 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Len 16 sequence with z-bit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F6C5CC-3B05-B1F2-4311-E3CCC33892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C6466D-6FCC-50DF-B35B-94BD21FDEDEC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66D2188-0FA0-6B50-7DCE-E4392CDEDAE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CB1A178-546C-7648-274A-974818E518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426365"/>
              </p:ext>
            </p:extLst>
          </p:nvPr>
        </p:nvGraphicFramePr>
        <p:xfrm>
          <a:off x="1219200" y="4876800"/>
          <a:ext cx="6411252" cy="11125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410655">
                  <a:extLst>
                    <a:ext uri="{9D8B030D-6E8A-4147-A177-3AD203B41FA5}">
                      <a16:colId xmlns:a16="http://schemas.microsoft.com/office/drawing/2014/main" val="299883092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633120592"/>
                    </a:ext>
                  </a:extLst>
                </a:gridCol>
                <a:gridCol w="1628997">
                  <a:extLst>
                    <a:ext uri="{9D8B030D-6E8A-4147-A177-3AD203B41FA5}">
                      <a16:colId xmlns:a16="http://schemas.microsoft.com/office/drawing/2014/main" val="15245890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SYNC sequence/</a:t>
                      </a:r>
                      <a:r>
                        <a:rPr lang="en-US" dirty="0" err="1"/>
                        <a:t>Pfalse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250kbps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1Mbps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702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0 1 1 1 0 1 0 0 0 1 1 1 0 0 0 1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784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 1 1 1 0 1 0 0 0 1 0 0 1 0 v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0.002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112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271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B442A-F299-BBCD-774A-8B471E8A5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Simulation Settings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68009-BCCE-082F-5A1C-F6C2BB396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68496"/>
            <a:ext cx="8153397" cy="446123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2x2 WiFi device in “1Tx + 1Rx”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Antenna isolation is 20dB </a:t>
            </a:r>
            <a:r>
              <a:rPr lang="en-US" dirty="0">
                <a:sym typeface="Wingdings" panose="05000000000000000000" pitchFamily="2" charset="2"/>
              </a:rPr>
              <a:t> Rx power of -20dBm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Effective Rx noise floor varies from </a:t>
            </a:r>
            <a:r>
              <a:rPr lang="en-US" b="1" dirty="0">
                <a:solidFill>
                  <a:srgbClr val="FF9900"/>
                </a:solidFill>
              </a:rPr>
              <a:t>-35dBr to -50dBr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Note: assume </a:t>
            </a:r>
            <a:r>
              <a:rPr lang="en-US" dirty="0" err="1">
                <a:solidFill>
                  <a:schemeClr val="tx1"/>
                </a:solidFill>
              </a:rPr>
              <a:t>TxEVM</a:t>
            </a:r>
            <a:r>
              <a:rPr lang="en-US" dirty="0">
                <a:solidFill>
                  <a:schemeClr val="tx1"/>
                </a:solidFill>
              </a:rPr>
              <a:t> after differential is below Rx NF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AMP tag backscattering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Manchester coded OOK modulation: -20 </a:t>
            </a:r>
            <a:r>
              <a:rPr lang="en-US" dirty="0" err="1"/>
              <a:t>dBr</a:t>
            </a:r>
            <a:r>
              <a:rPr lang="en-US" dirty="0"/>
              <a:t> Tx noise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Data rate: 250kbps and 1Mbps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Payload: 1000 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WiFi reader Rx BW = 40MHz, 10-bit ADC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Fixed AGC gain to get I/Q samples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Leakage removal using reference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Matched filter to detect modulation boundary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1F29BE-AFCB-D7B5-CA37-F3020ACC00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1442D0-1A32-F13E-737D-E03C2BE2C99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3AB534-7985-68A8-4FF0-BA481EBF42A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D747135-EBED-716B-286C-F1F1A77270B7}"/>
              </a:ext>
            </a:extLst>
          </p:cNvPr>
          <p:cNvCxnSpPr>
            <a:cxnSpLocks/>
          </p:cNvCxnSpPr>
          <p:nvPr/>
        </p:nvCxnSpPr>
        <p:spPr bwMode="auto">
          <a:xfrm>
            <a:off x="7596757" y="2348987"/>
            <a:ext cx="0" cy="2590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0D9510C-06FA-F217-D0D2-6AAAD2DE806F}"/>
              </a:ext>
            </a:extLst>
          </p:cNvPr>
          <p:cNvSpPr txBox="1">
            <a:spLocks/>
          </p:cNvSpPr>
          <p:nvPr/>
        </p:nvSpPr>
        <p:spPr bwMode="auto">
          <a:xfrm>
            <a:off x="7220563" y="1774421"/>
            <a:ext cx="1103673" cy="60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400" b="0" kern="0" dirty="0"/>
              <a:t>Leakage signal: 0dBr</a:t>
            </a:r>
            <a:endParaRPr lang="en-US" sz="1200" kern="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B5C159B-BD11-65C9-30EE-7E2ED9341C01}"/>
              </a:ext>
            </a:extLst>
          </p:cNvPr>
          <p:cNvSpPr txBox="1">
            <a:spLocks/>
          </p:cNvSpPr>
          <p:nvPr/>
        </p:nvSpPr>
        <p:spPr bwMode="auto">
          <a:xfrm>
            <a:off x="6996368" y="5014042"/>
            <a:ext cx="1355859" cy="31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400" b="0" kern="0" dirty="0"/>
              <a:t>Rx noise floor: e.g. -45dBr</a:t>
            </a:r>
            <a:endParaRPr lang="en-US" sz="1200" kern="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1440AFC-526E-526D-D989-B73F7F4F2AC9}"/>
              </a:ext>
            </a:extLst>
          </p:cNvPr>
          <p:cNvCxnSpPr>
            <a:cxnSpLocks/>
          </p:cNvCxnSpPr>
          <p:nvPr/>
        </p:nvCxnSpPr>
        <p:spPr bwMode="auto">
          <a:xfrm>
            <a:off x="7344913" y="2333428"/>
            <a:ext cx="503687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3DAB7E52-4097-D9B1-0CDA-D4658AC8814C}"/>
              </a:ext>
            </a:extLst>
          </p:cNvPr>
          <p:cNvSpPr txBox="1">
            <a:spLocks/>
          </p:cNvSpPr>
          <p:nvPr/>
        </p:nvSpPr>
        <p:spPr bwMode="auto">
          <a:xfrm>
            <a:off x="7645400" y="3984475"/>
            <a:ext cx="1371601" cy="60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400" b="0" kern="0" dirty="0"/>
              <a:t>BS signal level: e.g. -30dBr</a:t>
            </a:r>
            <a:endParaRPr lang="en-US" sz="1200" kern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87D5612-08BB-411F-8BE3-89FCF90FA24A}"/>
              </a:ext>
            </a:extLst>
          </p:cNvPr>
          <p:cNvCxnSpPr>
            <a:cxnSpLocks/>
          </p:cNvCxnSpPr>
          <p:nvPr/>
        </p:nvCxnSpPr>
        <p:spPr bwMode="auto">
          <a:xfrm>
            <a:off x="7467600" y="4942890"/>
            <a:ext cx="3048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B8E22E5C-B723-0654-EBDE-AFDA9B5CD246}"/>
              </a:ext>
            </a:extLst>
          </p:cNvPr>
          <p:cNvSpPr/>
          <p:nvPr/>
        </p:nvSpPr>
        <p:spPr bwMode="auto">
          <a:xfrm>
            <a:off x="7518400" y="4162228"/>
            <a:ext cx="152400" cy="152621"/>
          </a:xfrm>
          <a:prstGeom prst="ellipse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1620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65159-DF84-0AF6-B9BF-EBC861207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/>
              <a:t>UL SYNC Performance: 250 Kbps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6F991-9A86-955C-823F-5F84BE86A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5698044"/>
            <a:ext cx="6400800" cy="8509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err="1"/>
              <a:t>Pmiss</a:t>
            </a:r>
            <a:r>
              <a:rPr lang="en-US" sz="2000" b="0" dirty="0"/>
              <a:t> is lower than backscattering data PER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596153-CB91-0A8C-4F2B-A79F7655D6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C1EE8-191B-F32A-4BD8-8DE450E052C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5BE532-F231-828A-AEE0-C63CC7DED28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8185A31-0D93-9C8A-B113-00A78ADCE7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447800"/>
            <a:ext cx="6218086" cy="4239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537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80EEB-4EE4-3DAA-7B05-117021A16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33920"/>
            <a:ext cx="7770813" cy="1065213"/>
          </a:xfrm>
        </p:spPr>
        <p:txBody>
          <a:bodyPr/>
          <a:lstStyle/>
          <a:p>
            <a:r>
              <a:rPr lang="en-US" dirty="0"/>
              <a:t>UL SYNC Performance: 1 Mbps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A4D0D-9701-7E26-65E9-AEE050BD1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5627490"/>
            <a:ext cx="7759701" cy="76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err="1"/>
              <a:t>Pmiss</a:t>
            </a:r>
            <a:r>
              <a:rPr lang="en-US" sz="2000" b="0" dirty="0"/>
              <a:t> is lower than backscattering data PER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FCA4A2-29E5-C718-E925-25A96911EC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D1DB-583A-48E6-1B46-9ACD9380C61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947546-E99E-A745-570F-997791940A1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C03DB1A-689B-E51F-12BE-CCD9CA2054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428749"/>
            <a:ext cx="6172200" cy="4165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035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363f016-912c-4f92-b029-a14e17a248b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11E70BAE7FE54A95B363CB25ACBB06" ma:contentTypeVersion="18" ma:contentTypeDescription="Create a new document." ma:contentTypeScope="" ma:versionID="51439e07a6fe904fd31d4a3fad00806f">
  <xsd:schema xmlns:xsd="http://www.w3.org/2001/XMLSchema" xmlns:xs="http://www.w3.org/2001/XMLSchema" xmlns:p="http://schemas.microsoft.com/office/2006/metadata/properties" xmlns:ns3="e58053ba-c818-4db6-bb11-374128f31020" xmlns:ns4="1363f016-912c-4f92-b029-a14e17a248b6" targetNamespace="http://schemas.microsoft.com/office/2006/metadata/properties" ma:root="true" ma:fieldsID="0af67d16a663275be10d5d9a35bd09e7" ns3:_="" ns4:_="">
    <xsd:import namespace="e58053ba-c818-4db6-bb11-374128f31020"/>
    <xsd:import namespace="1363f016-912c-4f92-b029-a14e17a248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053ba-c818-4db6-bb11-374128f310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3f016-912c-4f92-b029-a14e17a248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7D0C3C-E009-4A26-AE6C-3A93607131C0}">
  <ds:schemaRefs>
    <ds:schemaRef ds:uri="1363f016-912c-4f92-b029-a14e17a248b6"/>
    <ds:schemaRef ds:uri="http://schemas.microsoft.com/office/2006/documentManagement/types"/>
    <ds:schemaRef ds:uri="http://purl.org/dc/dcmitype/"/>
    <ds:schemaRef ds:uri="e58053ba-c818-4db6-bb11-374128f31020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220CFE6-96B7-4444-92AC-62F8758D6C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8053ba-c818-4db6-bb11-374128f31020"/>
    <ds:schemaRef ds:uri="1363f016-912c-4f92-b029-a14e17a248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FD7CC2B-31BD-4EFC-9B24-1625B7051A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1037</Words>
  <Application>Microsoft Office PowerPoint</Application>
  <PresentationFormat>On-screen Show (4:3)</PresentationFormat>
  <Paragraphs>148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 Unicode MS</vt:lpstr>
      <vt:lpstr>Arial</vt:lpstr>
      <vt:lpstr>Times New Roman</vt:lpstr>
      <vt:lpstr>Wingdings</vt:lpstr>
      <vt:lpstr>Office Theme</vt:lpstr>
      <vt:lpstr>Document</vt:lpstr>
      <vt:lpstr>Visio</vt:lpstr>
      <vt:lpstr>AMP Backscattering PPDU and SYNC Design</vt:lpstr>
      <vt:lpstr>Introduction</vt:lpstr>
      <vt:lpstr>Recap: Backscattering PPDU</vt:lpstr>
      <vt:lpstr>Backscattering SYNC Design (1/2)</vt:lpstr>
      <vt:lpstr>Backscattering SYNC Design (2/2)</vt:lpstr>
      <vt:lpstr>UL SYNC Proposal</vt:lpstr>
      <vt:lpstr>Simulation Settings</vt:lpstr>
      <vt:lpstr>UL SYNC Performance: 250 Kbps</vt:lpstr>
      <vt:lpstr>UL SYNC Performance: 1 Mbps</vt:lpstr>
      <vt:lpstr>Summary</vt:lpstr>
      <vt:lpstr>SP</vt:lpstr>
      <vt:lpstr>SP</vt:lpstr>
      <vt:lpstr>SP</vt:lpstr>
      <vt:lpstr>SP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2272</cp:revision>
  <cp:lastPrinted>1601-01-01T00:00:00Z</cp:lastPrinted>
  <dcterms:created xsi:type="dcterms:W3CDTF">2015-10-31T00:33:08Z</dcterms:created>
  <dcterms:modified xsi:type="dcterms:W3CDTF">2025-03-10T16:37:03Z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0x010100E011E70BAE7FE54A95B363CB25ACBB06</vt:lpwstr>
  </property>
</Properties>
</file>