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56" r:id="rId5"/>
    <p:sldId id="1468126864" r:id="rId6"/>
    <p:sldId id="1468126865" r:id="rId7"/>
    <p:sldId id="1468126875" r:id="rId8"/>
    <p:sldId id="1468126878" r:id="rId9"/>
    <p:sldId id="1468126894" r:id="rId10"/>
    <p:sldId id="1468126886" r:id="rId11"/>
    <p:sldId id="1468126880" r:id="rId12"/>
    <p:sldId id="1468126883" r:id="rId13"/>
    <p:sldId id="1468126879" r:id="rId14"/>
    <p:sldId id="1468126884" r:id="rId15"/>
    <p:sldId id="1468126888" r:id="rId16"/>
    <p:sldId id="1468126887" r:id="rId17"/>
    <p:sldId id="1468126874" r:id="rId18"/>
    <p:sldId id="1468126812" r:id="rId19"/>
    <p:sldId id="1468126842" r:id="rId20"/>
    <p:sldId id="1468126873" r:id="rId21"/>
    <p:sldId id="1468126892" r:id="rId22"/>
    <p:sldId id="1468126876" r:id="rId23"/>
    <p:sldId id="1468126889" r:id="rId24"/>
    <p:sldId id="1468126882" r:id="rId25"/>
    <p:sldId id="1468126885" r:id="rId26"/>
    <p:sldId id="1468126891" r:id="rId27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CFFCC"/>
    <a:srgbClr val="FFCC99"/>
    <a:srgbClr val="A4FD03"/>
    <a:srgbClr val="00FF00"/>
    <a:srgbClr val="FF9900"/>
    <a:srgbClr val="FFCCFF"/>
    <a:srgbClr val="FFFFFF"/>
    <a:srgbClr val="FF00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227DA6-1C94-41BF-BAD5-7F50E714A5D6}" v="50" dt="2025-03-10T14:44:51.215"/>
  </p1510:revLst>
</p1510:revInfo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0" autoAdjust="0"/>
    <p:restoredTop sz="94695" autoAdjust="0"/>
  </p:normalViewPr>
  <p:slideViewPr>
    <p:cSldViewPr>
      <p:cViewPr>
        <p:scale>
          <a:sx n="300" d="100"/>
          <a:sy n="300" d="100"/>
        </p:scale>
        <p:origin x="-643" y="-3221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-39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3834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i Cao" userId="a6960595-96e6-47d6-a8d8-833995379cc8" providerId="ADAL" clId="{B2227DA6-1C94-41BF-BAD5-7F50E714A5D6}"/>
    <pc:docChg chg="undo custSel addSld delSld modSld">
      <pc:chgData name="Rui Cao" userId="a6960595-96e6-47d6-a8d8-833995379cc8" providerId="ADAL" clId="{B2227DA6-1C94-41BF-BAD5-7F50E714A5D6}" dt="2025-03-10T14:44:54.883" v="311" actId="1076"/>
      <pc:docMkLst>
        <pc:docMk/>
      </pc:docMkLst>
      <pc:sldChg chg="modSp mod">
        <pc:chgData name="Rui Cao" userId="a6960595-96e6-47d6-a8d8-833995379cc8" providerId="ADAL" clId="{B2227DA6-1C94-41BF-BAD5-7F50E714A5D6}" dt="2025-03-10T14:05:04.232" v="265"/>
        <pc:sldMkLst>
          <pc:docMk/>
          <pc:sldMk cId="0" sldId="256"/>
        </pc:sldMkLst>
        <pc:spChg chg="mod">
          <ac:chgData name="Rui Cao" userId="a6960595-96e6-47d6-a8d8-833995379cc8" providerId="ADAL" clId="{B2227DA6-1C94-41BF-BAD5-7F50E714A5D6}" dt="2025-03-10T13:40:26.860" v="249" actId="20577"/>
          <ac:spMkLst>
            <pc:docMk/>
            <pc:sldMk cId="0" sldId="256"/>
            <ac:spMk id="3074" creationId="{00000000-0000-0000-0000-000000000000}"/>
          </ac:spMkLst>
        </pc:spChg>
        <pc:spChg chg="mod">
          <ac:chgData name="Rui Cao" userId="a6960595-96e6-47d6-a8d8-833995379cc8" providerId="ADAL" clId="{B2227DA6-1C94-41BF-BAD5-7F50E714A5D6}" dt="2025-03-10T14:04:52.148" v="262" actId="1076"/>
          <ac:spMkLst>
            <pc:docMk/>
            <pc:sldMk cId="0" sldId="256"/>
            <ac:spMk id="3076" creationId="{00000000-0000-0000-0000-000000000000}"/>
          </ac:spMkLst>
        </pc:spChg>
        <pc:graphicFrameChg chg="mod">
          <ac:chgData name="Rui Cao" userId="a6960595-96e6-47d6-a8d8-833995379cc8" providerId="ADAL" clId="{B2227DA6-1C94-41BF-BAD5-7F50E714A5D6}" dt="2025-03-10T14:05:04.232" v="265"/>
          <ac:graphicFrameMkLst>
            <pc:docMk/>
            <pc:sldMk cId="0" sldId="256"/>
            <ac:graphicFrameMk id="12" creationId="{A0BF2BB6-050F-41A6-8CE1-16F15AE65574}"/>
          </ac:graphicFrameMkLst>
        </pc:graphicFrameChg>
      </pc:sldChg>
      <pc:sldChg chg="modSp mod">
        <pc:chgData name="Rui Cao" userId="a6960595-96e6-47d6-a8d8-833995379cc8" providerId="ADAL" clId="{B2227DA6-1C94-41BF-BAD5-7F50E714A5D6}" dt="2025-03-10T13:15:11.686" v="161"/>
        <pc:sldMkLst>
          <pc:docMk/>
          <pc:sldMk cId="1526066342" sldId="1468126864"/>
        </pc:sldMkLst>
        <pc:spChg chg="mod">
          <ac:chgData name="Rui Cao" userId="a6960595-96e6-47d6-a8d8-833995379cc8" providerId="ADAL" clId="{B2227DA6-1C94-41BF-BAD5-7F50E714A5D6}" dt="2025-03-10T13:15:11.686" v="161"/>
          <ac:spMkLst>
            <pc:docMk/>
            <pc:sldMk cId="1526066342" sldId="1468126864"/>
            <ac:spMk id="3" creationId="{0FABAFA5-5452-0265-8DBA-60DD765AA510}"/>
          </ac:spMkLst>
        </pc:spChg>
      </pc:sldChg>
      <pc:sldChg chg="modSp mod">
        <pc:chgData name="Rui Cao" userId="a6960595-96e6-47d6-a8d8-833995379cc8" providerId="ADAL" clId="{B2227DA6-1C94-41BF-BAD5-7F50E714A5D6}" dt="2025-03-10T14:41:00.780" v="300" actId="20577"/>
        <pc:sldMkLst>
          <pc:docMk/>
          <pc:sldMk cId="804404342" sldId="1468126865"/>
        </pc:sldMkLst>
        <pc:spChg chg="mod">
          <ac:chgData name="Rui Cao" userId="a6960595-96e6-47d6-a8d8-833995379cc8" providerId="ADAL" clId="{B2227DA6-1C94-41BF-BAD5-7F50E714A5D6}" dt="2025-03-10T14:41:00.780" v="300" actId="20577"/>
          <ac:spMkLst>
            <pc:docMk/>
            <pc:sldMk cId="804404342" sldId="1468126865"/>
            <ac:spMk id="3" creationId="{F84DE492-6865-DA60-42C1-BC1919943014}"/>
          </ac:spMkLst>
        </pc:spChg>
      </pc:sldChg>
      <pc:sldChg chg="modSp mod">
        <pc:chgData name="Rui Cao" userId="a6960595-96e6-47d6-a8d8-833995379cc8" providerId="ADAL" clId="{B2227DA6-1C94-41BF-BAD5-7F50E714A5D6}" dt="2025-03-10T13:41:22.964" v="250" actId="20577"/>
        <pc:sldMkLst>
          <pc:docMk/>
          <pc:sldMk cId="2988952387" sldId="1468126873"/>
        </pc:sldMkLst>
        <pc:spChg chg="mod">
          <ac:chgData name="Rui Cao" userId="a6960595-96e6-47d6-a8d8-833995379cc8" providerId="ADAL" clId="{B2227DA6-1C94-41BF-BAD5-7F50E714A5D6}" dt="2025-03-10T13:41:22.964" v="250" actId="20577"/>
          <ac:spMkLst>
            <pc:docMk/>
            <pc:sldMk cId="2988952387" sldId="1468126873"/>
            <ac:spMk id="3" creationId="{9471CB9C-D50E-1D51-5AC3-4DB5BFA18105}"/>
          </ac:spMkLst>
        </pc:spChg>
      </pc:sldChg>
      <pc:sldChg chg="modSp mod">
        <pc:chgData name="Rui Cao" userId="a6960595-96e6-47d6-a8d8-833995379cc8" providerId="ADAL" clId="{B2227DA6-1C94-41BF-BAD5-7F50E714A5D6}" dt="2025-03-10T13:22:17.930" v="193" actId="20577"/>
        <pc:sldMkLst>
          <pc:docMk/>
          <pc:sldMk cId="2397457502" sldId="1468126878"/>
        </pc:sldMkLst>
        <pc:spChg chg="mod">
          <ac:chgData name="Rui Cao" userId="a6960595-96e6-47d6-a8d8-833995379cc8" providerId="ADAL" clId="{B2227DA6-1C94-41BF-BAD5-7F50E714A5D6}" dt="2025-03-10T13:22:17.930" v="193" actId="20577"/>
          <ac:spMkLst>
            <pc:docMk/>
            <pc:sldMk cId="2397457502" sldId="1468126878"/>
            <ac:spMk id="3" creationId="{F84DE492-6865-DA60-42C1-BC1919943014}"/>
          </ac:spMkLst>
        </pc:spChg>
      </pc:sldChg>
      <pc:sldChg chg="addSp delSp modSp mod">
        <pc:chgData name="Rui Cao" userId="a6960595-96e6-47d6-a8d8-833995379cc8" providerId="ADAL" clId="{B2227DA6-1C94-41BF-BAD5-7F50E714A5D6}" dt="2025-03-10T14:44:54.883" v="311" actId="1076"/>
        <pc:sldMkLst>
          <pc:docMk/>
          <pc:sldMk cId="4056262836" sldId="1468126883"/>
        </pc:sldMkLst>
        <pc:grpChg chg="del">
          <ac:chgData name="Rui Cao" userId="a6960595-96e6-47d6-a8d8-833995379cc8" providerId="ADAL" clId="{B2227DA6-1C94-41BF-BAD5-7F50E714A5D6}" dt="2025-03-10T14:41:34.569" v="301" actId="478"/>
          <ac:grpSpMkLst>
            <pc:docMk/>
            <pc:sldMk cId="4056262836" sldId="1468126883"/>
            <ac:grpSpMk id="12" creationId="{FD2B13CD-B5C2-16E8-7471-F781B68E4244}"/>
          </ac:grpSpMkLst>
        </pc:grpChg>
        <pc:picChg chg="add mod">
          <ac:chgData name="Rui Cao" userId="a6960595-96e6-47d6-a8d8-833995379cc8" providerId="ADAL" clId="{B2227DA6-1C94-41BF-BAD5-7F50E714A5D6}" dt="2025-03-10T14:44:54.883" v="311" actId="1076"/>
          <ac:picMkLst>
            <pc:docMk/>
            <pc:sldMk cId="4056262836" sldId="1468126883"/>
            <ac:picMk id="7" creationId="{D06611C0-2EB1-CFE7-67D6-217F2B7AA155}"/>
          </ac:picMkLst>
        </pc:picChg>
        <pc:picChg chg="del">
          <ac:chgData name="Rui Cao" userId="a6960595-96e6-47d6-a8d8-833995379cc8" providerId="ADAL" clId="{B2227DA6-1C94-41BF-BAD5-7F50E714A5D6}" dt="2025-03-10T14:41:34.569" v="301" actId="478"/>
          <ac:picMkLst>
            <pc:docMk/>
            <pc:sldMk cId="4056262836" sldId="1468126883"/>
            <ac:picMk id="11" creationId="{5C189EC6-CA29-6D9F-E8B6-F42B851890CD}"/>
          </ac:picMkLst>
        </pc:picChg>
        <pc:picChg chg="add del mod">
          <ac:chgData name="Rui Cao" userId="a6960595-96e6-47d6-a8d8-833995379cc8" providerId="ADAL" clId="{B2227DA6-1C94-41BF-BAD5-7F50E714A5D6}" dt="2025-03-10T14:44:51.214" v="309" actId="478"/>
          <ac:picMkLst>
            <pc:docMk/>
            <pc:sldMk cId="4056262836" sldId="1468126883"/>
            <ac:picMk id="1026" creationId="{644CB289-7F75-EB6B-E205-4CAF01ECF429}"/>
          </ac:picMkLst>
        </pc:picChg>
      </pc:sldChg>
      <pc:sldChg chg="addSp delSp modSp mod">
        <pc:chgData name="Rui Cao" userId="a6960595-96e6-47d6-a8d8-833995379cc8" providerId="ADAL" clId="{B2227DA6-1C94-41BF-BAD5-7F50E714A5D6}" dt="2025-03-10T12:50:02.534" v="139" actId="1037"/>
        <pc:sldMkLst>
          <pc:docMk/>
          <pc:sldMk cId="1123489202" sldId="1468126884"/>
        </pc:sldMkLst>
        <pc:spChg chg="mod">
          <ac:chgData name="Rui Cao" userId="a6960595-96e6-47d6-a8d8-833995379cc8" providerId="ADAL" clId="{B2227DA6-1C94-41BF-BAD5-7F50E714A5D6}" dt="2025-03-10T12:36:42.038" v="79" actId="164"/>
          <ac:spMkLst>
            <pc:docMk/>
            <pc:sldMk cId="1123489202" sldId="1468126884"/>
            <ac:spMk id="7" creationId="{B45196F4-DBC6-D164-E07F-B84419FE8616}"/>
          </ac:spMkLst>
        </pc:spChg>
        <pc:spChg chg="mod">
          <ac:chgData name="Rui Cao" userId="a6960595-96e6-47d6-a8d8-833995379cc8" providerId="ADAL" clId="{B2227DA6-1C94-41BF-BAD5-7F50E714A5D6}" dt="2025-03-10T12:49:55.227" v="135" actId="1076"/>
          <ac:spMkLst>
            <pc:docMk/>
            <pc:sldMk cId="1123489202" sldId="1468126884"/>
            <ac:spMk id="12" creationId="{E47F32EE-892E-877C-7041-E184427D10CB}"/>
          </ac:spMkLst>
        </pc:spChg>
        <pc:spChg chg="mod">
          <ac:chgData name="Rui Cao" userId="a6960595-96e6-47d6-a8d8-833995379cc8" providerId="ADAL" clId="{B2227DA6-1C94-41BF-BAD5-7F50E714A5D6}" dt="2025-03-10T12:50:02.534" v="139" actId="1037"/>
          <ac:spMkLst>
            <pc:docMk/>
            <pc:sldMk cId="1123489202" sldId="1468126884"/>
            <ac:spMk id="15" creationId="{37AE6995-800F-B531-55F5-906CF58C9BD7}"/>
          </ac:spMkLst>
        </pc:spChg>
        <pc:spChg chg="mod">
          <ac:chgData name="Rui Cao" userId="a6960595-96e6-47d6-a8d8-833995379cc8" providerId="ADAL" clId="{B2227DA6-1C94-41BF-BAD5-7F50E714A5D6}" dt="2025-03-10T12:49:57.895" v="136" actId="1076"/>
          <ac:spMkLst>
            <pc:docMk/>
            <pc:sldMk cId="1123489202" sldId="1468126884"/>
            <ac:spMk id="17" creationId="{67CAC23A-DF2B-A029-135B-01828DA8A891}"/>
          </ac:spMkLst>
        </pc:spChg>
        <pc:spChg chg="mod">
          <ac:chgData name="Rui Cao" userId="a6960595-96e6-47d6-a8d8-833995379cc8" providerId="ADAL" clId="{B2227DA6-1C94-41BF-BAD5-7F50E714A5D6}" dt="2025-03-10T12:48:23.932" v="122" actId="164"/>
          <ac:spMkLst>
            <pc:docMk/>
            <pc:sldMk cId="1123489202" sldId="1468126884"/>
            <ac:spMk id="18" creationId="{364AC8B7-BB98-A70E-BAC2-25979351FB76}"/>
          </ac:spMkLst>
        </pc:spChg>
        <pc:spChg chg="del mod">
          <ac:chgData name="Rui Cao" userId="a6960595-96e6-47d6-a8d8-833995379cc8" providerId="ADAL" clId="{B2227DA6-1C94-41BF-BAD5-7F50E714A5D6}" dt="2025-03-10T12:28:33.534" v="22" actId="478"/>
          <ac:spMkLst>
            <pc:docMk/>
            <pc:sldMk cId="1123489202" sldId="1468126884"/>
            <ac:spMk id="19" creationId="{3FCC667E-99D3-AF0D-E021-CE4ACF878566}"/>
          </ac:spMkLst>
        </pc:spChg>
        <pc:spChg chg="mod">
          <ac:chgData name="Rui Cao" userId="a6960595-96e6-47d6-a8d8-833995379cc8" providerId="ADAL" clId="{B2227DA6-1C94-41BF-BAD5-7F50E714A5D6}" dt="2025-03-10T12:48:23.932" v="122" actId="164"/>
          <ac:spMkLst>
            <pc:docMk/>
            <pc:sldMk cId="1123489202" sldId="1468126884"/>
            <ac:spMk id="21" creationId="{9D4EE2BA-3D18-1084-8E8F-B1CD1CAF3EC5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25" creationId="{5EBF51E5-5668-66D8-F1D8-5637F36867AA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26" creationId="{3968F6BA-1D9A-4CB2-17B5-6C416ED7C784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27" creationId="{0D67C04E-D77D-84AA-9AE8-E42B7B861E95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28" creationId="{993A3AE8-9653-A9EF-1A64-136063724544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29" creationId="{2C023900-4AE2-D634-7074-0A7ADAC34A23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30" creationId="{EB036FC0-E764-2974-4478-A84E8C14AF3B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31" creationId="{98130DCC-3178-86EE-7215-6533BD13EB4E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32" creationId="{66AA472E-2D8E-AB12-4001-12C0D48E6A02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33" creationId="{9CE83108-17DA-5E97-CFE3-CE1D30091675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34" creationId="{C462E24E-0258-0DD8-2D4F-B98BA422FA99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35" creationId="{0233FD77-453A-CE73-F26C-7519B4BCF7DF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36" creationId="{EF6087C6-86B9-B602-E502-6CD5657E9759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37" creationId="{1F65296B-B1F2-DEA0-51CD-D945855BD694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38" creationId="{28A9B927-C556-93B7-292D-0F43697572D7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39" creationId="{3929F9E8-D08C-91C2-57CD-BF2AAD244B04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40" creationId="{E68C5452-8120-E53E-E88B-BBE0D438B706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42" creationId="{8C0519BC-D103-B6F9-4C1F-CFF73CD3C743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43" creationId="{9A4DFE59-95D7-D86B-C6CB-D2A8C6E3C2A6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44" creationId="{3FF002EA-3F14-C794-51E3-FB67F3CC0223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45" creationId="{250A3E4A-DE59-9CF1-DB90-4F06FA881350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46" creationId="{97F185CC-E96F-C7DC-A279-1FC20BEBD5BF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47" creationId="{AAA4DFA6-4FFE-9AFA-4DB4-F25ABDBDFBEC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48" creationId="{CA401679-5DA5-A316-F27C-48FC39E5B1ED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49" creationId="{A600686D-1784-0E38-3122-CD8E0EC5AFF1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50" creationId="{287341AF-2B2F-0020-C5CE-338255D9C629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51" creationId="{AD8FA7AA-0809-A44A-49DF-B1D4CB26460D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52" creationId="{60D06023-C875-FD10-E039-F2A1BC16779C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53" creationId="{340E37A1-7CDF-6513-8BFC-8AD0F05A97A2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54" creationId="{05E1EA49-D2E8-A9EB-5563-4838657A9549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55" creationId="{0D8E11D4-7402-FC56-1C4F-1415E4C86533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56" creationId="{DDD2929B-876E-EFC9-3775-5772A89227BA}"/>
          </ac:spMkLst>
        </pc:spChg>
        <pc:spChg chg="add del 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58" creationId="{8AD5D301-9CC1-CCA9-1FAE-38906FC37CF1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59" creationId="{57ECC4C0-BBCD-6B72-4DFC-8761661783A6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60" creationId="{483ACD49-098F-EB0E-BFB8-00D736A674E6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61" creationId="{38B9087A-1C87-BDF5-4287-EFE84A3E5A02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62" creationId="{E99CC7A3-9797-60CA-A92C-928E9CE601E2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63" creationId="{9F5C8E8A-47C4-4B9F-655E-414DE31D913C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65" creationId="{06B23670-95EF-3403-9A7C-11D265F4E7F6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66" creationId="{47B77540-FEB7-EC9E-F48E-27AE4B14C018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67" creationId="{94146207-24C8-A127-298F-632E77031BEC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68" creationId="{D9E9AFDE-A006-5504-AA69-4F8D60008E4F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69" creationId="{5FADC775-8605-60D9-171D-5C11CEE5FA8F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70" creationId="{6FBD25DA-537C-10E8-77A3-4CE11873E66F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71" creationId="{80AA1043-98A9-0AAF-C014-8550461140AD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72" creationId="{157A1589-3636-ADF7-C3E6-6301A1236AE7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73" creationId="{8B96CEA2-875A-73CF-5897-8FCB3E19D3FC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74" creationId="{58F39A9E-DD5C-AB8E-4605-4B615C7F2D35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75" creationId="{8F4407CD-5E17-16CF-47E5-985A7524BE0A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76" creationId="{139287C9-2C5C-E178-059E-842A2E0934BA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77" creationId="{F31E0304-68A9-86DD-2E00-AC40EE5F893F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78" creationId="{F24BFBEC-3260-F35E-75BE-0EDF1DC7BC86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79" creationId="{25FA2099-E5A7-9DB2-1C5A-BF9830AED5EA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80" creationId="{54AB4E4A-27D5-DBFB-CF40-74FD2C0F75C6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81" creationId="{9250E1BA-96C7-EEA0-A09D-CBFFC5D895F5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82" creationId="{A94D91B1-9F38-3D42-1440-CB2FD825C718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83" creationId="{04F4FBC2-ADC7-3656-EA8E-F922AAFBA99F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84" creationId="{80ECDA5E-21F7-97C1-2C90-A0E1DA57D1F7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85" creationId="{C8D2DB20-D635-4550-5B68-BE94C23FD0C3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86" creationId="{077E5951-C8F4-6F95-A102-C1604A93280F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87" creationId="{F9AEE878-672D-1D83-CB57-E9AAA4E945DC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88" creationId="{81F1C912-AF9E-B8BB-B480-7F94024995B9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89" creationId="{F3404E45-9695-B7CE-9E49-B554A4B9BAAD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90" creationId="{C008B2A0-5386-7B05-E556-CB279D349132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91" creationId="{143FF5D8-8DCA-C137-674D-136D32278250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92" creationId="{B5DA10FD-F03F-3A7C-E82A-E36571AD86C9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93" creationId="{C136E311-C4A2-34D8-73C7-1D2091329B98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94" creationId="{1058CEB5-4E33-254A-8BCE-E346B0E4445C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95" creationId="{986CA938-5353-895E-370A-8FE2C41969AD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96" creationId="{EA4EDB45-6214-6225-689D-52D8A77D6416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97" creationId="{AA4BBA80-190B-9DC1-7B3A-ADBB2011F0F8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98" creationId="{3D26B909-EBCB-0227-7507-EC2151D32B74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99" creationId="{93ED5160-CE61-EEA2-951B-D79AA23F0C7A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100" creationId="{D8F4FACC-864D-1328-2EE3-4D146B2825B4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102" creationId="{B523989C-C220-9925-D5B3-417164A95AD1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103" creationId="{91CC8B07-7125-4683-5322-76F265E7622A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104" creationId="{24375EB3-15BA-8328-F906-2A88E0CD2BD6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105" creationId="{6BA79006-3AE9-9C14-E91C-AF6F4135BE88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106" creationId="{B2284A07-B2DA-6808-35B8-C99FE10D39E4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107" creationId="{1575501D-2520-E4FE-DAF7-22B26D176170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108" creationId="{5FEF341C-1111-85F7-E915-ECBA6A7DC37E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109" creationId="{A3AEB8E6-6F65-9F77-5165-67AE04ACC84C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110" creationId="{BA1FCE56-2075-A166-41D1-E323600234AE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111" creationId="{2C29C62F-5139-5F4F-95A7-E0D7B86CAF18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112" creationId="{F03A2508-7515-E8C1-9A9E-D7E0A1190639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113" creationId="{C8D8907D-68C6-F9CB-45A3-0493752ADA51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114" creationId="{A4E59504-CB38-305A-7EDA-A36306ED2792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115" creationId="{DA09F571-AE89-E07A-EF83-9CE6C923085A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116" creationId="{8DACF127-1940-0D56-2084-317BD1B3CC1E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117" creationId="{DD126509-E08C-ABA8-1584-8490DCEACD25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118" creationId="{878DFFC8-7B03-ADEB-24B8-7363E854AEE7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119" creationId="{B8FF4C8C-F873-C5C1-1331-2E3D005C8D43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120" creationId="{B3D15B61-154E-CAF9-E967-8F7DF2E366B1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121" creationId="{4496C348-7D16-3EA9-855C-2E09409024E2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122" creationId="{AEF9CBD8-57E1-EDE0-EE2F-357466DA5D00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123" creationId="{0718BD82-7F2C-7AD6-CA90-ED1167D7E0B8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124" creationId="{C5E7CA8C-D9FC-4067-3F69-B9FDAD7D1E45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125" creationId="{70CF737F-DEF4-4865-B471-964F80C0C255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126" creationId="{E7B8E97B-DBF7-1469-F251-4DA0684401A0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127" creationId="{C83BCDB8-D5A3-AFB5-C478-941557A4BDA4}"/>
          </ac:spMkLst>
        </pc:spChg>
        <pc:spChg chg="mod">
          <ac:chgData name="Rui Cao" userId="a6960595-96e6-47d6-a8d8-833995379cc8" providerId="ADAL" clId="{B2227DA6-1C94-41BF-BAD5-7F50E714A5D6}" dt="2025-03-10T12:46:44.870" v="117" actId="206"/>
          <ac:spMkLst>
            <pc:docMk/>
            <pc:sldMk cId="1123489202" sldId="1468126884"/>
            <ac:spMk id="128" creationId="{FF6371A2-F9C3-19FE-B602-3B535B1318EB}"/>
          </ac:spMkLst>
        </pc:spChg>
        <pc:spChg chg="del mod">
          <ac:chgData name="Rui Cao" userId="a6960595-96e6-47d6-a8d8-833995379cc8" providerId="ADAL" clId="{B2227DA6-1C94-41BF-BAD5-7F50E714A5D6}" dt="2025-03-10T12:27:56.267" v="5" actId="478"/>
          <ac:spMkLst>
            <pc:docMk/>
            <pc:sldMk cId="1123489202" sldId="1468126884"/>
            <ac:spMk id="129" creationId="{1BBF95F6-3F6C-D763-2150-9272BE6BC7C6}"/>
          </ac:spMkLst>
        </pc:spChg>
        <pc:spChg chg="del mod">
          <ac:chgData name="Rui Cao" userId="a6960595-96e6-47d6-a8d8-833995379cc8" providerId="ADAL" clId="{B2227DA6-1C94-41BF-BAD5-7F50E714A5D6}" dt="2025-03-10T12:27:54.619" v="4" actId="478"/>
          <ac:spMkLst>
            <pc:docMk/>
            <pc:sldMk cId="1123489202" sldId="1468126884"/>
            <ac:spMk id="130" creationId="{FC3C2C7D-214A-A8C9-F814-1846AF5BB5F9}"/>
          </ac:spMkLst>
        </pc:spChg>
        <pc:spChg chg="del mod">
          <ac:chgData name="Rui Cao" userId="a6960595-96e6-47d6-a8d8-833995379cc8" providerId="ADAL" clId="{B2227DA6-1C94-41BF-BAD5-7F50E714A5D6}" dt="2025-03-10T12:27:51.536" v="3" actId="478"/>
          <ac:spMkLst>
            <pc:docMk/>
            <pc:sldMk cId="1123489202" sldId="1468126884"/>
            <ac:spMk id="131" creationId="{65859AC6-6DD3-CAD7-7A61-687BDCDCFF03}"/>
          </ac:spMkLst>
        </pc:spChg>
        <pc:spChg chg="mod">
          <ac:chgData name="Rui Cao" userId="a6960595-96e6-47d6-a8d8-833995379cc8" providerId="ADAL" clId="{B2227DA6-1C94-41BF-BAD5-7F50E714A5D6}" dt="2025-03-10T12:48:32.101" v="125" actId="14100"/>
          <ac:spMkLst>
            <pc:docMk/>
            <pc:sldMk cId="1123489202" sldId="1468126884"/>
            <ac:spMk id="134" creationId="{9B80A825-6B47-4E0D-E5F7-69C747B93A7E}"/>
          </ac:spMkLst>
        </pc:spChg>
        <pc:spChg chg="mod">
          <ac:chgData name="Rui Cao" userId="a6960595-96e6-47d6-a8d8-833995379cc8" providerId="ADAL" clId="{B2227DA6-1C94-41BF-BAD5-7F50E714A5D6}" dt="2025-03-10T12:36:42.038" v="79" actId="164"/>
          <ac:spMkLst>
            <pc:docMk/>
            <pc:sldMk cId="1123489202" sldId="1468126884"/>
            <ac:spMk id="137" creationId="{B58735AC-E06D-8E62-13A7-50958A70EACC}"/>
          </ac:spMkLst>
        </pc:spChg>
        <pc:spChg chg="mod">
          <ac:chgData name="Rui Cao" userId="a6960595-96e6-47d6-a8d8-833995379cc8" providerId="ADAL" clId="{B2227DA6-1C94-41BF-BAD5-7F50E714A5D6}" dt="2025-03-10T12:36:42.038" v="79" actId="164"/>
          <ac:spMkLst>
            <pc:docMk/>
            <pc:sldMk cId="1123489202" sldId="1468126884"/>
            <ac:spMk id="138" creationId="{7A5C33E5-AEA8-66D1-C14B-5D70E75126DB}"/>
          </ac:spMkLst>
        </pc:spChg>
        <pc:spChg chg="mod">
          <ac:chgData name="Rui Cao" userId="a6960595-96e6-47d6-a8d8-833995379cc8" providerId="ADAL" clId="{B2227DA6-1C94-41BF-BAD5-7F50E714A5D6}" dt="2025-03-10T12:36:42.038" v="79" actId="164"/>
          <ac:spMkLst>
            <pc:docMk/>
            <pc:sldMk cId="1123489202" sldId="1468126884"/>
            <ac:spMk id="139" creationId="{1D850D89-9557-48B0-AEDB-E20DB22D3EFB}"/>
          </ac:spMkLst>
        </pc:spChg>
        <pc:spChg chg="mod">
          <ac:chgData name="Rui Cao" userId="a6960595-96e6-47d6-a8d8-833995379cc8" providerId="ADAL" clId="{B2227DA6-1C94-41BF-BAD5-7F50E714A5D6}" dt="2025-03-10T12:36:42.038" v="79" actId="164"/>
          <ac:spMkLst>
            <pc:docMk/>
            <pc:sldMk cId="1123489202" sldId="1468126884"/>
            <ac:spMk id="141" creationId="{1E2ED0B2-9985-E935-2CFA-942301E2DC60}"/>
          </ac:spMkLst>
        </pc:spChg>
        <pc:spChg chg="mod">
          <ac:chgData name="Rui Cao" userId="a6960595-96e6-47d6-a8d8-833995379cc8" providerId="ADAL" clId="{B2227DA6-1C94-41BF-BAD5-7F50E714A5D6}" dt="2025-03-10T12:36:42.038" v="79" actId="164"/>
          <ac:spMkLst>
            <pc:docMk/>
            <pc:sldMk cId="1123489202" sldId="1468126884"/>
            <ac:spMk id="142" creationId="{78BC8099-4476-89FA-2769-8EA9EA14D578}"/>
          </ac:spMkLst>
        </pc:spChg>
        <pc:spChg chg="mod">
          <ac:chgData name="Rui Cao" userId="a6960595-96e6-47d6-a8d8-833995379cc8" providerId="ADAL" clId="{B2227DA6-1C94-41BF-BAD5-7F50E714A5D6}" dt="2025-03-10T12:36:42.038" v="79" actId="164"/>
          <ac:spMkLst>
            <pc:docMk/>
            <pc:sldMk cId="1123489202" sldId="1468126884"/>
            <ac:spMk id="143" creationId="{DC32281C-8983-BA74-4BF1-0385C36B185D}"/>
          </ac:spMkLst>
        </pc:spChg>
        <pc:spChg chg="mod">
          <ac:chgData name="Rui Cao" userId="a6960595-96e6-47d6-a8d8-833995379cc8" providerId="ADAL" clId="{B2227DA6-1C94-41BF-BAD5-7F50E714A5D6}" dt="2025-03-10T12:36:42.038" v="79" actId="164"/>
          <ac:spMkLst>
            <pc:docMk/>
            <pc:sldMk cId="1123489202" sldId="1468126884"/>
            <ac:spMk id="145" creationId="{D45018FF-F9AF-FEBB-A700-FE6282005BC2}"/>
          </ac:spMkLst>
        </pc:spChg>
        <pc:spChg chg="mod">
          <ac:chgData name="Rui Cao" userId="a6960595-96e6-47d6-a8d8-833995379cc8" providerId="ADAL" clId="{B2227DA6-1C94-41BF-BAD5-7F50E714A5D6}" dt="2025-03-10T12:36:42.038" v="79" actId="164"/>
          <ac:spMkLst>
            <pc:docMk/>
            <pc:sldMk cId="1123489202" sldId="1468126884"/>
            <ac:spMk id="146" creationId="{FB46F81F-7A97-0ABE-05ED-E0FA8EA54E74}"/>
          </ac:spMkLst>
        </pc:spChg>
        <pc:spChg chg="mod">
          <ac:chgData name="Rui Cao" userId="a6960595-96e6-47d6-a8d8-833995379cc8" providerId="ADAL" clId="{B2227DA6-1C94-41BF-BAD5-7F50E714A5D6}" dt="2025-03-10T12:36:42.038" v="79" actId="164"/>
          <ac:spMkLst>
            <pc:docMk/>
            <pc:sldMk cId="1123489202" sldId="1468126884"/>
            <ac:spMk id="147" creationId="{8538C3AF-B692-B9DF-727C-1753D5A00774}"/>
          </ac:spMkLst>
        </pc:spChg>
        <pc:spChg chg="mod">
          <ac:chgData name="Rui Cao" userId="a6960595-96e6-47d6-a8d8-833995379cc8" providerId="ADAL" clId="{B2227DA6-1C94-41BF-BAD5-7F50E714A5D6}" dt="2025-03-10T12:36:42.038" v="79" actId="164"/>
          <ac:spMkLst>
            <pc:docMk/>
            <pc:sldMk cId="1123489202" sldId="1468126884"/>
            <ac:spMk id="149" creationId="{16B154C7-552C-1DCE-4F41-742A80FD1358}"/>
          </ac:spMkLst>
        </pc:spChg>
        <pc:spChg chg="mod">
          <ac:chgData name="Rui Cao" userId="a6960595-96e6-47d6-a8d8-833995379cc8" providerId="ADAL" clId="{B2227DA6-1C94-41BF-BAD5-7F50E714A5D6}" dt="2025-03-10T12:36:42.038" v="79" actId="164"/>
          <ac:spMkLst>
            <pc:docMk/>
            <pc:sldMk cId="1123489202" sldId="1468126884"/>
            <ac:spMk id="150" creationId="{AFC572A8-294C-19DD-6793-CAFAAFA3DEAB}"/>
          </ac:spMkLst>
        </pc:spChg>
        <pc:spChg chg="mod">
          <ac:chgData name="Rui Cao" userId="a6960595-96e6-47d6-a8d8-833995379cc8" providerId="ADAL" clId="{B2227DA6-1C94-41BF-BAD5-7F50E714A5D6}" dt="2025-03-10T12:36:42.038" v="79" actId="164"/>
          <ac:spMkLst>
            <pc:docMk/>
            <pc:sldMk cId="1123489202" sldId="1468126884"/>
            <ac:spMk id="151" creationId="{F5A6C46F-852A-A318-0C52-8A628C7E17A4}"/>
          </ac:spMkLst>
        </pc:spChg>
        <pc:spChg chg="mod">
          <ac:chgData name="Rui Cao" userId="a6960595-96e6-47d6-a8d8-833995379cc8" providerId="ADAL" clId="{B2227DA6-1C94-41BF-BAD5-7F50E714A5D6}" dt="2025-03-10T12:36:42.038" v="79" actId="164"/>
          <ac:spMkLst>
            <pc:docMk/>
            <pc:sldMk cId="1123489202" sldId="1468126884"/>
            <ac:spMk id="153" creationId="{6D381BE0-EB97-CAA0-7918-587FA1B22AC8}"/>
          </ac:spMkLst>
        </pc:spChg>
        <pc:spChg chg="mod">
          <ac:chgData name="Rui Cao" userId="a6960595-96e6-47d6-a8d8-833995379cc8" providerId="ADAL" clId="{B2227DA6-1C94-41BF-BAD5-7F50E714A5D6}" dt="2025-03-10T12:36:42.038" v="79" actId="164"/>
          <ac:spMkLst>
            <pc:docMk/>
            <pc:sldMk cId="1123489202" sldId="1468126884"/>
            <ac:spMk id="155" creationId="{FEDA71A1-2D82-BAD6-A580-3F225CED585F}"/>
          </ac:spMkLst>
        </pc:spChg>
        <pc:spChg chg="mod">
          <ac:chgData name="Rui Cao" userId="a6960595-96e6-47d6-a8d8-833995379cc8" providerId="ADAL" clId="{B2227DA6-1C94-41BF-BAD5-7F50E714A5D6}" dt="2025-03-10T12:36:42.038" v="79" actId="164"/>
          <ac:spMkLst>
            <pc:docMk/>
            <pc:sldMk cId="1123489202" sldId="1468126884"/>
            <ac:spMk id="156" creationId="{70FAC2F6-602E-B56C-EED6-C2F7D18879CB}"/>
          </ac:spMkLst>
        </pc:spChg>
        <pc:spChg chg="mod">
          <ac:chgData name="Rui Cao" userId="a6960595-96e6-47d6-a8d8-833995379cc8" providerId="ADAL" clId="{B2227DA6-1C94-41BF-BAD5-7F50E714A5D6}" dt="2025-03-10T12:36:42.038" v="79" actId="164"/>
          <ac:spMkLst>
            <pc:docMk/>
            <pc:sldMk cId="1123489202" sldId="1468126884"/>
            <ac:spMk id="158" creationId="{A4742133-F948-D53A-4387-1BEE06D030E6}"/>
          </ac:spMkLst>
        </pc:spChg>
        <pc:spChg chg="mod">
          <ac:chgData name="Rui Cao" userId="a6960595-96e6-47d6-a8d8-833995379cc8" providerId="ADAL" clId="{B2227DA6-1C94-41BF-BAD5-7F50E714A5D6}" dt="2025-03-10T12:36:42.038" v="79" actId="164"/>
          <ac:spMkLst>
            <pc:docMk/>
            <pc:sldMk cId="1123489202" sldId="1468126884"/>
            <ac:spMk id="159" creationId="{49F0377C-B413-4F60-3FCE-350744A9B505}"/>
          </ac:spMkLst>
        </pc:spChg>
        <pc:spChg chg="mod">
          <ac:chgData name="Rui Cao" userId="a6960595-96e6-47d6-a8d8-833995379cc8" providerId="ADAL" clId="{B2227DA6-1C94-41BF-BAD5-7F50E714A5D6}" dt="2025-03-10T12:36:42.038" v="79" actId="164"/>
          <ac:spMkLst>
            <pc:docMk/>
            <pc:sldMk cId="1123489202" sldId="1468126884"/>
            <ac:spMk id="160" creationId="{BA8901B2-8217-5F69-CF32-43E05E3FDABE}"/>
          </ac:spMkLst>
        </pc:spChg>
        <pc:spChg chg="mod">
          <ac:chgData name="Rui Cao" userId="a6960595-96e6-47d6-a8d8-833995379cc8" providerId="ADAL" clId="{B2227DA6-1C94-41BF-BAD5-7F50E714A5D6}" dt="2025-03-10T12:36:42.038" v="79" actId="164"/>
          <ac:spMkLst>
            <pc:docMk/>
            <pc:sldMk cId="1123489202" sldId="1468126884"/>
            <ac:spMk id="161" creationId="{11ABBEA7-D237-038A-0936-AE47AFA1D6AD}"/>
          </ac:spMkLst>
        </pc:spChg>
        <pc:spChg chg="mod">
          <ac:chgData name="Rui Cao" userId="a6960595-96e6-47d6-a8d8-833995379cc8" providerId="ADAL" clId="{B2227DA6-1C94-41BF-BAD5-7F50E714A5D6}" dt="2025-03-10T12:36:42.038" v="79" actId="164"/>
          <ac:spMkLst>
            <pc:docMk/>
            <pc:sldMk cId="1123489202" sldId="1468126884"/>
            <ac:spMk id="162" creationId="{845952F4-E4C4-9100-BDDF-85A8B2C2FD17}"/>
          </ac:spMkLst>
        </pc:spChg>
        <pc:spChg chg="mod">
          <ac:chgData name="Rui Cao" userId="a6960595-96e6-47d6-a8d8-833995379cc8" providerId="ADAL" clId="{B2227DA6-1C94-41BF-BAD5-7F50E714A5D6}" dt="2025-03-10T12:36:42.038" v="79" actId="164"/>
          <ac:spMkLst>
            <pc:docMk/>
            <pc:sldMk cId="1123489202" sldId="1468126884"/>
            <ac:spMk id="163" creationId="{B4888763-4360-3D03-0410-985F7B8A7075}"/>
          </ac:spMkLst>
        </pc:spChg>
        <pc:grpChg chg="del mod">
          <ac:chgData name="Rui Cao" userId="a6960595-96e6-47d6-a8d8-833995379cc8" providerId="ADAL" clId="{B2227DA6-1C94-41BF-BAD5-7F50E714A5D6}" dt="2025-03-10T12:27:18.480" v="0" actId="27803"/>
          <ac:grpSpMkLst>
            <pc:docMk/>
            <pc:sldMk cId="1123489202" sldId="1468126884"/>
            <ac:grpSpMk id="20" creationId="{929027A8-06AD-70B2-204F-8F460D2FEDDE}"/>
          </ac:grpSpMkLst>
        </pc:grpChg>
        <pc:grpChg chg="mod">
          <ac:chgData name="Rui Cao" userId="a6960595-96e6-47d6-a8d8-833995379cc8" providerId="ADAL" clId="{B2227DA6-1C94-41BF-BAD5-7F50E714A5D6}" dt="2025-03-10T12:48:23.932" v="122" actId="164"/>
          <ac:grpSpMkLst>
            <pc:docMk/>
            <pc:sldMk cId="1123489202" sldId="1468126884"/>
            <ac:grpSpMk id="22" creationId="{395A1512-434C-D7B9-2A54-A0216DFF3A78}"/>
          </ac:grpSpMkLst>
        </pc:grpChg>
        <pc:grpChg chg="mod">
          <ac:chgData name="Rui Cao" userId="a6960595-96e6-47d6-a8d8-833995379cc8" providerId="ADAL" clId="{B2227DA6-1C94-41BF-BAD5-7F50E714A5D6}" dt="2025-03-10T12:46:44.870" v="117" actId="206"/>
          <ac:grpSpMkLst>
            <pc:docMk/>
            <pc:sldMk cId="1123489202" sldId="1468126884"/>
            <ac:grpSpMk id="23" creationId="{B1BE0CC8-54C8-274F-999B-E93398ABF9CB}"/>
          </ac:grpSpMkLst>
        </pc:grpChg>
        <pc:grpChg chg="mod">
          <ac:chgData name="Rui Cao" userId="a6960595-96e6-47d6-a8d8-833995379cc8" providerId="ADAL" clId="{B2227DA6-1C94-41BF-BAD5-7F50E714A5D6}" dt="2025-03-10T12:46:44.870" v="117" actId="206"/>
          <ac:grpSpMkLst>
            <pc:docMk/>
            <pc:sldMk cId="1123489202" sldId="1468126884"/>
            <ac:grpSpMk id="24" creationId="{9CA902ED-AD74-8BE8-9E29-D7BDDB7528E2}"/>
          </ac:grpSpMkLst>
        </pc:grpChg>
        <pc:grpChg chg="mod">
          <ac:chgData name="Rui Cao" userId="a6960595-96e6-47d6-a8d8-833995379cc8" providerId="ADAL" clId="{B2227DA6-1C94-41BF-BAD5-7F50E714A5D6}" dt="2025-03-10T12:46:44.870" v="117" actId="206"/>
          <ac:grpSpMkLst>
            <pc:docMk/>
            <pc:sldMk cId="1123489202" sldId="1468126884"/>
            <ac:grpSpMk id="41" creationId="{9315C68F-0606-4203-402F-816A46257E77}"/>
          </ac:grpSpMkLst>
        </pc:grpChg>
        <pc:grpChg chg="mod">
          <ac:chgData name="Rui Cao" userId="a6960595-96e6-47d6-a8d8-833995379cc8" providerId="ADAL" clId="{B2227DA6-1C94-41BF-BAD5-7F50E714A5D6}" dt="2025-03-10T12:46:44.870" v="117" actId="206"/>
          <ac:grpSpMkLst>
            <pc:docMk/>
            <pc:sldMk cId="1123489202" sldId="1468126884"/>
            <ac:grpSpMk id="57" creationId="{A07E6792-619D-3400-A604-2DA60AF4E213}"/>
          </ac:grpSpMkLst>
        </pc:grpChg>
        <pc:grpChg chg="mod">
          <ac:chgData name="Rui Cao" userId="a6960595-96e6-47d6-a8d8-833995379cc8" providerId="ADAL" clId="{B2227DA6-1C94-41BF-BAD5-7F50E714A5D6}" dt="2025-03-10T12:46:44.870" v="117" actId="206"/>
          <ac:grpSpMkLst>
            <pc:docMk/>
            <pc:sldMk cId="1123489202" sldId="1468126884"/>
            <ac:grpSpMk id="64" creationId="{A2E1C397-5030-5E8F-BFE3-DCCC8C802779}"/>
          </ac:grpSpMkLst>
        </pc:grpChg>
        <pc:grpChg chg="mod">
          <ac:chgData name="Rui Cao" userId="a6960595-96e6-47d6-a8d8-833995379cc8" providerId="ADAL" clId="{B2227DA6-1C94-41BF-BAD5-7F50E714A5D6}" dt="2025-03-10T12:46:44.870" v="117" actId="206"/>
          <ac:grpSpMkLst>
            <pc:docMk/>
            <pc:sldMk cId="1123489202" sldId="1468126884"/>
            <ac:grpSpMk id="101" creationId="{58875288-D587-7E55-CF24-61A84BC0FF69}"/>
          </ac:grpSpMkLst>
        </pc:grpChg>
        <pc:grpChg chg="mod">
          <ac:chgData name="Rui Cao" userId="a6960595-96e6-47d6-a8d8-833995379cc8" providerId="ADAL" clId="{B2227DA6-1C94-41BF-BAD5-7F50E714A5D6}" dt="2025-03-10T12:48:23.932" v="122" actId="164"/>
          <ac:grpSpMkLst>
            <pc:docMk/>
            <pc:sldMk cId="1123489202" sldId="1468126884"/>
            <ac:grpSpMk id="132" creationId="{DB59A4B0-E2B2-07BD-DF69-D6640BFD54A5}"/>
          </ac:grpSpMkLst>
        </pc:grpChg>
        <pc:grpChg chg="mod">
          <ac:chgData name="Rui Cao" userId="a6960595-96e6-47d6-a8d8-833995379cc8" providerId="ADAL" clId="{B2227DA6-1C94-41BF-BAD5-7F50E714A5D6}" dt="2025-03-10T12:36:42.038" v="79" actId="164"/>
          <ac:grpSpMkLst>
            <pc:docMk/>
            <pc:sldMk cId="1123489202" sldId="1468126884"/>
            <ac:grpSpMk id="133" creationId="{C4ED8E40-1C5F-12E0-CE4F-F4CEAAA30AE8}"/>
          </ac:grpSpMkLst>
        </pc:grpChg>
        <pc:grpChg chg="mod">
          <ac:chgData name="Rui Cao" userId="a6960595-96e6-47d6-a8d8-833995379cc8" providerId="ADAL" clId="{B2227DA6-1C94-41BF-BAD5-7F50E714A5D6}" dt="2025-03-10T12:36:42.038" v="79" actId="164"/>
          <ac:grpSpMkLst>
            <pc:docMk/>
            <pc:sldMk cId="1123489202" sldId="1468126884"/>
            <ac:grpSpMk id="135" creationId="{09FE7247-263A-F17F-8B96-1A26C2ABB601}"/>
          </ac:grpSpMkLst>
        </pc:grpChg>
        <pc:grpChg chg="mod">
          <ac:chgData name="Rui Cao" userId="a6960595-96e6-47d6-a8d8-833995379cc8" providerId="ADAL" clId="{B2227DA6-1C94-41BF-BAD5-7F50E714A5D6}" dt="2025-03-10T12:36:42.038" v="79" actId="164"/>
          <ac:grpSpMkLst>
            <pc:docMk/>
            <pc:sldMk cId="1123489202" sldId="1468126884"/>
            <ac:grpSpMk id="136" creationId="{345CAE58-5306-0971-0C30-32CA03C12230}"/>
          </ac:grpSpMkLst>
        </pc:grpChg>
        <pc:grpChg chg="mod">
          <ac:chgData name="Rui Cao" userId="a6960595-96e6-47d6-a8d8-833995379cc8" providerId="ADAL" clId="{B2227DA6-1C94-41BF-BAD5-7F50E714A5D6}" dt="2025-03-10T12:36:42.038" v="79" actId="164"/>
          <ac:grpSpMkLst>
            <pc:docMk/>
            <pc:sldMk cId="1123489202" sldId="1468126884"/>
            <ac:grpSpMk id="140" creationId="{723C299B-0D48-06FB-1527-CCAF3770541E}"/>
          </ac:grpSpMkLst>
        </pc:grpChg>
        <pc:grpChg chg="mod">
          <ac:chgData name="Rui Cao" userId="a6960595-96e6-47d6-a8d8-833995379cc8" providerId="ADAL" clId="{B2227DA6-1C94-41BF-BAD5-7F50E714A5D6}" dt="2025-03-10T12:36:42.038" v="79" actId="164"/>
          <ac:grpSpMkLst>
            <pc:docMk/>
            <pc:sldMk cId="1123489202" sldId="1468126884"/>
            <ac:grpSpMk id="144" creationId="{584F6776-34C7-6C67-4AC6-DE3BCAC6FE23}"/>
          </ac:grpSpMkLst>
        </pc:grpChg>
        <pc:grpChg chg="mod">
          <ac:chgData name="Rui Cao" userId="a6960595-96e6-47d6-a8d8-833995379cc8" providerId="ADAL" clId="{B2227DA6-1C94-41BF-BAD5-7F50E714A5D6}" dt="2025-03-10T12:36:42.038" v="79" actId="164"/>
          <ac:grpSpMkLst>
            <pc:docMk/>
            <pc:sldMk cId="1123489202" sldId="1468126884"/>
            <ac:grpSpMk id="148" creationId="{1339E939-B355-A0B3-575F-0726938A19ED}"/>
          </ac:grpSpMkLst>
        </pc:grpChg>
        <pc:grpChg chg="mod">
          <ac:chgData name="Rui Cao" userId="a6960595-96e6-47d6-a8d8-833995379cc8" providerId="ADAL" clId="{B2227DA6-1C94-41BF-BAD5-7F50E714A5D6}" dt="2025-03-10T12:36:42.038" v="79" actId="164"/>
          <ac:grpSpMkLst>
            <pc:docMk/>
            <pc:sldMk cId="1123489202" sldId="1468126884"/>
            <ac:grpSpMk id="152" creationId="{C9571774-A3B1-C40A-223D-53A36134112C}"/>
          </ac:grpSpMkLst>
        </pc:grpChg>
        <pc:grpChg chg="mod">
          <ac:chgData name="Rui Cao" userId="a6960595-96e6-47d6-a8d8-833995379cc8" providerId="ADAL" clId="{B2227DA6-1C94-41BF-BAD5-7F50E714A5D6}" dt="2025-03-10T12:36:42.038" v="79" actId="164"/>
          <ac:grpSpMkLst>
            <pc:docMk/>
            <pc:sldMk cId="1123489202" sldId="1468126884"/>
            <ac:grpSpMk id="154" creationId="{D1A9B007-FF7F-A057-6991-7A138934CEE7}"/>
          </ac:grpSpMkLst>
        </pc:grpChg>
        <pc:grpChg chg="mod">
          <ac:chgData name="Rui Cao" userId="a6960595-96e6-47d6-a8d8-833995379cc8" providerId="ADAL" clId="{B2227DA6-1C94-41BF-BAD5-7F50E714A5D6}" dt="2025-03-10T12:36:42.038" v="79" actId="164"/>
          <ac:grpSpMkLst>
            <pc:docMk/>
            <pc:sldMk cId="1123489202" sldId="1468126884"/>
            <ac:grpSpMk id="157" creationId="{AAB7F238-047A-0D46-7FEC-728B1FA6DA7F}"/>
          </ac:grpSpMkLst>
        </pc:grpChg>
        <pc:grpChg chg="add mod">
          <ac:chgData name="Rui Cao" userId="a6960595-96e6-47d6-a8d8-833995379cc8" providerId="ADAL" clId="{B2227DA6-1C94-41BF-BAD5-7F50E714A5D6}" dt="2025-03-10T12:36:42.038" v="79" actId="164"/>
          <ac:grpSpMkLst>
            <pc:docMk/>
            <pc:sldMk cId="1123489202" sldId="1468126884"/>
            <ac:grpSpMk id="164" creationId="{59EF8225-BAA1-683F-62F1-EBC1697721E1}"/>
          </ac:grpSpMkLst>
        </pc:grpChg>
        <pc:grpChg chg="add mod">
          <ac:chgData name="Rui Cao" userId="a6960595-96e6-47d6-a8d8-833995379cc8" providerId="ADAL" clId="{B2227DA6-1C94-41BF-BAD5-7F50E714A5D6}" dt="2025-03-10T12:48:27.295" v="124" actId="1076"/>
          <ac:grpSpMkLst>
            <pc:docMk/>
            <pc:sldMk cId="1123489202" sldId="1468126884"/>
            <ac:grpSpMk id="165" creationId="{3660E2C2-3D4E-BAB0-86D1-89863B1595CB}"/>
          </ac:grpSpMkLst>
        </pc:grpChg>
        <pc:picChg chg="del">
          <ac:chgData name="Rui Cao" userId="a6960595-96e6-47d6-a8d8-833995379cc8" providerId="ADAL" clId="{B2227DA6-1C94-41BF-BAD5-7F50E714A5D6}" dt="2025-03-10T12:27:18.480" v="0" actId="27803"/>
          <ac:picMkLst>
            <pc:docMk/>
            <pc:sldMk cId="1123489202" sldId="1468126884"/>
            <ac:picMk id="8" creationId="{A0B6B028-BEDD-FBA6-542D-4ACF756E9454}"/>
          </ac:picMkLst>
        </pc:picChg>
        <pc:cxnChg chg="mod">
          <ac:chgData name="Rui Cao" userId="a6960595-96e6-47d6-a8d8-833995379cc8" providerId="ADAL" clId="{B2227DA6-1C94-41BF-BAD5-7F50E714A5D6}" dt="2025-03-10T12:48:23.932" v="122" actId="164"/>
          <ac:cxnSpMkLst>
            <pc:docMk/>
            <pc:sldMk cId="1123489202" sldId="1468126884"/>
            <ac:cxnSpMk id="9" creationId="{0EB038D3-E977-B793-8CBA-CC0017DC6795}"/>
          </ac:cxnSpMkLst>
        </pc:cxnChg>
        <pc:cxnChg chg="mod">
          <ac:chgData name="Rui Cao" userId="a6960595-96e6-47d6-a8d8-833995379cc8" providerId="ADAL" clId="{B2227DA6-1C94-41BF-BAD5-7F50E714A5D6}" dt="2025-03-10T12:48:23.932" v="122" actId="164"/>
          <ac:cxnSpMkLst>
            <pc:docMk/>
            <pc:sldMk cId="1123489202" sldId="1468126884"/>
            <ac:cxnSpMk id="10" creationId="{EF0EFDC8-8E92-0442-989C-D2D70AF3A8D9}"/>
          </ac:cxnSpMkLst>
        </pc:cxnChg>
        <pc:cxnChg chg="mod">
          <ac:chgData name="Rui Cao" userId="a6960595-96e6-47d6-a8d8-833995379cc8" providerId="ADAL" clId="{B2227DA6-1C94-41BF-BAD5-7F50E714A5D6}" dt="2025-03-10T12:48:23.932" v="122" actId="164"/>
          <ac:cxnSpMkLst>
            <pc:docMk/>
            <pc:sldMk cId="1123489202" sldId="1468126884"/>
            <ac:cxnSpMk id="11" creationId="{F215F268-8EA2-03D9-B73D-5F99A17FAA88}"/>
          </ac:cxnSpMkLst>
        </pc:cxnChg>
        <pc:cxnChg chg="mod">
          <ac:chgData name="Rui Cao" userId="a6960595-96e6-47d6-a8d8-833995379cc8" providerId="ADAL" clId="{B2227DA6-1C94-41BF-BAD5-7F50E714A5D6}" dt="2025-03-10T12:48:23.932" v="122" actId="164"/>
          <ac:cxnSpMkLst>
            <pc:docMk/>
            <pc:sldMk cId="1123489202" sldId="1468126884"/>
            <ac:cxnSpMk id="13" creationId="{27D0EB7B-FBB7-830F-1E70-2C57A13EB7E6}"/>
          </ac:cxnSpMkLst>
        </pc:cxnChg>
        <pc:cxnChg chg="mod">
          <ac:chgData name="Rui Cao" userId="a6960595-96e6-47d6-a8d8-833995379cc8" providerId="ADAL" clId="{B2227DA6-1C94-41BF-BAD5-7F50E714A5D6}" dt="2025-03-10T12:48:23.932" v="122" actId="164"/>
          <ac:cxnSpMkLst>
            <pc:docMk/>
            <pc:sldMk cId="1123489202" sldId="1468126884"/>
            <ac:cxnSpMk id="14" creationId="{C79F9657-C8F6-63D6-95CF-E82443651369}"/>
          </ac:cxnSpMkLst>
        </pc:cxnChg>
        <pc:cxnChg chg="mod">
          <ac:chgData name="Rui Cao" userId="a6960595-96e6-47d6-a8d8-833995379cc8" providerId="ADAL" clId="{B2227DA6-1C94-41BF-BAD5-7F50E714A5D6}" dt="2025-03-10T12:48:23.932" v="122" actId="164"/>
          <ac:cxnSpMkLst>
            <pc:docMk/>
            <pc:sldMk cId="1123489202" sldId="1468126884"/>
            <ac:cxnSpMk id="16" creationId="{289400BF-72CD-55FC-1565-DF516A4AB0DB}"/>
          </ac:cxnSpMkLst>
        </pc:cxnChg>
      </pc:sldChg>
      <pc:sldChg chg="modSp mod">
        <pc:chgData name="Rui Cao" userId="a6960595-96e6-47d6-a8d8-833995379cc8" providerId="ADAL" clId="{B2227DA6-1C94-41BF-BAD5-7F50E714A5D6}" dt="2025-03-10T13:42:07.520" v="252" actId="20577"/>
        <pc:sldMkLst>
          <pc:docMk/>
          <pc:sldMk cId="3256941114" sldId="1468126886"/>
        </pc:sldMkLst>
        <pc:spChg chg="mod">
          <ac:chgData name="Rui Cao" userId="a6960595-96e6-47d6-a8d8-833995379cc8" providerId="ADAL" clId="{B2227DA6-1C94-41BF-BAD5-7F50E714A5D6}" dt="2025-03-10T13:42:07.520" v="252" actId="20577"/>
          <ac:spMkLst>
            <pc:docMk/>
            <pc:sldMk cId="3256941114" sldId="1468126886"/>
            <ac:spMk id="3" creationId="{F84DE492-6865-DA60-42C1-BC1919943014}"/>
          </ac:spMkLst>
        </pc:spChg>
      </pc:sldChg>
      <pc:sldChg chg="addSp delSp modSp mod">
        <pc:chgData name="Rui Cao" userId="a6960595-96e6-47d6-a8d8-833995379cc8" providerId="ADAL" clId="{B2227DA6-1C94-41BF-BAD5-7F50E714A5D6}" dt="2025-03-10T13:06:23.398" v="147" actId="1076"/>
        <pc:sldMkLst>
          <pc:docMk/>
          <pc:sldMk cId="3261474582" sldId="1468126887"/>
        </pc:sldMkLst>
        <pc:picChg chg="del">
          <ac:chgData name="Rui Cao" userId="a6960595-96e6-47d6-a8d8-833995379cc8" providerId="ADAL" clId="{B2227DA6-1C94-41BF-BAD5-7F50E714A5D6}" dt="2025-03-10T13:05:54.827" v="140" actId="478"/>
          <ac:picMkLst>
            <pc:docMk/>
            <pc:sldMk cId="3261474582" sldId="1468126887"/>
            <ac:picMk id="8" creationId="{F86F1B0D-B086-86F2-52BA-9F64A1933566}"/>
          </ac:picMkLst>
        </pc:picChg>
        <pc:picChg chg="add del mod">
          <ac:chgData name="Rui Cao" userId="a6960595-96e6-47d6-a8d8-833995379cc8" providerId="ADAL" clId="{B2227DA6-1C94-41BF-BAD5-7F50E714A5D6}" dt="2025-03-10T13:06:12.944" v="143" actId="478"/>
          <ac:picMkLst>
            <pc:docMk/>
            <pc:sldMk cId="3261474582" sldId="1468126887"/>
            <ac:picMk id="9" creationId="{B735AC20-253D-9B99-4457-87E0DF9AD730}"/>
          </ac:picMkLst>
        </pc:picChg>
        <pc:picChg chg="add mod">
          <ac:chgData name="Rui Cao" userId="a6960595-96e6-47d6-a8d8-833995379cc8" providerId="ADAL" clId="{B2227DA6-1C94-41BF-BAD5-7F50E714A5D6}" dt="2025-03-10T13:06:23.398" v="147" actId="1076"/>
          <ac:picMkLst>
            <pc:docMk/>
            <pc:sldMk cId="3261474582" sldId="1468126887"/>
            <ac:picMk id="11" creationId="{37594B74-1DEB-16BA-1D1F-6C2D46BE1F9F}"/>
          </ac:picMkLst>
        </pc:picChg>
      </pc:sldChg>
      <pc:sldChg chg="modSp mod">
        <pc:chgData name="Rui Cao" userId="a6960595-96e6-47d6-a8d8-833995379cc8" providerId="ADAL" clId="{B2227DA6-1C94-41BF-BAD5-7F50E714A5D6}" dt="2025-03-10T13:32:59.980" v="247" actId="20577"/>
        <pc:sldMkLst>
          <pc:docMk/>
          <pc:sldMk cId="1959412713" sldId="1468126888"/>
        </pc:sldMkLst>
        <pc:spChg chg="mod">
          <ac:chgData name="Rui Cao" userId="a6960595-96e6-47d6-a8d8-833995379cc8" providerId="ADAL" clId="{B2227DA6-1C94-41BF-BAD5-7F50E714A5D6}" dt="2025-03-10T13:32:59.980" v="247" actId="20577"/>
          <ac:spMkLst>
            <pc:docMk/>
            <pc:sldMk cId="1959412713" sldId="1468126888"/>
            <ac:spMk id="3" creationId="{05842464-61AC-BA4B-13F1-4F6A37C935F6}"/>
          </ac:spMkLst>
        </pc:spChg>
      </pc:sldChg>
      <pc:sldChg chg="addSp delSp modSp mod">
        <pc:chgData name="Rui Cao" userId="a6960595-96e6-47d6-a8d8-833995379cc8" providerId="ADAL" clId="{B2227DA6-1C94-41BF-BAD5-7F50E714A5D6}" dt="2025-03-10T13:10:25.358" v="152" actId="1076"/>
        <pc:sldMkLst>
          <pc:docMk/>
          <pc:sldMk cId="4013223193" sldId="1468126891"/>
        </pc:sldMkLst>
        <pc:picChg chg="add mod">
          <ac:chgData name="Rui Cao" userId="a6960595-96e6-47d6-a8d8-833995379cc8" providerId="ADAL" clId="{B2227DA6-1C94-41BF-BAD5-7F50E714A5D6}" dt="2025-03-10T13:10:25.358" v="152" actId="1076"/>
          <ac:picMkLst>
            <pc:docMk/>
            <pc:sldMk cId="4013223193" sldId="1468126891"/>
            <ac:picMk id="8" creationId="{122817E3-DD65-DFE6-F954-4E2322A98BEA}"/>
          </ac:picMkLst>
        </pc:picChg>
        <pc:picChg chg="del">
          <ac:chgData name="Rui Cao" userId="a6960595-96e6-47d6-a8d8-833995379cc8" providerId="ADAL" clId="{B2227DA6-1C94-41BF-BAD5-7F50E714A5D6}" dt="2025-03-10T13:10:19.977" v="148" actId="478"/>
          <ac:picMkLst>
            <pc:docMk/>
            <pc:sldMk cId="4013223193" sldId="1468126891"/>
            <ac:picMk id="10" creationId="{20953071-4128-6363-FABF-796479D811D8}"/>
          </ac:picMkLst>
        </pc:picChg>
      </pc:sldChg>
      <pc:sldChg chg="modSp mod">
        <pc:chgData name="Rui Cao" userId="a6960595-96e6-47d6-a8d8-833995379cc8" providerId="ADAL" clId="{B2227DA6-1C94-41BF-BAD5-7F50E714A5D6}" dt="2025-03-10T13:41:25.031" v="251" actId="20577"/>
        <pc:sldMkLst>
          <pc:docMk/>
          <pc:sldMk cId="403913" sldId="1468126892"/>
        </pc:sldMkLst>
        <pc:spChg chg="mod">
          <ac:chgData name="Rui Cao" userId="a6960595-96e6-47d6-a8d8-833995379cc8" providerId="ADAL" clId="{B2227DA6-1C94-41BF-BAD5-7F50E714A5D6}" dt="2025-03-10T13:41:25.031" v="251" actId="20577"/>
          <ac:spMkLst>
            <pc:docMk/>
            <pc:sldMk cId="403913" sldId="1468126892"/>
            <ac:spMk id="3" creationId="{9471CB9C-D50E-1D51-5AC3-4DB5BFA18105}"/>
          </ac:spMkLst>
        </pc:spChg>
      </pc:sldChg>
      <pc:sldChg chg="del">
        <pc:chgData name="Rui Cao" userId="a6960595-96e6-47d6-a8d8-833995379cc8" providerId="ADAL" clId="{B2227DA6-1C94-41BF-BAD5-7F50E714A5D6}" dt="2025-03-10T13:10:45.164" v="153" actId="47"/>
        <pc:sldMkLst>
          <pc:docMk/>
          <pc:sldMk cId="1478674434" sldId="1468126893"/>
        </pc:sldMkLst>
      </pc:sldChg>
      <pc:sldChg chg="modSp mod">
        <pc:chgData name="Rui Cao" userId="a6960595-96e6-47d6-a8d8-833995379cc8" providerId="ADAL" clId="{B2227DA6-1C94-41BF-BAD5-7F50E714A5D6}" dt="2025-03-10T13:55:46.745" v="255" actId="20577"/>
        <pc:sldMkLst>
          <pc:docMk/>
          <pc:sldMk cId="2572468596" sldId="1468126894"/>
        </pc:sldMkLst>
        <pc:spChg chg="mod">
          <ac:chgData name="Rui Cao" userId="a6960595-96e6-47d6-a8d8-833995379cc8" providerId="ADAL" clId="{B2227DA6-1C94-41BF-BAD5-7F50E714A5D6}" dt="2025-03-10T13:55:46.745" v="255" actId="20577"/>
          <ac:spMkLst>
            <pc:docMk/>
            <pc:sldMk cId="2572468596" sldId="1468126894"/>
            <ac:spMk id="3" creationId="{F84DE492-6865-DA60-42C1-BC1919943014}"/>
          </ac:spMkLst>
        </pc:spChg>
      </pc:sldChg>
      <pc:sldChg chg="addSp delSp modSp new del">
        <pc:chgData name="Rui Cao" userId="a6960595-96e6-47d6-a8d8-833995379cc8" providerId="ADAL" clId="{B2227DA6-1C94-41BF-BAD5-7F50E714A5D6}" dt="2025-03-10T12:48:14.265" v="121" actId="47"/>
        <pc:sldMkLst>
          <pc:docMk/>
          <pc:sldMk cId="2740754416" sldId="1468126895"/>
        </pc:sldMkLst>
        <pc:spChg chg="del">
          <ac:chgData name="Rui Cao" userId="a6960595-96e6-47d6-a8d8-833995379cc8" providerId="ADAL" clId="{B2227DA6-1C94-41BF-BAD5-7F50E714A5D6}" dt="2025-03-10T12:47:39.819" v="119"/>
          <ac:spMkLst>
            <pc:docMk/>
            <pc:sldMk cId="2740754416" sldId="1468126895"/>
            <ac:spMk id="3" creationId="{EFD35AB6-8B0D-072B-A120-9BC5C113EAD9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10" creationId="{2FDA5D04-FF31-5145-F173-075A1AC8C139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14" creationId="{97ECC884-77DA-AD75-E898-747BE4E3A214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15" creationId="{0074C0EC-CE1F-3A55-E0C2-7ABE297C3173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16" creationId="{02A42C0A-BDB2-B578-7046-7BE7F6EBEF6C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17" creationId="{AA9DF9B2-FB2E-E12B-B072-37AE82DE51C2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18" creationId="{378E89E6-F4CC-35E3-6D9D-8599F5D29E62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19" creationId="{57A96AAC-E907-ECF1-C7F8-7641169ADD69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20" creationId="{54C61939-F94E-2ADC-9AA9-EF89B7D269F9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21" creationId="{B849DFA2-3034-5230-2530-D30A800E6E2F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22" creationId="{411D37AE-449C-FC55-C50E-03C3ABA572DB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23" creationId="{D4092130-B554-569F-79C3-84DE8170BB24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24" creationId="{B7D0F011-A222-4399-D7EA-3BB87EBC846F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25" creationId="{9B18A081-427F-19C2-2FED-74C6FC5B1B0E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26" creationId="{F0DA26AF-3702-6A5B-5065-23057964299E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27" creationId="{697F7B92-4585-0A79-A60D-5A450F399F0E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28" creationId="{0DC217A1-2A1F-597B-C7AA-4217D9DA4310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29" creationId="{A6005F07-44F9-97F7-3C0B-A652E003A038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31" creationId="{111AF5D8-0A09-B67D-1D70-AF1FA07FDB97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32" creationId="{77A294B9-A6DB-802E-E6E3-6E52CD644095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33" creationId="{7319363E-5136-E0C1-51F2-1F90F5CF88C5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34" creationId="{882EFD8A-97CA-7B08-05D0-AECDB89E7DAD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35" creationId="{E4C5B93D-7CD3-C9E9-08E2-D4C59B0B313B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36" creationId="{E81991D6-4BEE-4B72-8A31-2B756AAE303C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37" creationId="{9B055B00-48D9-1D94-30DD-A46AD7F54A22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38" creationId="{54DD7F3C-42FA-FBE6-CD0F-3B896095A09D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39" creationId="{4BA5C9D4-D91E-0B2C-A435-D68BF7306619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40" creationId="{9187345A-0058-B944-8631-1D771111E762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41" creationId="{4A20005C-5060-1288-782F-BBD7B9332668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42" creationId="{1789B72C-92F1-214F-BD61-B6A5E508CA89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43" creationId="{0F622E1A-04C1-80EF-5CD9-D7BA5C97E038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44" creationId="{2C7D16E8-C8D0-4498-94AA-164BC9CE2200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45" creationId="{05144D48-956F-88AB-73AB-C47F621B9522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47" creationId="{BD732C91-A1AB-2AD9-4AE7-85EED79BE92D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48" creationId="{E898A8AB-B12D-C4B3-2AD2-D7DE470C85E5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49" creationId="{4682D40D-D9F7-9BBF-261B-A4B7F0EFC4E4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50" creationId="{B37C6ABA-5900-E986-F33C-DBC8BDB67DBF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51" creationId="{AA2C006E-38F7-A6E7-DB79-946115A5734F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52" creationId="{8ABB6BFD-50ED-6CA4-07A4-C33442B71521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54" creationId="{EA459342-BD5A-7170-E87F-C584B2DC1206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55" creationId="{68AEEB6F-E6A4-8730-7A4C-82462C6CBFD2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56" creationId="{27936CE1-48C6-F027-E245-4060AA367AD7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57" creationId="{0689E4BD-DA02-6EAA-0F4A-3B0D87BB8D2A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58" creationId="{21BE70A2-EAE8-45B0-6264-10C0778567F7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59" creationId="{3CC076F0-A0CB-F933-493D-633072DA98F0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60" creationId="{561950D1-76CF-E1FB-7A02-9E77C4C253D7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61" creationId="{9BA8B724-439F-3CBF-86F3-64176F033485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62" creationId="{FC769A23-B767-419D-1343-6FD643BFF405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63" creationId="{15B87BE9-D9B7-57D0-3D56-336F205F96B3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64" creationId="{59BAC2D0-F002-FAE1-3EC2-FAC5FFAD6026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65" creationId="{4D63A0AF-9D14-88F2-B990-FB35CE9C1B87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66" creationId="{D3F424D7-4978-CF76-9841-B0A5C9095CE3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67" creationId="{9D7A446E-A3F5-90F7-4DB0-74DD92DACDB3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68" creationId="{E487D691-DBE3-9CE5-ED24-81D561A2BC2C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69" creationId="{706B6264-E87B-39CD-B561-886A7A8F3167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70" creationId="{1187EC72-2830-9948-AD97-FB9C9A7F5CAE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71" creationId="{6D1AE61A-CC20-7BE1-ABA9-1EE40D08768E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72" creationId="{ABA7A30F-C11C-D8A0-7035-B23E0286E2BB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73" creationId="{93402F2E-56FA-8C97-B387-E6F55C864008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74" creationId="{C7785D46-CE50-B397-7CDF-39E1624F89FF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75" creationId="{B2656EB5-E2C9-D573-92D5-8DE6621C82E2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76" creationId="{4AF90078-BC19-B59A-45AD-DF3127C9D403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77" creationId="{54CEA8C5-00A4-9757-B028-7AFDEECF8958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78" creationId="{24F38FA7-B7C4-995D-9DE0-B4B94CF96B53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79" creationId="{A9DEB188-28F7-0F07-073D-43395F2329DA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80" creationId="{621558C4-DFBD-F7CC-40FA-9F29EEBA7316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81" creationId="{C0D0E723-5333-C206-CDA7-130FB2B87DA2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82" creationId="{C44597FC-43AE-F592-6FF9-7FD8DF7B69CE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83" creationId="{DD2B3B21-17E8-D90E-C83C-007201CCDE4D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84" creationId="{D43AA8E6-7AAB-4666-BF78-4F18DCAED0F9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85" creationId="{26BD91DF-4C88-1A0B-7AE8-56B388F626BE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86" creationId="{93AAEF93-62A6-A9B3-34F1-E60B50339B58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87" creationId="{3869CE89-A18D-41B4-72A8-FDA40F4ED49E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88" creationId="{3723C9B5-7E96-D167-1EF2-A93AAD2E73CD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89" creationId="{ACBE0DED-8F15-6977-6338-AE79BFB80B65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91" creationId="{5FFEEA31-D5E1-DE83-7BA9-46373D13D42F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92" creationId="{9BF8E89D-E7FB-1B71-613E-22F0055E546D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93" creationId="{BC94B3A5-5AC6-3B5E-8C65-53E12B9B3BCF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94" creationId="{E95B6FD4-D6C8-BFDF-8DB5-1C6A46B07162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95" creationId="{AB59C10C-7BDC-9EDF-ECBB-C20C6646088B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96" creationId="{036BDBEB-3ECD-8ABC-6F31-4B9C6F1B3417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97" creationId="{8297AA9C-46C6-D8D4-439C-371336A1C46C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98" creationId="{4B4870CB-2541-BDA3-E2B5-6D768C2C562A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99" creationId="{F2949789-62CA-785A-963E-1CC6EFF89E53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100" creationId="{66C2E50B-FCEA-E536-D2A4-2971892759A6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101" creationId="{E58C8135-908F-B699-FADE-6E47BF0F54EF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102" creationId="{1EBE53B6-081C-3C36-A84D-6CE4CC0CD8FE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103" creationId="{61D98F93-87D3-081C-9D63-EC7869AFCCB0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104" creationId="{9EB37220-7A58-96F6-981B-9C0553D33F77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105" creationId="{41C7F5BA-8FA2-F585-F30F-08AA04822806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106" creationId="{F3D42B57-3348-50C8-F569-45590E97E60C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107" creationId="{B96AD114-1411-B8EC-B89E-D4B2CAF09DA3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108" creationId="{E53580B4-112E-5FC4-C36A-506C0E8C2B41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109" creationId="{732F4F65-587C-2D7E-BE76-EF690EAB625A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110" creationId="{71ACFF8D-1539-E159-6914-56DCC257EF7B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111" creationId="{A593B742-99DB-EA33-FA8C-302296E369D0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112" creationId="{42F77646-D554-AAF3-491F-33C4C235622C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113" creationId="{C1033E9E-6759-19A6-E3EE-4DBCC19C249A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114" creationId="{08FBD2D2-948F-104C-797A-26D937A9D971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115" creationId="{CC28A3DB-DB47-4421-7290-F3A9A1421662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116" creationId="{106144B0-63BA-0BF0-4C29-B2E6AC99DC90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117" creationId="{B8A46A60-3819-2B8B-27A1-747F39421015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118" creationId="{E5743661-ED22-E31D-ACBC-CDD1079EAB30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119" creationId="{C2007218-227A-93DE-880A-6ABE04C1244D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120" creationId="{8683EE3E-8232-F174-45D0-8099C8CF7655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123" creationId="{BEC5EDEE-2CEA-3C28-C35E-9375DBABEBCE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126" creationId="{75EDB844-8754-486D-390D-657B0C1A5F70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127" creationId="{B9689D77-1A17-3133-F7AB-F3D7513D50D6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128" creationId="{9436F251-F11C-F3DA-12F0-D0FF3F0A5CDA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130" creationId="{8F05CB71-8626-7F2C-3C3F-9E58648B74F7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131" creationId="{6E444D38-D8A0-008F-4812-C1559294047A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132" creationId="{A29211A2-0388-FAF2-9508-89602EBA99AD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134" creationId="{8CD3E363-1888-88F0-E485-9395C4ADCA2F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135" creationId="{DDD3385A-9C03-BB20-A099-D8D67713466A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136" creationId="{BC68A337-09A2-DD6B-688B-3033C3B980A5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138" creationId="{10D631F1-ABC2-D12A-D5D5-4C16628095E9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139" creationId="{3AEC25C1-C6DC-65D2-1DC0-DAAA28166B3D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140" creationId="{32418067-8DD2-9402-47A0-51496F7503CB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142" creationId="{7462C064-E868-5758-15B8-96929CD7B979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144" creationId="{60C41680-4DE1-5999-454D-C1D5884125B3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145" creationId="{CA34F473-AD4C-DF10-EEB5-5F4A14FCC980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147" creationId="{C981076E-F51A-1BB0-7354-A126B462610C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148" creationId="{F03EC4F0-D381-E922-0206-638803FBBC86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149" creationId="{4153882F-0F29-7345-1EDE-6FD8826C1567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150" creationId="{2F0618B4-8A1D-2B8F-98D3-26AFC70E506F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151" creationId="{700D8817-864A-310C-1348-0F49205DF832}"/>
          </ac:spMkLst>
        </pc:spChg>
        <pc:spChg chg="mod">
          <ac:chgData name="Rui Cao" userId="a6960595-96e6-47d6-a8d8-833995379cc8" providerId="ADAL" clId="{B2227DA6-1C94-41BF-BAD5-7F50E714A5D6}" dt="2025-03-10T12:47:50.099" v="120" actId="27803"/>
          <ac:spMkLst>
            <pc:docMk/>
            <pc:sldMk cId="2740754416" sldId="1468126895"/>
            <ac:spMk id="152" creationId="{ABEAD9BE-1AD1-F1E4-E7E6-B5F9D9B7C153}"/>
          </ac:spMkLst>
        </pc:spChg>
        <pc:grpChg chg="del mod">
          <ac:chgData name="Rui Cao" userId="a6960595-96e6-47d6-a8d8-833995379cc8" providerId="ADAL" clId="{B2227DA6-1C94-41BF-BAD5-7F50E714A5D6}" dt="2025-03-10T12:47:50.099" v="120" actId="27803"/>
          <ac:grpSpMkLst>
            <pc:docMk/>
            <pc:sldMk cId="2740754416" sldId="1468126895"/>
            <ac:grpSpMk id="9" creationId="{93806C2C-2A81-4853-561E-586E3C1B7D0B}"/>
          </ac:grpSpMkLst>
        </pc:grpChg>
        <pc:grpChg chg="mod">
          <ac:chgData name="Rui Cao" userId="a6960595-96e6-47d6-a8d8-833995379cc8" providerId="ADAL" clId="{B2227DA6-1C94-41BF-BAD5-7F50E714A5D6}" dt="2025-03-10T12:47:50.099" v="120" actId="27803"/>
          <ac:grpSpMkLst>
            <pc:docMk/>
            <pc:sldMk cId="2740754416" sldId="1468126895"/>
            <ac:grpSpMk id="11" creationId="{60A64192-567A-A4CA-374C-51F5D281C870}"/>
          </ac:grpSpMkLst>
        </pc:grpChg>
        <pc:grpChg chg="mod">
          <ac:chgData name="Rui Cao" userId="a6960595-96e6-47d6-a8d8-833995379cc8" providerId="ADAL" clId="{B2227DA6-1C94-41BF-BAD5-7F50E714A5D6}" dt="2025-03-10T12:47:50.099" v="120" actId="27803"/>
          <ac:grpSpMkLst>
            <pc:docMk/>
            <pc:sldMk cId="2740754416" sldId="1468126895"/>
            <ac:grpSpMk id="12" creationId="{6D7C9C23-32B6-5037-453D-282C078A3561}"/>
          </ac:grpSpMkLst>
        </pc:grpChg>
        <pc:grpChg chg="mod">
          <ac:chgData name="Rui Cao" userId="a6960595-96e6-47d6-a8d8-833995379cc8" providerId="ADAL" clId="{B2227DA6-1C94-41BF-BAD5-7F50E714A5D6}" dt="2025-03-10T12:47:50.099" v="120" actId="27803"/>
          <ac:grpSpMkLst>
            <pc:docMk/>
            <pc:sldMk cId="2740754416" sldId="1468126895"/>
            <ac:grpSpMk id="13" creationId="{E0DCF954-E6B9-6AAE-5305-397B7393C1D1}"/>
          </ac:grpSpMkLst>
        </pc:grpChg>
        <pc:grpChg chg="mod">
          <ac:chgData name="Rui Cao" userId="a6960595-96e6-47d6-a8d8-833995379cc8" providerId="ADAL" clId="{B2227DA6-1C94-41BF-BAD5-7F50E714A5D6}" dt="2025-03-10T12:47:50.099" v="120" actId="27803"/>
          <ac:grpSpMkLst>
            <pc:docMk/>
            <pc:sldMk cId="2740754416" sldId="1468126895"/>
            <ac:grpSpMk id="30" creationId="{436F6442-CFF5-C929-498A-4B1B6707C481}"/>
          </ac:grpSpMkLst>
        </pc:grpChg>
        <pc:grpChg chg="mod">
          <ac:chgData name="Rui Cao" userId="a6960595-96e6-47d6-a8d8-833995379cc8" providerId="ADAL" clId="{B2227DA6-1C94-41BF-BAD5-7F50E714A5D6}" dt="2025-03-10T12:47:50.099" v="120" actId="27803"/>
          <ac:grpSpMkLst>
            <pc:docMk/>
            <pc:sldMk cId="2740754416" sldId="1468126895"/>
            <ac:grpSpMk id="46" creationId="{5AED3A43-FC36-4C91-83B7-FA8A24198E1A}"/>
          </ac:grpSpMkLst>
        </pc:grpChg>
        <pc:grpChg chg="mod">
          <ac:chgData name="Rui Cao" userId="a6960595-96e6-47d6-a8d8-833995379cc8" providerId="ADAL" clId="{B2227DA6-1C94-41BF-BAD5-7F50E714A5D6}" dt="2025-03-10T12:47:50.099" v="120" actId="27803"/>
          <ac:grpSpMkLst>
            <pc:docMk/>
            <pc:sldMk cId="2740754416" sldId="1468126895"/>
            <ac:grpSpMk id="53" creationId="{EE85660C-EBD9-F385-3F1C-7883D57B5F77}"/>
          </ac:grpSpMkLst>
        </pc:grpChg>
        <pc:grpChg chg="mod">
          <ac:chgData name="Rui Cao" userId="a6960595-96e6-47d6-a8d8-833995379cc8" providerId="ADAL" clId="{B2227DA6-1C94-41BF-BAD5-7F50E714A5D6}" dt="2025-03-10T12:47:50.099" v="120" actId="27803"/>
          <ac:grpSpMkLst>
            <pc:docMk/>
            <pc:sldMk cId="2740754416" sldId="1468126895"/>
            <ac:grpSpMk id="90" creationId="{97DCA01A-F08D-DA2C-5B92-04FBEB5FBF89}"/>
          </ac:grpSpMkLst>
        </pc:grpChg>
        <pc:grpChg chg="mod">
          <ac:chgData name="Rui Cao" userId="a6960595-96e6-47d6-a8d8-833995379cc8" providerId="ADAL" clId="{B2227DA6-1C94-41BF-BAD5-7F50E714A5D6}" dt="2025-03-10T12:47:50.099" v="120" actId="27803"/>
          <ac:grpSpMkLst>
            <pc:docMk/>
            <pc:sldMk cId="2740754416" sldId="1468126895"/>
            <ac:grpSpMk id="121" creationId="{37028616-A550-8AD5-1686-E86A572276A2}"/>
          </ac:grpSpMkLst>
        </pc:grpChg>
        <pc:grpChg chg="mod">
          <ac:chgData name="Rui Cao" userId="a6960595-96e6-47d6-a8d8-833995379cc8" providerId="ADAL" clId="{B2227DA6-1C94-41BF-BAD5-7F50E714A5D6}" dt="2025-03-10T12:47:50.099" v="120" actId="27803"/>
          <ac:grpSpMkLst>
            <pc:docMk/>
            <pc:sldMk cId="2740754416" sldId="1468126895"/>
            <ac:grpSpMk id="122" creationId="{999DF1A6-7E0B-5265-8014-8E205B51587B}"/>
          </ac:grpSpMkLst>
        </pc:grpChg>
        <pc:grpChg chg="mod">
          <ac:chgData name="Rui Cao" userId="a6960595-96e6-47d6-a8d8-833995379cc8" providerId="ADAL" clId="{B2227DA6-1C94-41BF-BAD5-7F50E714A5D6}" dt="2025-03-10T12:47:50.099" v="120" actId="27803"/>
          <ac:grpSpMkLst>
            <pc:docMk/>
            <pc:sldMk cId="2740754416" sldId="1468126895"/>
            <ac:grpSpMk id="124" creationId="{F2CB90B7-4EE9-B3BE-100B-DAB2D1F05DA6}"/>
          </ac:grpSpMkLst>
        </pc:grpChg>
        <pc:grpChg chg="mod">
          <ac:chgData name="Rui Cao" userId="a6960595-96e6-47d6-a8d8-833995379cc8" providerId="ADAL" clId="{B2227DA6-1C94-41BF-BAD5-7F50E714A5D6}" dt="2025-03-10T12:47:50.099" v="120" actId="27803"/>
          <ac:grpSpMkLst>
            <pc:docMk/>
            <pc:sldMk cId="2740754416" sldId="1468126895"/>
            <ac:grpSpMk id="125" creationId="{818E1E68-7969-539B-5B23-41438FBC3B40}"/>
          </ac:grpSpMkLst>
        </pc:grpChg>
        <pc:grpChg chg="mod">
          <ac:chgData name="Rui Cao" userId="a6960595-96e6-47d6-a8d8-833995379cc8" providerId="ADAL" clId="{B2227DA6-1C94-41BF-BAD5-7F50E714A5D6}" dt="2025-03-10T12:47:50.099" v="120" actId="27803"/>
          <ac:grpSpMkLst>
            <pc:docMk/>
            <pc:sldMk cId="2740754416" sldId="1468126895"/>
            <ac:grpSpMk id="129" creationId="{7EF078D6-08DF-E751-B362-ECE1D5953180}"/>
          </ac:grpSpMkLst>
        </pc:grpChg>
        <pc:grpChg chg="mod">
          <ac:chgData name="Rui Cao" userId="a6960595-96e6-47d6-a8d8-833995379cc8" providerId="ADAL" clId="{B2227DA6-1C94-41BF-BAD5-7F50E714A5D6}" dt="2025-03-10T12:47:50.099" v="120" actId="27803"/>
          <ac:grpSpMkLst>
            <pc:docMk/>
            <pc:sldMk cId="2740754416" sldId="1468126895"/>
            <ac:grpSpMk id="133" creationId="{81FA9192-56A8-E063-D2D3-DDEFA38B532B}"/>
          </ac:grpSpMkLst>
        </pc:grpChg>
        <pc:grpChg chg="mod">
          <ac:chgData name="Rui Cao" userId="a6960595-96e6-47d6-a8d8-833995379cc8" providerId="ADAL" clId="{B2227DA6-1C94-41BF-BAD5-7F50E714A5D6}" dt="2025-03-10T12:47:50.099" v="120" actId="27803"/>
          <ac:grpSpMkLst>
            <pc:docMk/>
            <pc:sldMk cId="2740754416" sldId="1468126895"/>
            <ac:grpSpMk id="137" creationId="{9DABBB08-0691-4AF3-1C66-0557820CF8F6}"/>
          </ac:grpSpMkLst>
        </pc:grpChg>
        <pc:grpChg chg="mod">
          <ac:chgData name="Rui Cao" userId="a6960595-96e6-47d6-a8d8-833995379cc8" providerId="ADAL" clId="{B2227DA6-1C94-41BF-BAD5-7F50E714A5D6}" dt="2025-03-10T12:47:50.099" v="120" actId="27803"/>
          <ac:grpSpMkLst>
            <pc:docMk/>
            <pc:sldMk cId="2740754416" sldId="1468126895"/>
            <ac:grpSpMk id="141" creationId="{A8CD71A3-E4CA-3AB6-4FE0-11CAC18C56CB}"/>
          </ac:grpSpMkLst>
        </pc:grpChg>
        <pc:grpChg chg="mod">
          <ac:chgData name="Rui Cao" userId="a6960595-96e6-47d6-a8d8-833995379cc8" providerId="ADAL" clId="{B2227DA6-1C94-41BF-BAD5-7F50E714A5D6}" dt="2025-03-10T12:47:50.099" v="120" actId="27803"/>
          <ac:grpSpMkLst>
            <pc:docMk/>
            <pc:sldMk cId="2740754416" sldId="1468126895"/>
            <ac:grpSpMk id="143" creationId="{2D3ED473-7F72-DF8B-154F-96B7F41AFB87}"/>
          </ac:grpSpMkLst>
        </pc:grpChg>
        <pc:grpChg chg="mod">
          <ac:chgData name="Rui Cao" userId="a6960595-96e6-47d6-a8d8-833995379cc8" providerId="ADAL" clId="{B2227DA6-1C94-41BF-BAD5-7F50E714A5D6}" dt="2025-03-10T12:47:50.099" v="120" actId="27803"/>
          <ac:grpSpMkLst>
            <pc:docMk/>
            <pc:sldMk cId="2740754416" sldId="1468126895"/>
            <ac:grpSpMk id="146" creationId="{6AF27731-4223-0527-A62F-7711F12D194F}"/>
          </ac:grpSpMkLst>
        </pc:grpChg>
        <pc:picChg chg="add del mod">
          <ac:chgData name="Rui Cao" userId="a6960595-96e6-47d6-a8d8-833995379cc8" providerId="ADAL" clId="{B2227DA6-1C94-41BF-BAD5-7F50E714A5D6}" dt="2025-03-10T12:47:50.099" v="120" actId="27803"/>
          <ac:picMkLst>
            <pc:docMk/>
            <pc:sldMk cId="2740754416" sldId="1468126895"/>
            <ac:picMk id="8" creationId="{18D9CF39-5CFB-602F-E737-78FC2CC19C48}"/>
          </ac:picMkLst>
        </pc:picChg>
      </pc:sldChg>
    </pc:docChg>
  </pc:docChgLst>
  <pc:docChgLst>
    <pc:chgData name="Rui Cao" userId="a6960595-96e6-47d6-a8d8-833995379cc8" providerId="ADAL" clId="{2D30070E-9AA9-4EDC-A59F-4F2295C1224C}"/>
    <pc:docChg chg="undo custSel addSld delSld modSld sldOrd">
      <pc:chgData name="Rui Cao" userId="a6960595-96e6-47d6-a8d8-833995379cc8" providerId="ADAL" clId="{2D30070E-9AA9-4EDC-A59F-4F2295C1224C}" dt="2025-03-04T05:58:49.289" v="1283" actId="47"/>
      <pc:docMkLst>
        <pc:docMk/>
      </pc:docMkLst>
      <pc:sldChg chg="modSp mod">
        <pc:chgData name="Rui Cao" userId="a6960595-96e6-47d6-a8d8-833995379cc8" providerId="ADAL" clId="{2D30070E-9AA9-4EDC-A59F-4F2295C1224C}" dt="2025-03-04T05:42:08.662" v="29" actId="20577"/>
        <pc:sldMkLst>
          <pc:docMk/>
          <pc:sldMk cId="0" sldId="256"/>
        </pc:sldMkLst>
        <pc:spChg chg="mod">
          <ac:chgData name="Rui Cao" userId="a6960595-96e6-47d6-a8d8-833995379cc8" providerId="ADAL" clId="{2D30070E-9AA9-4EDC-A59F-4F2295C1224C}" dt="2025-03-04T05:42:08.662" v="29" actId="20577"/>
          <ac:spMkLst>
            <pc:docMk/>
            <pc:sldMk cId="0" sldId="256"/>
            <ac:spMk id="3073" creationId="{00000000-0000-0000-0000-000000000000}"/>
          </ac:spMkLst>
        </pc:spChg>
      </pc:sldChg>
      <pc:sldChg chg="del">
        <pc:chgData name="Rui Cao" userId="a6960595-96e6-47d6-a8d8-833995379cc8" providerId="ADAL" clId="{2D30070E-9AA9-4EDC-A59F-4F2295C1224C}" dt="2025-03-04T05:58:49.289" v="1283" actId="47"/>
        <pc:sldMkLst>
          <pc:docMk/>
          <pc:sldMk cId="3479565295" sldId="1468126816"/>
        </pc:sldMkLst>
      </pc:sldChg>
      <pc:sldChg chg="modSp mod">
        <pc:chgData name="Rui Cao" userId="a6960595-96e6-47d6-a8d8-833995379cc8" providerId="ADAL" clId="{2D30070E-9AA9-4EDC-A59F-4F2295C1224C}" dt="2025-03-04T05:56:04.329" v="1071" actId="20577"/>
        <pc:sldMkLst>
          <pc:docMk/>
          <pc:sldMk cId="1274773391" sldId="1468126842"/>
        </pc:sldMkLst>
        <pc:spChg chg="mod">
          <ac:chgData name="Rui Cao" userId="a6960595-96e6-47d6-a8d8-833995379cc8" providerId="ADAL" clId="{2D30070E-9AA9-4EDC-A59F-4F2295C1224C}" dt="2025-03-04T05:56:04.329" v="1071" actId="20577"/>
          <ac:spMkLst>
            <pc:docMk/>
            <pc:sldMk cId="1274773391" sldId="1468126842"/>
            <ac:spMk id="3" creationId="{FFC94F37-6112-C7A0-A9A5-FCEDDF97074B}"/>
          </ac:spMkLst>
        </pc:spChg>
      </pc:sldChg>
      <pc:sldChg chg="del">
        <pc:chgData name="Rui Cao" userId="a6960595-96e6-47d6-a8d8-833995379cc8" providerId="ADAL" clId="{2D30070E-9AA9-4EDC-A59F-4F2295C1224C}" dt="2025-03-04T05:58:49.289" v="1283" actId="47"/>
        <pc:sldMkLst>
          <pc:docMk/>
          <pc:sldMk cId="476537345" sldId="1468126854"/>
        </pc:sldMkLst>
      </pc:sldChg>
      <pc:sldChg chg="del">
        <pc:chgData name="Rui Cao" userId="a6960595-96e6-47d6-a8d8-833995379cc8" providerId="ADAL" clId="{2D30070E-9AA9-4EDC-A59F-4F2295C1224C}" dt="2025-03-04T05:58:49.289" v="1283" actId="47"/>
        <pc:sldMkLst>
          <pc:docMk/>
          <pc:sldMk cId="2898035210" sldId="1468126861"/>
        </pc:sldMkLst>
      </pc:sldChg>
      <pc:sldChg chg="del">
        <pc:chgData name="Rui Cao" userId="a6960595-96e6-47d6-a8d8-833995379cc8" providerId="ADAL" clId="{2D30070E-9AA9-4EDC-A59F-4F2295C1224C}" dt="2025-03-04T05:54:19.106" v="949" actId="47"/>
        <pc:sldMkLst>
          <pc:docMk/>
          <pc:sldMk cId="890111467" sldId="1468126862"/>
        </pc:sldMkLst>
      </pc:sldChg>
      <pc:sldChg chg="del">
        <pc:chgData name="Rui Cao" userId="a6960595-96e6-47d6-a8d8-833995379cc8" providerId="ADAL" clId="{2D30070E-9AA9-4EDC-A59F-4F2295C1224C}" dt="2025-03-04T05:54:19.106" v="949" actId="47"/>
        <pc:sldMkLst>
          <pc:docMk/>
          <pc:sldMk cId="2326220681" sldId="1468126863"/>
        </pc:sldMkLst>
      </pc:sldChg>
      <pc:sldChg chg="modSp mod">
        <pc:chgData name="Rui Cao" userId="a6960595-96e6-47d6-a8d8-833995379cc8" providerId="ADAL" clId="{2D30070E-9AA9-4EDC-A59F-4F2295C1224C}" dt="2025-03-04T05:48:17.503" v="418" actId="20577"/>
        <pc:sldMkLst>
          <pc:docMk/>
          <pc:sldMk cId="1526066342" sldId="1468126864"/>
        </pc:sldMkLst>
        <pc:spChg chg="mod">
          <ac:chgData name="Rui Cao" userId="a6960595-96e6-47d6-a8d8-833995379cc8" providerId="ADAL" clId="{2D30070E-9AA9-4EDC-A59F-4F2295C1224C}" dt="2025-03-04T05:48:17.503" v="418" actId="20577"/>
          <ac:spMkLst>
            <pc:docMk/>
            <pc:sldMk cId="1526066342" sldId="1468126864"/>
            <ac:spMk id="3" creationId="{0FABAFA5-5452-0265-8DBA-60DD765AA510}"/>
          </ac:spMkLst>
        </pc:spChg>
      </pc:sldChg>
      <pc:sldChg chg="modSp mod ord">
        <pc:chgData name="Rui Cao" userId="a6960595-96e6-47d6-a8d8-833995379cc8" providerId="ADAL" clId="{2D30070E-9AA9-4EDC-A59F-4F2295C1224C}" dt="2025-03-04T05:47:03.200" v="325" actId="20577"/>
        <pc:sldMkLst>
          <pc:docMk/>
          <pc:sldMk cId="804404342" sldId="1468126865"/>
        </pc:sldMkLst>
        <pc:spChg chg="mod">
          <ac:chgData name="Rui Cao" userId="a6960595-96e6-47d6-a8d8-833995379cc8" providerId="ADAL" clId="{2D30070E-9AA9-4EDC-A59F-4F2295C1224C}" dt="2025-03-04T05:46:53.375" v="318" actId="20577"/>
          <ac:spMkLst>
            <pc:docMk/>
            <pc:sldMk cId="804404342" sldId="1468126865"/>
            <ac:spMk id="2" creationId="{123A3CE8-96E1-0F89-7DBD-7ABF7C78FE26}"/>
          </ac:spMkLst>
        </pc:spChg>
        <pc:spChg chg="mod">
          <ac:chgData name="Rui Cao" userId="a6960595-96e6-47d6-a8d8-833995379cc8" providerId="ADAL" clId="{2D30070E-9AA9-4EDC-A59F-4F2295C1224C}" dt="2025-03-04T05:47:03.200" v="325" actId="20577"/>
          <ac:spMkLst>
            <pc:docMk/>
            <pc:sldMk cId="804404342" sldId="1468126865"/>
            <ac:spMk id="3" creationId="{F84DE492-6865-DA60-42C1-BC1919943014}"/>
          </ac:spMkLst>
        </pc:spChg>
      </pc:sldChg>
      <pc:sldChg chg="del">
        <pc:chgData name="Rui Cao" userId="a6960595-96e6-47d6-a8d8-833995379cc8" providerId="ADAL" clId="{2D30070E-9AA9-4EDC-A59F-4F2295C1224C}" dt="2025-03-04T05:54:19.106" v="949" actId="47"/>
        <pc:sldMkLst>
          <pc:docMk/>
          <pc:sldMk cId="359826137" sldId="1468126866"/>
        </pc:sldMkLst>
      </pc:sldChg>
      <pc:sldChg chg="del">
        <pc:chgData name="Rui Cao" userId="a6960595-96e6-47d6-a8d8-833995379cc8" providerId="ADAL" clId="{2D30070E-9AA9-4EDC-A59F-4F2295C1224C}" dt="2025-03-04T05:54:19.106" v="949" actId="47"/>
        <pc:sldMkLst>
          <pc:docMk/>
          <pc:sldMk cId="2607894638" sldId="1468126867"/>
        </pc:sldMkLst>
      </pc:sldChg>
      <pc:sldChg chg="del">
        <pc:chgData name="Rui Cao" userId="a6960595-96e6-47d6-a8d8-833995379cc8" providerId="ADAL" clId="{2D30070E-9AA9-4EDC-A59F-4F2295C1224C}" dt="2025-03-04T05:54:19.106" v="949" actId="47"/>
        <pc:sldMkLst>
          <pc:docMk/>
          <pc:sldMk cId="1084917030" sldId="1468126871"/>
        </pc:sldMkLst>
      </pc:sldChg>
      <pc:sldChg chg="del">
        <pc:chgData name="Rui Cao" userId="a6960595-96e6-47d6-a8d8-833995379cc8" providerId="ADAL" clId="{2D30070E-9AA9-4EDC-A59F-4F2295C1224C}" dt="2025-03-04T05:58:49.289" v="1283" actId="47"/>
        <pc:sldMkLst>
          <pc:docMk/>
          <pc:sldMk cId="3503668534" sldId="1468126872"/>
        </pc:sldMkLst>
      </pc:sldChg>
      <pc:sldChg chg="modSp mod">
        <pc:chgData name="Rui Cao" userId="a6960595-96e6-47d6-a8d8-833995379cc8" providerId="ADAL" clId="{2D30070E-9AA9-4EDC-A59F-4F2295C1224C}" dt="2025-03-04T05:57:45.117" v="1160" actId="20577"/>
        <pc:sldMkLst>
          <pc:docMk/>
          <pc:sldMk cId="2988952387" sldId="1468126873"/>
        </pc:sldMkLst>
        <pc:spChg chg="mod">
          <ac:chgData name="Rui Cao" userId="a6960595-96e6-47d6-a8d8-833995379cc8" providerId="ADAL" clId="{2D30070E-9AA9-4EDC-A59F-4F2295C1224C}" dt="2025-03-04T05:57:45.117" v="1160" actId="20577"/>
          <ac:spMkLst>
            <pc:docMk/>
            <pc:sldMk cId="2988952387" sldId="1468126873"/>
            <ac:spMk id="3" creationId="{9471CB9C-D50E-1D51-5AC3-4DB5BFA18105}"/>
          </ac:spMkLst>
        </pc:spChg>
      </pc:sldChg>
      <pc:sldChg chg="modSp new mod">
        <pc:chgData name="Rui Cao" userId="a6960595-96e6-47d6-a8d8-833995379cc8" providerId="ADAL" clId="{2D30070E-9AA9-4EDC-A59F-4F2295C1224C}" dt="2025-03-04T05:54:02.634" v="948" actId="20577"/>
        <pc:sldMkLst>
          <pc:docMk/>
          <pc:sldMk cId="2942785075" sldId="1468126874"/>
        </pc:sldMkLst>
        <pc:spChg chg="mod">
          <ac:chgData name="Rui Cao" userId="a6960595-96e6-47d6-a8d8-833995379cc8" providerId="ADAL" clId="{2D30070E-9AA9-4EDC-A59F-4F2295C1224C}" dt="2025-03-04T05:48:28.230" v="425" actId="20577"/>
          <ac:spMkLst>
            <pc:docMk/>
            <pc:sldMk cId="2942785075" sldId="1468126874"/>
            <ac:spMk id="2" creationId="{05B6D48C-A4E1-3DE0-6164-F6221F09ED12}"/>
          </ac:spMkLst>
        </pc:spChg>
        <pc:spChg chg="mod">
          <ac:chgData name="Rui Cao" userId="a6960595-96e6-47d6-a8d8-833995379cc8" providerId="ADAL" clId="{2D30070E-9AA9-4EDC-A59F-4F2295C1224C}" dt="2025-03-04T05:54:02.634" v="948" actId="20577"/>
          <ac:spMkLst>
            <pc:docMk/>
            <pc:sldMk cId="2942785075" sldId="1468126874"/>
            <ac:spMk id="3" creationId="{F361CF14-DF34-E8AA-0FF3-6758D439B0FD}"/>
          </ac:spMkLst>
        </pc:spChg>
      </pc:sldChg>
      <pc:sldChg chg="delSp modSp add mod">
        <pc:chgData name="Rui Cao" userId="a6960595-96e6-47d6-a8d8-833995379cc8" providerId="ADAL" clId="{2D30070E-9AA9-4EDC-A59F-4F2295C1224C}" dt="2025-03-04T05:53:40.624" v="934" actId="20577"/>
        <pc:sldMkLst>
          <pc:docMk/>
          <pc:sldMk cId="3017425594" sldId="1468126875"/>
        </pc:sldMkLst>
        <pc:spChg chg="mod">
          <ac:chgData name="Rui Cao" userId="a6960595-96e6-47d6-a8d8-833995379cc8" providerId="ADAL" clId="{2D30070E-9AA9-4EDC-A59F-4F2295C1224C}" dt="2025-03-04T05:51:48.566" v="807" actId="20577"/>
          <ac:spMkLst>
            <pc:docMk/>
            <pc:sldMk cId="3017425594" sldId="1468126875"/>
            <ac:spMk id="2" creationId="{123A3CE8-96E1-0F89-7DBD-7ABF7C78FE26}"/>
          </ac:spMkLst>
        </pc:spChg>
        <pc:spChg chg="mod">
          <ac:chgData name="Rui Cao" userId="a6960595-96e6-47d6-a8d8-833995379cc8" providerId="ADAL" clId="{2D30070E-9AA9-4EDC-A59F-4F2295C1224C}" dt="2025-03-04T05:53:40.624" v="934" actId="20577"/>
          <ac:spMkLst>
            <pc:docMk/>
            <pc:sldMk cId="3017425594" sldId="1468126875"/>
            <ac:spMk id="3" creationId="{F84DE492-6865-DA60-42C1-BC1919943014}"/>
          </ac:spMkLst>
        </pc:spChg>
        <pc:graphicFrameChg chg="del">
          <ac:chgData name="Rui Cao" userId="a6960595-96e6-47d6-a8d8-833995379cc8" providerId="ADAL" clId="{2D30070E-9AA9-4EDC-A59F-4F2295C1224C}" dt="2025-03-04T05:51:43.465" v="796" actId="478"/>
          <ac:graphicFrameMkLst>
            <pc:docMk/>
            <pc:sldMk cId="3017425594" sldId="1468126875"/>
            <ac:graphicFrameMk id="7" creationId="{0A6D3548-D86B-5CB8-CACF-B74B92D73830}"/>
          </ac:graphicFrameMkLst>
        </pc:graphicFrameChg>
        <pc:graphicFrameChg chg="del">
          <ac:chgData name="Rui Cao" userId="a6960595-96e6-47d6-a8d8-833995379cc8" providerId="ADAL" clId="{2D30070E-9AA9-4EDC-A59F-4F2295C1224C}" dt="2025-03-04T05:52:10.946" v="850" actId="478"/>
          <ac:graphicFrameMkLst>
            <pc:docMk/>
            <pc:sldMk cId="3017425594" sldId="1468126875"/>
            <ac:graphicFrameMk id="8" creationId="{F26266FA-9FEA-C324-C649-47468DE0D180}"/>
          </ac:graphicFrameMkLst>
        </pc:graphicFrameChg>
      </pc:sldChg>
      <pc:sldChg chg="modSp add mod">
        <pc:chgData name="Rui Cao" userId="a6960595-96e6-47d6-a8d8-833995379cc8" providerId="ADAL" clId="{2D30070E-9AA9-4EDC-A59F-4F2295C1224C}" dt="2025-03-04T05:58:41.051" v="1282" actId="20577"/>
        <pc:sldMkLst>
          <pc:docMk/>
          <pc:sldMk cId="2012074208" sldId="1468126876"/>
        </pc:sldMkLst>
        <pc:spChg chg="mod">
          <ac:chgData name="Rui Cao" userId="a6960595-96e6-47d6-a8d8-833995379cc8" providerId="ADAL" clId="{2D30070E-9AA9-4EDC-A59F-4F2295C1224C}" dt="2025-03-04T05:58:41.051" v="1282" actId="20577"/>
          <ac:spMkLst>
            <pc:docMk/>
            <pc:sldMk cId="2012074208" sldId="1468126876"/>
            <ac:spMk id="3" creationId="{9471CB9C-D50E-1D51-5AC3-4DB5BFA18105}"/>
          </ac:spMkLst>
        </pc:spChg>
      </pc:sldChg>
    </pc:docChg>
  </pc:docChgLst>
  <pc:docChgLst>
    <pc:chgData name="Rui Cao" userId="a6960595-96e6-47d6-a8d8-833995379cc8" providerId="ADAL" clId="{6315E9A2-6B9B-4C13-A6B0-146F9DD2A976}"/>
    <pc:docChg chg="modMainMaster">
      <pc:chgData name="Rui Cao" userId="a6960595-96e6-47d6-a8d8-833995379cc8" providerId="ADAL" clId="{6315E9A2-6B9B-4C13-A6B0-146F9DD2A976}" dt="2025-01-15T23:09:54.182" v="0" actId="20577"/>
      <pc:docMkLst>
        <pc:docMk/>
      </pc:docMkLst>
      <pc:sldMasterChg chg="modSp mod">
        <pc:chgData name="Rui Cao" userId="a6960595-96e6-47d6-a8d8-833995379cc8" providerId="ADAL" clId="{6315E9A2-6B9B-4C13-A6B0-146F9DD2A976}" dt="2025-01-15T23:09:54.182" v="0" actId="20577"/>
        <pc:sldMasterMkLst>
          <pc:docMk/>
          <pc:sldMasterMk cId="0" sldId="2147483648"/>
        </pc:sldMasterMkLst>
        <pc:spChg chg="mod">
          <ac:chgData name="Rui Cao" userId="a6960595-96e6-47d6-a8d8-833995379cc8" providerId="ADAL" clId="{6315E9A2-6B9B-4C13-A6B0-146F9DD2A976}" dt="2025-01-15T23:09:54.182" v="0" actId="20577"/>
          <ac:spMkLst>
            <pc:docMk/>
            <pc:sldMasterMk cId="0" sldId="2147483648"/>
            <ac:spMk id="10" creationId="{00000000-0000-0000-0000-000000000000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March 2025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Rui Cao (NXP), etc.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March 2025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Rui Cao (NXP), etc.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March 2025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Rui Cao (NXP), etc.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Rui Cao (NXP), and etc.</a:t>
            </a:r>
            <a:endParaRPr lang="en-GB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March 2025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Rui Cao (NXP), and etc.</a:t>
            </a:r>
            <a:endParaRPr lang="en-GB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March 2025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March 2025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Rui Cao (NXP), and etc.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March 2025</a:t>
            </a:r>
            <a:endParaRPr lang="en-GB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Rui Cao (NXP), and etc.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Rui Cao (NXP), and etc.</a:t>
            </a:r>
            <a:endParaRPr lang="en-GB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dt" idx="14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March 2025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Rectangle 4"/>
          <p:cNvSpPr txBox="1">
            <a:spLocks noChangeArrowheads="1"/>
          </p:cNvSpPr>
          <p:nvPr userDrawn="1"/>
        </p:nvSpPr>
        <p:spPr bwMode="auto">
          <a:xfrm>
            <a:off x="5410200" y="64736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 dirty="0"/>
              <a:t>Rui Cao,</a:t>
            </a:r>
            <a:r>
              <a:rPr lang="en-GB" baseline="0" dirty="0"/>
              <a:t> Marvell</a:t>
            </a:r>
            <a:endParaRPr lang="en-GB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March 2025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Rui Cao (NXP), and etc.</a:t>
            </a:r>
            <a:endParaRPr lang="en-GB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March 2025</a:t>
            </a:r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March 2025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Rui Cao (NXP), and etc.</a:t>
            </a:r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March 2025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Rui Cao (NXP), and etc.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Rui Cao (NXP), and etc.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802.11-25/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0305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r0</a:t>
            </a: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March 2025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dirty="0"/>
              <a:t>AMP Downlink and Backscattering Carrier Waveform</a:t>
            </a:r>
            <a:endParaRPr lang="en-GB" sz="280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2025-03-10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68D365-2A0F-47EC-94D1-612E6EFAC29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10423" y="2332038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graphicFrame>
        <p:nvGraphicFramePr>
          <p:cNvPr id="12" name="Object 3">
            <a:extLst>
              <a:ext uri="{FF2B5EF4-FFF2-40B4-BE49-F238E27FC236}">
                <a16:creationId xmlns:a16="http://schemas.microsoft.com/office/drawing/2014/main" id="{A0BF2BB6-050F-41A6-8CE1-16F15AE655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0358567"/>
              </p:ext>
            </p:extLst>
          </p:nvPr>
        </p:nvGraphicFramePr>
        <p:xfrm>
          <a:off x="873125" y="2819400"/>
          <a:ext cx="8001000" cy="392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8416937" imgH="4140246" progId="Word.Document.8">
                  <p:embed/>
                </p:oleObj>
              </mc:Choice>
              <mc:Fallback>
                <p:oleObj name="Document" r:id="rId3" imgW="8416937" imgH="4140246" progId="Word.Document.8">
                  <p:embed/>
                  <p:pic>
                    <p:nvPicPr>
                      <p:cNvPr id="12" name="Object 3">
                        <a:extLst>
                          <a:ext uri="{FF2B5EF4-FFF2-40B4-BE49-F238E27FC236}">
                            <a16:creationId xmlns:a16="http://schemas.microsoft.com/office/drawing/2014/main" id="{A0BF2BB6-050F-41A6-8CE1-16F15AE655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125" y="2819400"/>
                        <a:ext cx="8001000" cy="39206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04B8AA-C3D6-48C6-BD7B-12D26FB38148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/>
              <a:t>Rui Cao (NXP), and etc.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EFC6E1-0774-BD30-5963-5390A84FEB87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March 2025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79E42-C6A9-2CE2-06E3-F65C02C7B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Tag Demodulation Evaluation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8F533-EB05-C997-57C7-8C488F8D9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5740239"/>
            <a:ext cx="7412673" cy="73517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b="0" dirty="0"/>
              <a:t>The pulse width variation is small for all three carrier waveforms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dirty="0"/>
              <a:t>OFDM can reach slightly longer range: ~1dB to CW tone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3A65F5-58D7-0DA7-C63E-A6BE78280C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A2724-84B8-303A-85D6-D0E0D373CF8E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/>
              <a:t>Rui Cao (NXP), and etc.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8979AEE-2A17-5FDB-5840-1818194A40D2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March 2025</a:t>
            </a:r>
            <a:endParaRPr lang="en-GB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41FCA45-0953-CCB0-572F-72B7DABDF6A7}"/>
              </a:ext>
            </a:extLst>
          </p:cNvPr>
          <p:cNvGrpSpPr/>
          <p:nvPr/>
        </p:nvGrpSpPr>
        <p:grpSpPr>
          <a:xfrm>
            <a:off x="1660247" y="1781493"/>
            <a:ext cx="7261637" cy="3913286"/>
            <a:chOff x="672135" y="1927663"/>
            <a:chExt cx="7261637" cy="3913286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F020AF94-E7D1-78FB-6A21-4506DD5B4D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8591"/>
            <a:stretch/>
          </p:blipFill>
          <p:spPr>
            <a:xfrm>
              <a:off x="672135" y="1927663"/>
              <a:ext cx="5576265" cy="3403162"/>
            </a:xfrm>
            <a:prstGeom prst="rect">
              <a:avLst/>
            </a:prstGeom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9F9382F-D56C-C0EF-AEC9-8D1B5F7F9F83}"/>
                </a:ext>
              </a:extLst>
            </p:cNvPr>
            <p:cNvCxnSpPr>
              <a:cxnSpLocks/>
            </p:cNvCxnSpPr>
            <p:nvPr/>
          </p:nvCxnSpPr>
          <p:spPr>
            <a:xfrm>
              <a:off x="1835112" y="3360342"/>
              <a:ext cx="0" cy="2006201"/>
            </a:xfrm>
            <a:prstGeom prst="line">
              <a:avLst/>
            </a:prstGeom>
            <a:ln w="12700">
              <a:solidFill>
                <a:srgbClr val="F08484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D42486E-0EAA-A091-8563-A2C1EA035C84}"/>
                </a:ext>
              </a:extLst>
            </p:cNvPr>
            <p:cNvCxnSpPr>
              <a:cxnSpLocks/>
            </p:cNvCxnSpPr>
            <p:nvPr/>
          </p:nvCxnSpPr>
          <p:spPr>
            <a:xfrm>
              <a:off x="1742243" y="3360342"/>
              <a:ext cx="0" cy="2224017"/>
            </a:xfrm>
            <a:prstGeom prst="line">
              <a:avLst/>
            </a:prstGeom>
            <a:ln w="12700">
              <a:solidFill>
                <a:srgbClr val="F08484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C60D9D6-515A-D112-FA48-CBB8DD67E8F6}"/>
                </a:ext>
              </a:extLst>
            </p:cNvPr>
            <p:cNvCxnSpPr>
              <a:cxnSpLocks/>
            </p:cNvCxnSpPr>
            <p:nvPr/>
          </p:nvCxnSpPr>
          <p:spPr>
            <a:xfrm>
              <a:off x="1363625" y="3360342"/>
              <a:ext cx="0" cy="2224017"/>
            </a:xfrm>
            <a:prstGeom prst="line">
              <a:avLst/>
            </a:prstGeom>
            <a:ln w="12700">
              <a:solidFill>
                <a:srgbClr val="F08484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 Placeholder 2">
              <a:extLst>
                <a:ext uri="{FF2B5EF4-FFF2-40B4-BE49-F238E27FC236}">
                  <a16:creationId xmlns:a16="http://schemas.microsoft.com/office/drawing/2014/main" id="{5FFDB3B0-1DAE-75F8-F384-38B090E9AB1A}"/>
                </a:ext>
              </a:extLst>
            </p:cNvPr>
            <p:cNvSpPr txBox="1">
              <a:spLocks/>
            </p:cNvSpPr>
            <p:nvPr/>
          </p:nvSpPr>
          <p:spPr>
            <a:xfrm>
              <a:off x="1927981" y="5249518"/>
              <a:ext cx="1501221" cy="208073"/>
            </a:xfrm>
            <a:prstGeom prst="rect">
              <a:avLst/>
            </a:prstGeom>
          </p:spPr>
          <p:txBody>
            <a:bodyPr vert="horz" lIns="0" tIns="0" rIns="0" bIns="0" rtlCol="0" anchor="t">
              <a:normAutofit lnSpcReduction="10000"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lang="en-US" sz="1700" b="0" i="0" kern="1200">
                  <a:solidFill>
                    <a:schemeClr val="tx2"/>
                  </a:solidFill>
                  <a:latin typeface="Poppins" panose="00000500000000000000" pitchFamily="2" charset="0"/>
                  <a:ea typeface="+mn-ea"/>
                  <a:cs typeface="Poppins" panose="00000500000000000000" pitchFamily="2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en-US" sz="4000" b="1" i="0" kern="1200">
                  <a:solidFill>
                    <a:schemeClr val="tx2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en-US" sz="4000" b="1" i="0" kern="1200">
                  <a:solidFill>
                    <a:schemeClr val="tx2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en-US" sz="4000" b="1" i="0" kern="1200">
                  <a:solidFill>
                    <a:schemeClr val="tx2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en-US" sz="4000" b="1" i="0" kern="1200">
                  <a:solidFill>
                    <a:schemeClr val="tx2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50" dirty="0">
                  <a:solidFill>
                    <a:srgbClr val="F08484"/>
                  </a:solidFill>
                </a:rPr>
                <a:t>CW:</a:t>
              </a:r>
            </a:p>
            <a:p>
              <a:r>
                <a:rPr lang="en-US" sz="750" dirty="0">
                  <a:solidFill>
                    <a:srgbClr val="F08484"/>
                  </a:solidFill>
                </a:rPr>
                <a:t>-16.3 dBm</a:t>
              </a:r>
              <a:endParaRPr lang="en-GB" sz="750" dirty="0">
                <a:solidFill>
                  <a:srgbClr val="F08484"/>
                </a:solidFill>
              </a:endParaRPr>
            </a:p>
          </p:txBody>
        </p:sp>
        <p:sp>
          <p:nvSpPr>
            <p:cNvPr id="12" name="Text Placeholder 2">
              <a:extLst>
                <a:ext uri="{FF2B5EF4-FFF2-40B4-BE49-F238E27FC236}">
                  <a16:creationId xmlns:a16="http://schemas.microsoft.com/office/drawing/2014/main" id="{FF99D2A3-529C-47BA-2F27-BB2613D1BBEA}"/>
                </a:ext>
              </a:extLst>
            </p:cNvPr>
            <p:cNvSpPr txBox="1">
              <a:spLocks/>
            </p:cNvSpPr>
            <p:nvPr/>
          </p:nvSpPr>
          <p:spPr>
            <a:xfrm>
              <a:off x="1583623" y="5584359"/>
              <a:ext cx="1501221" cy="208073"/>
            </a:xfrm>
            <a:prstGeom prst="rect">
              <a:avLst/>
            </a:prstGeom>
          </p:spPr>
          <p:txBody>
            <a:bodyPr vert="horz" lIns="0" tIns="0" rIns="0" bIns="0" rtlCol="0" anchor="t">
              <a:normAutofit lnSpcReduction="10000"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lang="en-US" sz="1700" b="0" i="0" kern="1200">
                  <a:solidFill>
                    <a:schemeClr val="tx2"/>
                  </a:solidFill>
                  <a:latin typeface="Poppins" panose="00000500000000000000" pitchFamily="2" charset="0"/>
                  <a:ea typeface="+mn-ea"/>
                  <a:cs typeface="Poppins" panose="00000500000000000000" pitchFamily="2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en-US" sz="4000" b="1" i="0" kern="1200">
                  <a:solidFill>
                    <a:schemeClr val="tx2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en-US" sz="4000" b="1" i="0" kern="1200">
                  <a:solidFill>
                    <a:schemeClr val="tx2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en-US" sz="4000" b="1" i="0" kern="1200">
                  <a:solidFill>
                    <a:schemeClr val="tx2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en-US" sz="4000" b="1" i="0" kern="1200">
                  <a:solidFill>
                    <a:schemeClr val="tx2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50" dirty="0">
                  <a:solidFill>
                    <a:srgbClr val="F08484"/>
                  </a:solidFill>
                </a:rPr>
                <a:t>DSSS:</a:t>
              </a:r>
            </a:p>
            <a:p>
              <a:r>
                <a:rPr lang="en-US" sz="750" dirty="0">
                  <a:solidFill>
                    <a:srgbClr val="F08484"/>
                  </a:solidFill>
                </a:rPr>
                <a:t>-16.5 dBm</a:t>
              </a:r>
              <a:endParaRPr lang="en-GB" sz="750" dirty="0">
                <a:solidFill>
                  <a:srgbClr val="F08484"/>
                </a:solidFill>
              </a:endParaRPr>
            </a:p>
          </p:txBody>
        </p:sp>
        <p:sp>
          <p:nvSpPr>
            <p:cNvPr id="13" name="Text Placeholder 2">
              <a:extLst>
                <a:ext uri="{FF2B5EF4-FFF2-40B4-BE49-F238E27FC236}">
                  <a16:creationId xmlns:a16="http://schemas.microsoft.com/office/drawing/2014/main" id="{4CE7D1F2-67CA-6CC8-28BD-8A74F884327E}"/>
                </a:ext>
              </a:extLst>
            </p:cNvPr>
            <p:cNvSpPr txBox="1">
              <a:spLocks/>
            </p:cNvSpPr>
            <p:nvPr/>
          </p:nvSpPr>
          <p:spPr>
            <a:xfrm>
              <a:off x="764949" y="5632876"/>
              <a:ext cx="708675" cy="208073"/>
            </a:xfrm>
            <a:prstGeom prst="rect">
              <a:avLst/>
            </a:prstGeom>
          </p:spPr>
          <p:txBody>
            <a:bodyPr vert="horz" lIns="0" tIns="0" rIns="0" bIns="0" rtlCol="0" anchor="t">
              <a:normAutofit lnSpcReduction="10000"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lang="en-US" sz="1700" b="0" i="0" kern="1200">
                  <a:solidFill>
                    <a:schemeClr val="tx2"/>
                  </a:solidFill>
                  <a:latin typeface="Poppins" panose="00000500000000000000" pitchFamily="2" charset="0"/>
                  <a:ea typeface="+mn-ea"/>
                  <a:cs typeface="Poppins" panose="00000500000000000000" pitchFamily="2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en-US" sz="4000" b="1" i="0" kern="1200">
                  <a:solidFill>
                    <a:schemeClr val="tx2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en-US" sz="4000" b="1" i="0" kern="1200">
                  <a:solidFill>
                    <a:schemeClr val="tx2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en-US" sz="4000" b="1" i="0" kern="1200">
                  <a:solidFill>
                    <a:schemeClr val="tx2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en-US" sz="4000" b="1" i="0" kern="1200">
                  <a:solidFill>
                    <a:schemeClr val="tx2"/>
                  </a:solidFill>
                  <a:latin typeface="Poppins" pitchFamily="2" charset="77"/>
                  <a:ea typeface="+mn-ea"/>
                  <a:cs typeface="Poppins" pitchFamily="2" charset="77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750" dirty="0">
                  <a:solidFill>
                    <a:srgbClr val="F08484"/>
                  </a:solidFill>
                </a:rPr>
                <a:t>OFDM:</a:t>
              </a:r>
            </a:p>
            <a:p>
              <a:pPr algn="r"/>
              <a:r>
                <a:rPr lang="en-US" sz="750" dirty="0">
                  <a:solidFill>
                    <a:srgbClr val="F08484"/>
                  </a:solidFill>
                </a:rPr>
                <a:t>-17.36 dBm</a:t>
              </a:r>
              <a:endParaRPr lang="en-GB" sz="750" dirty="0">
                <a:solidFill>
                  <a:srgbClr val="F08484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416EE0A-39CC-794B-0C73-0C70D94F8E4E}"/>
                </a:ext>
              </a:extLst>
            </p:cNvPr>
            <p:cNvSpPr txBox="1"/>
            <p:nvPr/>
          </p:nvSpPr>
          <p:spPr>
            <a:xfrm>
              <a:off x="6281075" y="3405902"/>
              <a:ext cx="1652697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171450" indent="-171450" algn="l">
                <a:buFont typeface="Arial" panose="020B0604020202020204" pitchFamily="34" charset="0"/>
                <a:buChar char="•"/>
              </a:pPr>
              <a:r>
                <a:rPr lang="en-US" sz="1000" b="1" dirty="0">
                  <a:solidFill>
                    <a:schemeClr val="tx1"/>
                  </a:solidFill>
                </a:rPr>
                <a:t>pulse width max: 2.234 µs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b="1" dirty="0">
                  <a:solidFill>
                    <a:schemeClr val="tx1"/>
                  </a:solidFill>
                </a:rPr>
                <a:t>pulse width mean: 2.143 µs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00" b="1" dirty="0">
                  <a:solidFill>
                    <a:schemeClr val="tx1"/>
                  </a:solidFill>
                </a:rPr>
                <a:t>pulse width min: 2.068 µs</a:t>
              </a:r>
              <a:endParaRPr lang="en-GB" sz="10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6478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25FB1-1F17-1A9C-9AD9-53508448E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Tag Energy Harvesting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FC97C-4268-8E05-99ED-582A6A911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212" y="5721825"/>
            <a:ext cx="8382000" cy="74541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OFDM and DSSS waveform have slightly better EH efficiency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48E190-51B3-286B-7722-3A874BA7D80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>
                <a:solidFill>
                  <a:schemeClr val="tx1"/>
                </a:solidFill>
              </a:rPr>
              <a:t>Slide </a:t>
            </a:r>
            <a:fld id="{440F5867-744E-4AA6-B0ED-4C44D2DFBB7B}" type="slidenum">
              <a:rPr lang="en-GB" smtClean="0">
                <a:solidFill>
                  <a:schemeClr val="tx1"/>
                </a:solidFill>
              </a:rPr>
              <a:pPr/>
              <a:t>11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23F0A1-3AEB-238F-8E1F-83EE2277D803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>
                <a:solidFill>
                  <a:schemeClr val="tx1"/>
                </a:solidFill>
              </a:rPr>
              <a:t>Rui Cao (NXP), and etc.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B045F3C-A8A3-62A0-5B7F-614D78D22523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March 2025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45196F4-DBC6-D164-E07F-B84419FE8616}"/>
              </a:ext>
            </a:extLst>
          </p:cNvPr>
          <p:cNvSpPr txBox="1">
            <a:spLocks/>
          </p:cNvSpPr>
          <p:nvPr/>
        </p:nvSpPr>
        <p:spPr>
          <a:xfrm>
            <a:off x="6476999" y="2132014"/>
            <a:ext cx="2254909" cy="215264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600" b="0" kern="0" dirty="0">
                <a:solidFill>
                  <a:schemeClr val="tx1"/>
                </a:solidFill>
              </a:rPr>
              <a:t>OFDM diff CW mean: 2.84%</a:t>
            </a:r>
            <a:endParaRPr lang="en-US" sz="1400" b="0" kern="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0" kern="0" dirty="0">
                <a:solidFill>
                  <a:schemeClr val="tx1"/>
                </a:solidFill>
              </a:rPr>
              <a:t>DSSS diff CW mean: 1.71%</a:t>
            </a:r>
          </a:p>
        </p:txBody>
      </p: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3660E2C2-3D4E-BAB0-86D1-89863B1595CB}"/>
              </a:ext>
            </a:extLst>
          </p:cNvPr>
          <p:cNvGrpSpPr/>
          <p:nvPr/>
        </p:nvGrpSpPr>
        <p:grpSpPr>
          <a:xfrm>
            <a:off x="914400" y="1751013"/>
            <a:ext cx="5324771" cy="3796646"/>
            <a:chOff x="1154594" y="1664336"/>
            <a:chExt cx="5324771" cy="3796646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D4EE2BA-3D18-1084-8E8F-B1CD1CAF3EC5}"/>
                </a:ext>
              </a:extLst>
            </p:cNvPr>
            <p:cNvSpPr/>
            <p:nvPr/>
          </p:nvSpPr>
          <p:spPr>
            <a:xfrm>
              <a:off x="1370011" y="1664336"/>
              <a:ext cx="5109354" cy="3796646"/>
            </a:xfrm>
            <a:custGeom>
              <a:avLst/>
              <a:gdLst>
                <a:gd name="connsiteX0" fmla="*/ 0 w 5109354"/>
                <a:gd name="connsiteY0" fmla="*/ 0 h 3796646"/>
                <a:gd name="connsiteX1" fmla="*/ 5109355 w 5109354"/>
                <a:gd name="connsiteY1" fmla="*/ 0 h 3796646"/>
                <a:gd name="connsiteX2" fmla="*/ 5109355 w 5109354"/>
                <a:gd name="connsiteY2" fmla="*/ 3796647 h 3796646"/>
                <a:gd name="connsiteX3" fmla="*/ 0 w 5109354"/>
                <a:gd name="connsiteY3" fmla="*/ 3796647 h 3796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09354" h="3796646">
                  <a:moveTo>
                    <a:pt x="0" y="0"/>
                  </a:moveTo>
                  <a:lnTo>
                    <a:pt x="5109355" y="0"/>
                  </a:lnTo>
                  <a:lnTo>
                    <a:pt x="5109355" y="3796647"/>
                  </a:lnTo>
                  <a:lnTo>
                    <a:pt x="0" y="3796647"/>
                  </a:lnTo>
                  <a:close/>
                </a:path>
              </a:pathLst>
            </a:custGeom>
            <a:solidFill>
              <a:srgbClr val="FFFFFF"/>
            </a:solidFill>
            <a:ln w="75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22" name="Graphic 7">
              <a:extLst>
                <a:ext uri="{FF2B5EF4-FFF2-40B4-BE49-F238E27FC236}">
                  <a16:creationId xmlns:a16="http://schemas.microsoft.com/office/drawing/2014/main" id="{395A1512-434C-D7B9-2A54-A0216DFF3A78}"/>
                </a:ext>
              </a:extLst>
            </p:cNvPr>
            <p:cNvGrpSpPr/>
            <p:nvPr/>
          </p:nvGrpSpPr>
          <p:grpSpPr>
            <a:xfrm>
              <a:off x="1314660" y="1664336"/>
              <a:ext cx="5158584" cy="3594543"/>
              <a:chOff x="1314660" y="1664336"/>
              <a:chExt cx="5158584" cy="3594543"/>
            </a:xfrm>
          </p:grpSpPr>
          <p:grpSp>
            <p:nvGrpSpPr>
              <p:cNvPr id="23" name="Graphic 7">
                <a:extLst>
                  <a:ext uri="{FF2B5EF4-FFF2-40B4-BE49-F238E27FC236}">
                    <a16:creationId xmlns:a16="http://schemas.microsoft.com/office/drawing/2014/main" id="{B1BE0CC8-54C8-274F-999B-E93398ABF9CB}"/>
                  </a:ext>
                </a:extLst>
              </p:cNvPr>
              <p:cNvGrpSpPr/>
              <p:nvPr/>
            </p:nvGrpSpPr>
            <p:grpSpPr>
              <a:xfrm>
                <a:off x="1722994" y="1722933"/>
                <a:ext cx="4708944" cy="3340062"/>
                <a:chOff x="1722994" y="1722933"/>
                <a:chExt cx="4708944" cy="3340062"/>
              </a:xfrm>
              <a:solidFill>
                <a:srgbClr val="000000"/>
              </a:solidFill>
            </p:grpSpPr>
            <p:grpSp>
              <p:nvGrpSpPr>
                <p:cNvPr id="24" name="Graphic 7">
                  <a:extLst>
                    <a:ext uri="{FF2B5EF4-FFF2-40B4-BE49-F238E27FC236}">
                      <a16:creationId xmlns:a16="http://schemas.microsoft.com/office/drawing/2014/main" id="{9CA902ED-AD74-8BE8-9E29-D7BDDB7528E2}"/>
                    </a:ext>
                  </a:extLst>
                </p:cNvPr>
                <p:cNvGrpSpPr/>
                <p:nvPr/>
              </p:nvGrpSpPr>
              <p:grpSpPr>
                <a:xfrm>
                  <a:off x="1999973" y="1722933"/>
                  <a:ext cx="4154986" cy="3340062"/>
                  <a:chOff x="1999973" y="1722933"/>
                  <a:chExt cx="4154986" cy="3340062"/>
                </a:xfrm>
                <a:solidFill>
                  <a:srgbClr val="000000"/>
                </a:solidFill>
              </p:grpSpPr>
              <p:sp>
                <p:nvSpPr>
                  <p:cNvPr id="25" name="Freeform: Shape 24">
                    <a:extLst>
                      <a:ext uri="{FF2B5EF4-FFF2-40B4-BE49-F238E27FC236}">
                        <a16:creationId xmlns:a16="http://schemas.microsoft.com/office/drawing/2014/main" id="{5EBF51E5-5668-66D8-F1D8-5637F36867AA}"/>
                      </a:ext>
                    </a:extLst>
                  </p:cNvPr>
                  <p:cNvSpPr/>
                  <p:nvPr/>
                </p:nvSpPr>
                <p:spPr>
                  <a:xfrm>
                    <a:off x="1999973" y="1722933"/>
                    <a:ext cx="7510" cy="3340062"/>
                  </a:xfrm>
                  <a:custGeom>
                    <a:avLst/>
                    <a:gdLst>
                      <a:gd name="connsiteX0" fmla="*/ 84 w 7510"/>
                      <a:gd name="connsiteY0" fmla="*/ 0 h 3340062"/>
                      <a:gd name="connsiteX1" fmla="*/ 84 w 7510"/>
                      <a:gd name="connsiteY1" fmla="*/ 3340063 h 33400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510" h="3340062">
                        <a:moveTo>
                          <a:pt x="84" y="0"/>
                        </a:moveTo>
                        <a:lnTo>
                          <a:pt x="84" y="3340063"/>
                        </a:lnTo>
                      </a:path>
                    </a:pathLst>
                  </a:custGeom>
                  <a:solidFill>
                    <a:srgbClr val="000000"/>
                  </a:solidFill>
                  <a:ln w="7508" cap="flat">
                    <a:solidFill>
                      <a:srgbClr val="EAEAEA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6" name="Freeform: Shape 25">
                    <a:extLst>
                      <a:ext uri="{FF2B5EF4-FFF2-40B4-BE49-F238E27FC236}">
                        <a16:creationId xmlns:a16="http://schemas.microsoft.com/office/drawing/2014/main" id="{3968F6BA-1D9A-4CB2-17B5-6C416ED7C784}"/>
                      </a:ext>
                    </a:extLst>
                  </p:cNvPr>
                  <p:cNvSpPr/>
                  <p:nvPr/>
                </p:nvSpPr>
                <p:spPr>
                  <a:xfrm>
                    <a:off x="2276952" y="1722933"/>
                    <a:ext cx="7510" cy="3340062"/>
                  </a:xfrm>
                  <a:custGeom>
                    <a:avLst/>
                    <a:gdLst>
                      <a:gd name="connsiteX0" fmla="*/ 121 w 7510"/>
                      <a:gd name="connsiteY0" fmla="*/ 0 h 3340062"/>
                      <a:gd name="connsiteX1" fmla="*/ 121 w 7510"/>
                      <a:gd name="connsiteY1" fmla="*/ 3340063 h 33400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510" h="3340062">
                        <a:moveTo>
                          <a:pt x="121" y="0"/>
                        </a:moveTo>
                        <a:lnTo>
                          <a:pt x="121" y="3340063"/>
                        </a:lnTo>
                      </a:path>
                    </a:pathLst>
                  </a:custGeom>
                  <a:solidFill>
                    <a:srgbClr val="000000"/>
                  </a:solidFill>
                  <a:ln w="7508" cap="flat">
                    <a:solidFill>
                      <a:srgbClr val="EAEAEA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7" name="Freeform: Shape 26">
                    <a:extLst>
                      <a:ext uri="{FF2B5EF4-FFF2-40B4-BE49-F238E27FC236}">
                        <a16:creationId xmlns:a16="http://schemas.microsoft.com/office/drawing/2014/main" id="{0D67C04E-D77D-84AA-9AE8-E42B7B861E95}"/>
                      </a:ext>
                    </a:extLst>
                  </p:cNvPr>
                  <p:cNvSpPr/>
                  <p:nvPr/>
                </p:nvSpPr>
                <p:spPr>
                  <a:xfrm>
                    <a:off x="2554006" y="1722933"/>
                    <a:ext cx="7510" cy="3340062"/>
                  </a:xfrm>
                  <a:custGeom>
                    <a:avLst/>
                    <a:gdLst>
                      <a:gd name="connsiteX0" fmla="*/ 158 w 7510"/>
                      <a:gd name="connsiteY0" fmla="*/ 0 h 3340062"/>
                      <a:gd name="connsiteX1" fmla="*/ 158 w 7510"/>
                      <a:gd name="connsiteY1" fmla="*/ 3340063 h 33400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510" h="3340062">
                        <a:moveTo>
                          <a:pt x="158" y="0"/>
                        </a:moveTo>
                        <a:lnTo>
                          <a:pt x="158" y="3340063"/>
                        </a:lnTo>
                      </a:path>
                    </a:pathLst>
                  </a:custGeom>
                  <a:solidFill>
                    <a:srgbClr val="000000"/>
                  </a:solidFill>
                  <a:ln w="7508" cap="flat">
                    <a:solidFill>
                      <a:srgbClr val="EAEAEA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8" name="Freeform: Shape 27">
                    <a:extLst>
                      <a:ext uri="{FF2B5EF4-FFF2-40B4-BE49-F238E27FC236}">
                        <a16:creationId xmlns:a16="http://schemas.microsoft.com/office/drawing/2014/main" id="{993A3AE8-9653-A9EF-1A64-136063724544}"/>
                      </a:ext>
                    </a:extLst>
                  </p:cNvPr>
                  <p:cNvSpPr/>
                  <p:nvPr/>
                </p:nvSpPr>
                <p:spPr>
                  <a:xfrm>
                    <a:off x="2830985" y="1722933"/>
                    <a:ext cx="7510" cy="3340062"/>
                  </a:xfrm>
                  <a:custGeom>
                    <a:avLst/>
                    <a:gdLst>
                      <a:gd name="connsiteX0" fmla="*/ 195 w 7510"/>
                      <a:gd name="connsiteY0" fmla="*/ 0 h 3340062"/>
                      <a:gd name="connsiteX1" fmla="*/ 195 w 7510"/>
                      <a:gd name="connsiteY1" fmla="*/ 3340063 h 33400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510" h="3340062">
                        <a:moveTo>
                          <a:pt x="195" y="0"/>
                        </a:moveTo>
                        <a:lnTo>
                          <a:pt x="195" y="3340063"/>
                        </a:lnTo>
                      </a:path>
                    </a:pathLst>
                  </a:custGeom>
                  <a:solidFill>
                    <a:srgbClr val="000000"/>
                  </a:solidFill>
                  <a:ln w="7508" cap="flat">
                    <a:solidFill>
                      <a:srgbClr val="EAEAEA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9" name="Freeform: Shape 28">
                    <a:extLst>
                      <a:ext uri="{FF2B5EF4-FFF2-40B4-BE49-F238E27FC236}">
                        <a16:creationId xmlns:a16="http://schemas.microsoft.com/office/drawing/2014/main" id="{2C023900-4AE2-D634-7074-0A7ADAC34A23}"/>
                      </a:ext>
                    </a:extLst>
                  </p:cNvPr>
                  <p:cNvSpPr/>
                  <p:nvPr/>
                </p:nvSpPr>
                <p:spPr>
                  <a:xfrm>
                    <a:off x="3107964" y="1722933"/>
                    <a:ext cx="7510" cy="3340062"/>
                  </a:xfrm>
                  <a:custGeom>
                    <a:avLst/>
                    <a:gdLst>
                      <a:gd name="connsiteX0" fmla="*/ 231 w 7510"/>
                      <a:gd name="connsiteY0" fmla="*/ 0 h 3340062"/>
                      <a:gd name="connsiteX1" fmla="*/ 231 w 7510"/>
                      <a:gd name="connsiteY1" fmla="*/ 3340063 h 33400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510" h="3340062">
                        <a:moveTo>
                          <a:pt x="231" y="0"/>
                        </a:moveTo>
                        <a:lnTo>
                          <a:pt x="231" y="3340063"/>
                        </a:lnTo>
                      </a:path>
                    </a:pathLst>
                  </a:custGeom>
                  <a:solidFill>
                    <a:srgbClr val="000000"/>
                  </a:solidFill>
                  <a:ln w="7508" cap="flat">
                    <a:solidFill>
                      <a:srgbClr val="EAEAEA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0" name="Freeform: Shape 29">
                    <a:extLst>
                      <a:ext uri="{FF2B5EF4-FFF2-40B4-BE49-F238E27FC236}">
                        <a16:creationId xmlns:a16="http://schemas.microsoft.com/office/drawing/2014/main" id="{EB036FC0-E764-2974-4478-A84E8C14AF3B}"/>
                      </a:ext>
                    </a:extLst>
                  </p:cNvPr>
                  <p:cNvSpPr/>
                  <p:nvPr/>
                </p:nvSpPr>
                <p:spPr>
                  <a:xfrm>
                    <a:off x="3384943" y="1722933"/>
                    <a:ext cx="7510" cy="3340062"/>
                  </a:xfrm>
                  <a:custGeom>
                    <a:avLst/>
                    <a:gdLst>
                      <a:gd name="connsiteX0" fmla="*/ 268 w 7510"/>
                      <a:gd name="connsiteY0" fmla="*/ 0 h 3340062"/>
                      <a:gd name="connsiteX1" fmla="*/ 268 w 7510"/>
                      <a:gd name="connsiteY1" fmla="*/ 3340063 h 33400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510" h="3340062">
                        <a:moveTo>
                          <a:pt x="268" y="0"/>
                        </a:moveTo>
                        <a:lnTo>
                          <a:pt x="268" y="3340063"/>
                        </a:lnTo>
                      </a:path>
                    </a:pathLst>
                  </a:custGeom>
                  <a:solidFill>
                    <a:srgbClr val="000000"/>
                  </a:solidFill>
                  <a:ln w="7508" cap="flat">
                    <a:solidFill>
                      <a:srgbClr val="EAEAEA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1" name="Freeform: Shape 30">
                    <a:extLst>
                      <a:ext uri="{FF2B5EF4-FFF2-40B4-BE49-F238E27FC236}">
                        <a16:creationId xmlns:a16="http://schemas.microsoft.com/office/drawing/2014/main" id="{98130DCC-3178-86EE-7215-6533BD13EB4E}"/>
                      </a:ext>
                    </a:extLst>
                  </p:cNvPr>
                  <p:cNvSpPr/>
                  <p:nvPr/>
                </p:nvSpPr>
                <p:spPr>
                  <a:xfrm>
                    <a:off x="3661997" y="1722933"/>
                    <a:ext cx="7510" cy="3340062"/>
                  </a:xfrm>
                  <a:custGeom>
                    <a:avLst/>
                    <a:gdLst>
                      <a:gd name="connsiteX0" fmla="*/ 305 w 7510"/>
                      <a:gd name="connsiteY0" fmla="*/ 0 h 3340062"/>
                      <a:gd name="connsiteX1" fmla="*/ 305 w 7510"/>
                      <a:gd name="connsiteY1" fmla="*/ 3340063 h 33400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510" h="3340062">
                        <a:moveTo>
                          <a:pt x="305" y="0"/>
                        </a:moveTo>
                        <a:lnTo>
                          <a:pt x="305" y="3340063"/>
                        </a:lnTo>
                      </a:path>
                    </a:pathLst>
                  </a:custGeom>
                  <a:solidFill>
                    <a:srgbClr val="000000"/>
                  </a:solidFill>
                  <a:ln w="7508" cap="flat">
                    <a:solidFill>
                      <a:srgbClr val="EAEAEA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2" name="Freeform: Shape 31">
                    <a:extLst>
                      <a:ext uri="{FF2B5EF4-FFF2-40B4-BE49-F238E27FC236}">
                        <a16:creationId xmlns:a16="http://schemas.microsoft.com/office/drawing/2014/main" id="{66AA472E-2D8E-AB12-4001-12C0D48E6A02}"/>
                      </a:ext>
                    </a:extLst>
                  </p:cNvPr>
                  <p:cNvSpPr/>
                  <p:nvPr/>
                </p:nvSpPr>
                <p:spPr>
                  <a:xfrm>
                    <a:off x="3938976" y="1722933"/>
                    <a:ext cx="7510" cy="3340062"/>
                  </a:xfrm>
                  <a:custGeom>
                    <a:avLst/>
                    <a:gdLst>
                      <a:gd name="connsiteX0" fmla="*/ 342 w 7510"/>
                      <a:gd name="connsiteY0" fmla="*/ 0 h 3340062"/>
                      <a:gd name="connsiteX1" fmla="*/ 342 w 7510"/>
                      <a:gd name="connsiteY1" fmla="*/ 3340063 h 33400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510" h="3340062">
                        <a:moveTo>
                          <a:pt x="342" y="0"/>
                        </a:moveTo>
                        <a:lnTo>
                          <a:pt x="342" y="3340063"/>
                        </a:lnTo>
                      </a:path>
                    </a:pathLst>
                  </a:custGeom>
                  <a:solidFill>
                    <a:srgbClr val="000000"/>
                  </a:solidFill>
                  <a:ln w="7508" cap="flat">
                    <a:solidFill>
                      <a:srgbClr val="EAEAEA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3" name="Freeform: Shape 32">
                    <a:extLst>
                      <a:ext uri="{FF2B5EF4-FFF2-40B4-BE49-F238E27FC236}">
                        <a16:creationId xmlns:a16="http://schemas.microsoft.com/office/drawing/2014/main" id="{9CE83108-17DA-5E97-CFE3-CE1D30091675}"/>
                      </a:ext>
                    </a:extLst>
                  </p:cNvPr>
                  <p:cNvSpPr/>
                  <p:nvPr/>
                </p:nvSpPr>
                <p:spPr>
                  <a:xfrm>
                    <a:off x="4215955" y="1722933"/>
                    <a:ext cx="7510" cy="3340062"/>
                  </a:xfrm>
                  <a:custGeom>
                    <a:avLst/>
                    <a:gdLst>
                      <a:gd name="connsiteX0" fmla="*/ 379 w 7510"/>
                      <a:gd name="connsiteY0" fmla="*/ 0 h 3340062"/>
                      <a:gd name="connsiteX1" fmla="*/ 379 w 7510"/>
                      <a:gd name="connsiteY1" fmla="*/ 3340063 h 33400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510" h="3340062">
                        <a:moveTo>
                          <a:pt x="379" y="0"/>
                        </a:moveTo>
                        <a:lnTo>
                          <a:pt x="379" y="3340063"/>
                        </a:lnTo>
                      </a:path>
                    </a:pathLst>
                  </a:custGeom>
                  <a:solidFill>
                    <a:srgbClr val="000000"/>
                  </a:solidFill>
                  <a:ln w="7508" cap="flat">
                    <a:solidFill>
                      <a:srgbClr val="EAEAEA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4" name="Freeform: Shape 33">
                    <a:extLst>
                      <a:ext uri="{FF2B5EF4-FFF2-40B4-BE49-F238E27FC236}">
                        <a16:creationId xmlns:a16="http://schemas.microsoft.com/office/drawing/2014/main" id="{C462E24E-0258-0DD8-2D4F-B98BA422FA99}"/>
                      </a:ext>
                    </a:extLst>
                  </p:cNvPr>
                  <p:cNvSpPr/>
                  <p:nvPr/>
                </p:nvSpPr>
                <p:spPr>
                  <a:xfrm>
                    <a:off x="4492934" y="1722933"/>
                    <a:ext cx="7510" cy="3340062"/>
                  </a:xfrm>
                  <a:custGeom>
                    <a:avLst/>
                    <a:gdLst>
                      <a:gd name="connsiteX0" fmla="*/ 416 w 7510"/>
                      <a:gd name="connsiteY0" fmla="*/ 0 h 3340062"/>
                      <a:gd name="connsiteX1" fmla="*/ 416 w 7510"/>
                      <a:gd name="connsiteY1" fmla="*/ 3340063 h 33400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510" h="3340062">
                        <a:moveTo>
                          <a:pt x="416" y="0"/>
                        </a:moveTo>
                        <a:lnTo>
                          <a:pt x="416" y="3340063"/>
                        </a:lnTo>
                      </a:path>
                    </a:pathLst>
                  </a:custGeom>
                  <a:solidFill>
                    <a:srgbClr val="000000"/>
                  </a:solidFill>
                  <a:ln w="7508" cap="flat">
                    <a:solidFill>
                      <a:srgbClr val="EAEAEA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5" name="Freeform: Shape 34">
                    <a:extLst>
                      <a:ext uri="{FF2B5EF4-FFF2-40B4-BE49-F238E27FC236}">
                        <a16:creationId xmlns:a16="http://schemas.microsoft.com/office/drawing/2014/main" id="{0233FD77-453A-CE73-F26C-7519B4BCF7DF}"/>
                      </a:ext>
                    </a:extLst>
                  </p:cNvPr>
                  <p:cNvSpPr/>
                  <p:nvPr/>
                </p:nvSpPr>
                <p:spPr>
                  <a:xfrm>
                    <a:off x="4769988" y="1722933"/>
                    <a:ext cx="7510" cy="3340062"/>
                  </a:xfrm>
                  <a:custGeom>
                    <a:avLst/>
                    <a:gdLst>
                      <a:gd name="connsiteX0" fmla="*/ 453 w 7510"/>
                      <a:gd name="connsiteY0" fmla="*/ 0 h 3340062"/>
                      <a:gd name="connsiteX1" fmla="*/ 453 w 7510"/>
                      <a:gd name="connsiteY1" fmla="*/ 3340063 h 33400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510" h="3340062">
                        <a:moveTo>
                          <a:pt x="453" y="0"/>
                        </a:moveTo>
                        <a:lnTo>
                          <a:pt x="453" y="3340063"/>
                        </a:lnTo>
                      </a:path>
                    </a:pathLst>
                  </a:custGeom>
                  <a:solidFill>
                    <a:srgbClr val="000000"/>
                  </a:solidFill>
                  <a:ln w="7508" cap="flat">
                    <a:solidFill>
                      <a:srgbClr val="EAEAEA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6" name="Freeform: Shape 35">
                    <a:extLst>
                      <a:ext uri="{FF2B5EF4-FFF2-40B4-BE49-F238E27FC236}">
                        <a16:creationId xmlns:a16="http://schemas.microsoft.com/office/drawing/2014/main" id="{EF6087C6-86B9-B602-E502-6CD5657E9759}"/>
                      </a:ext>
                    </a:extLst>
                  </p:cNvPr>
                  <p:cNvSpPr/>
                  <p:nvPr/>
                </p:nvSpPr>
                <p:spPr>
                  <a:xfrm>
                    <a:off x="5046967" y="1722933"/>
                    <a:ext cx="7510" cy="3340062"/>
                  </a:xfrm>
                  <a:custGeom>
                    <a:avLst/>
                    <a:gdLst>
                      <a:gd name="connsiteX0" fmla="*/ 490 w 7510"/>
                      <a:gd name="connsiteY0" fmla="*/ 0 h 3340062"/>
                      <a:gd name="connsiteX1" fmla="*/ 490 w 7510"/>
                      <a:gd name="connsiteY1" fmla="*/ 3340063 h 33400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510" h="3340062">
                        <a:moveTo>
                          <a:pt x="490" y="0"/>
                        </a:moveTo>
                        <a:lnTo>
                          <a:pt x="490" y="3340063"/>
                        </a:lnTo>
                      </a:path>
                    </a:pathLst>
                  </a:custGeom>
                  <a:solidFill>
                    <a:srgbClr val="000000"/>
                  </a:solidFill>
                  <a:ln w="7508" cap="flat">
                    <a:solidFill>
                      <a:srgbClr val="EAEAEA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7" name="Freeform: Shape 36">
                    <a:extLst>
                      <a:ext uri="{FF2B5EF4-FFF2-40B4-BE49-F238E27FC236}">
                        <a16:creationId xmlns:a16="http://schemas.microsoft.com/office/drawing/2014/main" id="{1F65296B-B1F2-DEA0-51CD-D945855BD694}"/>
                      </a:ext>
                    </a:extLst>
                  </p:cNvPr>
                  <p:cNvSpPr/>
                  <p:nvPr/>
                </p:nvSpPr>
                <p:spPr>
                  <a:xfrm>
                    <a:off x="5323947" y="1722933"/>
                    <a:ext cx="7510" cy="3340062"/>
                  </a:xfrm>
                  <a:custGeom>
                    <a:avLst/>
                    <a:gdLst>
                      <a:gd name="connsiteX0" fmla="*/ 526 w 7510"/>
                      <a:gd name="connsiteY0" fmla="*/ 0 h 3340062"/>
                      <a:gd name="connsiteX1" fmla="*/ 526 w 7510"/>
                      <a:gd name="connsiteY1" fmla="*/ 3340063 h 33400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510" h="3340062">
                        <a:moveTo>
                          <a:pt x="526" y="0"/>
                        </a:moveTo>
                        <a:lnTo>
                          <a:pt x="526" y="3340063"/>
                        </a:lnTo>
                      </a:path>
                    </a:pathLst>
                  </a:custGeom>
                  <a:solidFill>
                    <a:srgbClr val="000000"/>
                  </a:solidFill>
                  <a:ln w="7508" cap="flat">
                    <a:solidFill>
                      <a:srgbClr val="EAEAEA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8" name="Freeform: Shape 37">
                    <a:extLst>
                      <a:ext uri="{FF2B5EF4-FFF2-40B4-BE49-F238E27FC236}">
                        <a16:creationId xmlns:a16="http://schemas.microsoft.com/office/drawing/2014/main" id="{28A9B927-C556-93B7-292D-0F43697572D7}"/>
                      </a:ext>
                    </a:extLst>
                  </p:cNvPr>
                  <p:cNvSpPr/>
                  <p:nvPr/>
                </p:nvSpPr>
                <p:spPr>
                  <a:xfrm>
                    <a:off x="5600926" y="1722933"/>
                    <a:ext cx="7510" cy="3340062"/>
                  </a:xfrm>
                  <a:custGeom>
                    <a:avLst/>
                    <a:gdLst>
                      <a:gd name="connsiteX0" fmla="*/ 563 w 7510"/>
                      <a:gd name="connsiteY0" fmla="*/ 0 h 3340062"/>
                      <a:gd name="connsiteX1" fmla="*/ 563 w 7510"/>
                      <a:gd name="connsiteY1" fmla="*/ 3340063 h 33400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510" h="3340062">
                        <a:moveTo>
                          <a:pt x="563" y="0"/>
                        </a:moveTo>
                        <a:lnTo>
                          <a:pt x="563" y="3340063"/>
                        </a:lnTo>
                      </a:path>
                    </a:pathLst>
                  </a:custGeom>
                  <a:solidFill>
                    <a:srgbClr val="000000"/>
                  </a:solidFill>
                  <a:ln w="7508" cap="flat">
                    <a:solidFill>
                      <a:srgbClr val="EAEAEA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9" name="Freeform: Shape 38">
                    <a:extLst>
                      <a:ext uri="{FF2B5EF4-FFF2-40B4-BE49-F238E27FC236}">
                        <a16:creationId xmlns:a16="http://schemas.microsoft.com/office/drawing/2014/main" id="{3929F9E8-D08C-91C2-57CD-BF2AAD244B04}"/>
                      </a:ext>
                    </a:extLst>
                  </p:cNvPr>
                  <p:cNvSpPr/>
                  <p:nvPr/>
                </p:nvSpPr>
                <p:spPr>
                  <a:xfrm>
                    <a:off x="5877980" y="1722933"/>
                    <a:ext cx="7510" cy="3340062"/>
                  </a:xfrm>
                  <a:custGeom>
                    <a:avLst/>
                    <a:gdLst>
                      <a:gd name="connsiteX0" fmla="*/ 600 w 7510"/>
                      <a:gd name="connsiteY0" fmla="*/ 0 h 3340062"/>
                      <a:gd name="connsiteX1" fmla="*/ 600 w 7510"/>
                      <a:gd name="connsiteY1" fmla="*/ 3340063 h 33400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510" h="3340062">
                        <a:moveTo>
                          <a:pt x="600" y="0"/>
                        </a:moveTo>
                        <a:lnTo>
                          <a:pt x="600" y="3340063"/>
                        </a:lnTo>
                      </a:path>
                    </a:pathLst>
                  </a:custGeom>
                  <a:solidFill>
                    <a:srgbClr val="000000"/>
                  </a:solidFill>
                  <a:ln w="7508" cap="flat">
                    <a:solidFill>
                      <a:srgbClr val="EAEAEA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0" name="Freeform: Shape 39">
                    <a:extLst>
                      <a:ext uri="{FF2B5EF4-FFF2-40B4-BE49-F238E27FC236}">
                        <a16:creationId xmlns:a16="http://schemas.microsoft.com/office/drawing/2014/main" id="{E68C5452-8120-E53E-E88B-BBE0D438B706}"/>
                      </a:ext>
                    </a:extLst>
                  </p:cNvPr>
                  <p:cNvSpPr/>
                  <p:nvPr/>
                </p:nvSpPr>
                <p:spPr>
                  <a:xfrm>
                    <a:off x="6154959" y="1722933"/>
                    <a:ext cx="7510" cy="3340062"/>
                  </a:xfrm>
                  <a:custGeom>
                    <a:avLst/>
                    <a:gdLst>
                      <a:gd name="connsiteX0" fmla="*/ 637 w 7510"/>
                      <a:gd name="connsiteY0" fmla="*/ 0 h 3340062"/>
                      <a:gd name="connsiteX1" fmla="*/ 637 w 7510"/>
                      <a:gd name="connsiteY1" fmla="*/ 3340063 h 33400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510" h="3340062">
                        <a:moveTo>
                          <a:pt x="637" y="0"/>
                        </a:moveTo>
                        <a:lnTo>
                          <a:pt x="637" y="3340063"/>
                        </a:lnTo>
                      </a:path>
                    </a:pathLst>
                  </a:custGeom>
                  <a:solidFill>
                    <a:srgbClr val="000000"/>
                  </a:solidFill>
                  <a:ln w="7508" cap="flat">
                    <a:solidFill>
                      <a:srgbClr val="EAEAEA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" name="Graphic 7">
                  <a:extLst>
                    <a:ext uri="{FF2B5EF4-FFF2-40B4-BE49-F238E27FC236}">
                      <a16:creationId xmlns:a16="http://schemas.microsoft.com/office/drawing/2014/main" id="{9315C68F-0606-4203-402F-816A46257E77}"/>
                    </a:ext>
                  </a:extLst>
                </p:cNvPr>
                <p:cNvGrpSpPr/>
                <p:nvPr/>
              </p:nvGrpSpPr>
              <p:grpSpPr>
                <a:xfrm>
                  <a:off x="1722994" y="1961509"/>
                  <a:ext cx="4708944" cy="2862910"/>
                  <a:chOff x="1722994" y="1961509"/>
                  <a:chExt cx="4708944" cy="2862910"/>
                </a:xfrm>
                <a:solidFill>
                  <a:srgbClr val="000000"/>
                </a:solidFill>
              </p:grpSpPr>
              <p:sp>
                <p:nvSpPr>
                  <p:cNvPr id="42" name="Freeform: Shape 41">
                    <a:extLst>
                      <a:ext uri="{FF2B5EF4-FFF2-40B4-BE49-F238E27FC236}">
                        <a16:creationId xmlns:a16="http://schemas.microsoft.com/office/drawing/2014/main" id="{8C0519BC-D103-B6F9-4C1F-CFF73CD3C743}"/>
                      </a:ext>
                    </a:extLst>
                  </p:cNvPr>
                  <p:cNvSpPr/>
                  <p:nvPr/>
                </p:nvSpPr>
                <p:spPr>
                  <a:xfrm>
                    <a:off x="1722994" y="4824420"/>
                    <a:ext cx="4708944" cy="8371"/>
                  </a:xfrm>
                  <a:custGeom>
                    <a:avLst/>
                    <a:gdLst>
                      <a:gd name="connsiteX0" fmla="*/ 0 w 4708944"/>
                      <a:gd name="connsiteY0" fmla="*/ 378 h 8371"/>
                      <a:gd name="connsiteX1" fmla="*/ 4708945 w 4708944"/>
                      <a:gd name="connsiteY1" fmla="*/ 378 h 83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08944" h="8371">
                        <a:moveTo>
                          <a:pt x="0" y="378"/>
                        </a:moveTo>
                        <a:lnTo>
                          <a:pt x="4708945" y="378"/>
                        </a:lnTo>
                      </a:path>
                    </a:pathLst>
                  </a:custGeom>
                  <a:solidFill>
                    <a:srgbClr val="000000"/>
                  </a:solidFill>
                  <a:ln w="7508" cap="flat">
                    <a:solidFill>
                      <a:srgbClr val="EAEAEA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3" name="Freeform: Shape 42">
                    <a:extLst>
                      <a:ext uri="{FF2B5EF4-FFF2-40B4-BE49-F238E27FC236}">
                        <a16:creationId xmlns:a16="http://schemas.microsoft.com/office/drawing/2014/main" id="{9A4DFE59-95D7-D86B-C6CB-D2A8C6E3C2A6}"/>
                      </a:ext>
                    </a:extLst>
                  </p:cNvPr>
                  <p:cNvSpPr/>
                  <p:nvPr/>
                </p:nvSpPr>
                <p:spPr>
                  <a:xfrm>
                    <a:off x="1722994" y="4585844"/>
                    <a:ext cx="4708944" cy="8371"/>
                  </a:xfrm>
                  <a:custGeom>
                    <a:avLst/>
                    <a:gdLst>
                      <a:gd name="connsiteX0" fmla="*/ 0 w 4708944"/>
                      <a:gd name="connsiteY0" fmla="*/ 349 h 8371"/>
                      <a:gd name="connsiteX1" fmla="*/ 4708945 w 4708944"/>
                      <a:gd name="connsiteY1" fmla="*/ 349 h 83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08944" h="8371">
                        <a:moveTo>
                          <a:pt x="0" y="349"/>
                        </a:moveTo>
                        <a:lnTo>
                          <a:pt x="4708945" y="349"/>
                        </a:lnTo>
                      </a:path>
                    </a:pathLst>
                  </a:custGeom>
                  <a:solidFill>
                    <a:srgbClr val="000000"/>
                  </a:solidFill>
                  <a:ln w="7508" cap="flat">
                    <a:solidFill>
                      <a:srgbClr val="EAEAEA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4" name="Freeform: Shape 43">
                    <a:extLst>
                      <a:ext uri="{FF2B5EF4-FFF2-40B4-BE49-F238E27FC236}">
                        <a16:creationId xmlns:a16="http://schemas.microsoft.com/office/drawing/2014/main" id="{3FF002EA-3F14-C794-51E3-FB67F3CC0223}"/>
                      </a:ext>
                    </a:extLst>
                  </p:cNvPr>
                  <p:cNvSpPr/>
                  <p:nvPr/>
                </p:nvSpPr>
                <p:spPr>
                  <a:xfrm>
                    <a:off x="1722994" y="4347268"/>
                    <a:ext cx="4708944" cy="8371"/>
                  </a:xfrm>
                  <a:custGeom>
                    <a:avLst/>
                    <a:gdLst>
                      <a:gd name="connsiteX0" fmla="*/ 0 w 4708944"/>
                      <a:gd name="connsiteY0" fmla="*/ 321 h 8371"/>
                      <a:gd name="connsiteX1" fmla="*/ 4708945 w 4708944"/>
                      <a:gd name="connsiteY1" fmla="*/ 321 h 83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08944" h="8371">
                        <a:moveTo>
                          <a:pt x="0" y="321"/>
                        </a:moveTo>
                        <a:lnTo>
                          <a:pt x="4708945" y="321"/>
                        </a:lnTo>
                      </a:path>
                    </a:pathLst>
                  </a:custGeom>
                  <a:solidFill>
                    <a:srgbClr val="000000"/>
                  </a:solidFill>
                  <a:ln w="7508" cap="flat">
                    <a:solidFill>
                      <a:srgbClr val="EAEAEA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5" name="Freeform: Shape 44">
                    <a:extLst>
                      <a:ext uri="{FF2B5EF4-FFF2-40B4-BE49-F238E27FC236}">
                        <a16:creationId xmlns:a16="http://schemas.microsoft.com/office/drawing/2014/main" id="{250A3E4A-DE59-9CF1-DB90-4F06FA881350}"/>
                      </a:ext>
                    </a:extLst>
                  </p:cNvPr>
                  <p:cNvSpPr/>
                  <p:nvPr/>
                </p:nvSpPr>
                <p:spPr>
                  <a:xfrm>
                    <a:off x="1722994" y="4108692"/>
                    <a:ext cx="4708944" cy="8371"/>
                  </a:xfrm>
                  <a:custGeom>
                    <a:avLst/>
                    <a:gdLst>
                      <a:gd name="connsiteX0" fmla="*/ 0 w 4708944"/>
                      <a:gd name="connsiteY0" fmla="*/ 292 h 8371"/>
                      <a:gd name="connsiteX1" fmla="*/ 4708945 w 4708944"/>
                      <a:gd name="connsiteY1" fmla="*/ 292 h 83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08944" h="8371">
                        <a:moveTo>
                          <a:pt x="0" y="292"/>
                        </a:moveTo>
                        <a:lnTo>
                          <a:pt x="4708945" y="292"/>
                        </a:lnTo>
                      </a:path>
                    </a:pathLst>
                  </a:custGeom>
                  <a:solidFill>
                    <a:srgbClr val="000000"/>
                  </a:solidFill>
                  <a:ln w="7508" cap="flat">
                    <a:solidFill>
                      <a:srgbClr val="EAEAEA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6" name="Freeform: Shape 45">
                    <a:extLst>
                      <a:ext uri="{FF2B5EF4-FFF2-40B4-BE49-F238E27FC236}">
                        <a16:creationId xmlns:a16="http://schemas.microsoft.com/office/drawing/2014/main" id="{97F185CC-E96F-C7DC-A279-1FC20BEBD5BF}"/>
                      </a:ext>
                    </a:extLst>
                  </p:cNvPr>
                  <p:cNvSpPr/>
                  <p:nvPr/>
                </p:nvSpPr>
                <p:spPr>
                  <a:xfrm>
                    <a:off x="1722994" y="3870116"/>
                    <a:ext cx="4708944" cy="8371"/>
                  </a:xfrm>
                  <a:custGeom>
                    <a:avLst/>
                    <a:gdLst>
                      <a:gd name="connsiteX0" fmla="*/ 0 w 4708944"/>
                      <a:gd name="connsiteY0" fmla="*/ 264 h 8371"/>
                      <a:gd name="connsiteX1" fmla="*/ 4708945 w 4708944"/>
                      <a:gd name="connsiteY1" fmla="*/ 264 h 83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08944" h="8371">
                        <a:moveTo>
                          <a:pt x="0" y="264"/>
                        </a:moveTo>
                        <a:lnTo>
                          <a:pt x="4708945" y="264"/>
                        </a:lnTo>
                      </a:path>
                    </a:pathLst>
                  </a:custGeom>
                  <a:solidFill>
                    <a:srgbClr val="000000"/>
                  </a:solidFill>
                  <a:ln w="7508" cap="flat">
                    <a:solidFill>
                      <a:srgbClr val="EAEAEA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7" name="Freeform: Shape 46">
                    <a:extLst>
                      <a:ext uri="{FF2B5EF4-FFF2-40B4-BE49-F238E27FC236}">
                        <a16:creationId xmlns:a16="http://schemas.microsoft.com/office/drawing/2014/main" id="{AAA4DFA6-4FFE-9AFA-4DB4-F25ABDBDFBEC}"/>
                      </a:ext>
                    </a:extLst>
                  </p:cNvPr>
                  <p:cNvSpPr/>
                  <p:nvPr/>
                </p:nvSpPr>
                <p:spPr>
                  <a:xfrm>
                    <a:off x="1722994" y="3631540"/>
                    <a:ext cx="4708944" cy="8371"/>
                  </a:xfrm>
                  <a:custGeom>
                    <a:avLst/>
                    <a:gdLst>
                      <a:gd name="connsiteX0" fmla="*/ 0 w 4708944"/>
                      <a:gd name="connsiteY0" fmla="*/ 235 h 8371"/>
                      <a:gd name="connsiteX1" fmla="*/ 4708945 w 4708944"/>
                      <a:gd name="connsiteY1" fmla="*/ 235 h 83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08944" h="8371">
                        <a:moveTo>
                          <a:pt x="0" y="235"/>
                        </a:moveTo>
                        <a:lnTo>
                          <a:pt x="4708945" y="235"/>
                        </a:lnTo>
                      </a:path>
                    </a:pathLst>
                  </a:custGeom>
                  <a:solidFill>
                    <a:srgbClr val="000000"/>
                  </a:solidFill>
                  <a:ln w="7508" cap="flat">
                    <a:solidFill>
                      <a:srgbClr val="EAEAEA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8" name="Freeform: Shape 47">
                    <a:extLst>
                      <a:ext uri="{FF2B5EF4-FFF2-40B4-BE49-F238E27FC236}">
                        <a16:creationId xmlns:a16="http://schemas.microsoft.com/office/drawing/2014/main" id="{CA401679-5DA5-A316-F27C-48FC39E5B1ED}"/>
                      </a:ext>
                    </a:extLst>
                  </p:cNvPr>
                  <p:cNvSpPr/>
                  <p:nvPr/>
                </p:nvSpPr>
                <p:spPr>
                  <a:xfrm>
                    <a:off x="1722994" y="3392964"/>
                    <a:ext cx="4708944" cy="8371"/>
                  </a:xfrm>
                  <a:custGeom>
                    <a:avLst/>
                    <a:gdLst>
                      <a:gd name="connsiteX0" fmla="*/ 0 w 4708944"/>
                      <a:gd name="connsiteY0" fmla="*/ 207 h 8371"/>
                      <a:gd name="connsiteX1" fmla="*/ 4708945 w 4708944"/>
                      <a:gd name="connsiteY1" fmla="*/ 207 h 83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08944" h="8371">
                        <a:moveTo>
                          <a:pt x="0" y="207"/>
                        </a:moveTo>
                        <a:lnTo>
                          <a:pt x="4708945" y="207"/>
                        </a:lnTo>
                      </a:path>
                    </a:pathLst>
                  </a:custGeom>
                  <a:solidFill>
                    <a:srgbClr val="000000"/>
                  </a:solidFill>
                  <a:ln w="7508" cap="flat">
                    <a:solidFill>
                      <a:srgbClr val="EAEAEA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9" name="Freeform: Shape 48">
                    <a:extLst>
                      <a:ext uri="{FF2B5EF4-FFF2-40B4-BE49-F238E27FC236}">
                        <a16:creationId xmlns:a16="http://schemas.microsoft.com/office/drawing/2014/main" id="{A600686D-1784-0E38-3122-CD8E0EC5AFF1}"/>
                      </a:ext>
                    </a:extLst>
                  </p:cNvPr>
                  <p:cNvSpPr/>
                  <p:nvPr/>
                </p:nvSpPr>
                <p:spPr>
                  <a:xfrm>
                    <a:off x="1722994" y="3154388"/>
                    <a:ext cx="4708944" cy="8371"/>
                  </a:xfrm>
                  <a:custGeom>
                    <a:avLst/>
                    <a:gdLst>
                      <a:gd name="connsiteX0" fmla="*/ 0 w 4708944"/>
                      <a:gd name="connsiteY0" fmla="*/ 178 h 8371"/>
                      <a:gd name="connsiteX1" fmla="*/ 4708945 w 4708944"/>
                      <a:gd name="connsiteY1" fmla="*/ 178 h 83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08944" h="8371">
                        <a:moveTo>
                          <a:pt x="0" y="178"/>
                        </a:moveTo>
                        <a:lnTo>
                          <a:pt x="4708945" y="178"/>
                        </a:lnTo>
                      </a:path>
                    </a:pathLst>
                  </a:custGeom>
                  <a:solidFill>
                    <a:srgbClr val="000000"/>
                  </a:solidFill>
                  <a:ln w="7508" cap="flat">
                    <a:solidFill>
                      <a:srgbClr val="EAEAEA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0" name="Freeform: Shape 49">
                    <a:extLst>
                      <a:ext uri="{FF2B5EF4-FFF2-40B4-BE49-F238E27FC236}">
                        <a16:creationId xmlns:a16="http://schemas.microsoft.com/office/drawing/2014/main" id="{287341AF-2B2F-0020-C5CE-338255D9C629}"/>
                      </a:ext>
                    </a:extLst>
                  </p:cNvPr>
                  <p:cNvSpPr/>
                  <p:nvPr/>
                </p:nvSpPr>
                <p:spPr>
                  <a:xfrm>
                    <a:off x="1722994" y="2915813"/>
                    <a:ext cx="4708944" cy="8371"/>
                  </a:xfrm>
                  <a:custGeom>
                    <a:avLst/>
                    <a:gdLst>
                      <a:gd name="connsiteX0" fmla="*/ 0 w 4708944"/>
                      <a:gd name="connsiteY0" fmla="*/ 150 h 8371"/>
                      <a:gd name="connsiteX1" fmla="*/ 4708945 w 4708944"/>
                      <a:gd name="connsiteY1" fmla="*/ 150 h 83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08944" h="8371">
                        <a:moveTo>
                          <a:pt x="0" y="150"/>
                        </a:moveTo>
                        <a:lnTo>
                          <a:pt x="4708945" y="150"/>
                        </a:lnTo>
                      </a:path>
                    </a:pathLst>
                  </a:custGeom>
                  <a:solidFill>
                    <a:srgbClr val="000000"/>
                  </a:solidFill>
                  <a:ln w="7508" cap="flat">
                    <a:solidFill>
                      <a:srgbClr val="EAEAEA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1" name="Freeform: Shape 50">
                    <a:extLst>
                      <a:ext uri="{FF2B5EF4-FFF2-40B4-BE49-F238E27FC236}">
                        <a16:creationId xmlns:a16="http://schemas.microsoft.com/office/drawing/2014/main" id="{AD8FA7AA-0809-A44A-49DF-B1D4CB26460D}"/>
                      </a:ext>
                    </a:extLst>
                  </p:cNvPr>
                  <p:cNvSpPr/>
                  <p:nvPr/>
                </p:nvSpPr>
                <p:spPr>
                  <a:xfrm>
                    <a:off x="1722994" y="2677237"/>
                    <a:ext cx="4708944" cy="8371"/>
                  </a:xfrm>
                  <a:custGeom>
                    <a:avLst/>
                    <a:gdLst>
                      <a:gd name="connsiteX0" fmla="*/ 0 w 4708944"/>
                      <a:gd name="connsiteY0" fmla="*/ 121 h 8371"/>
                      <a:gd name="connsiteX1" fmla="*/ 4708945 w 4708944"/>
                      <a:gd name="connsiteY1" fmla="*/ 121 h 83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08944" h="8371">
                        <a:moveTo>
                          <a:pt x="0" y="121"/>
                        </a:moveTo>
                        <a:lnTo>
                          <a:pt x="4708945" y="121"/>
                        </a:lnTo>
                      </a:path>
                    </a:pathLst>
                  </a:custGeom>
                  <a:solidFill>
                    <a:srgbClr val="000000"/>
                  </a:solidFill>
                  <a:ln w="7508" cap="flat">
                    <a:solidFill>
                      <a:srgbClr val="EAEAEA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2" name="Freeform: Shape 51">
                    <a:extLst>
                      <a:ext uri="{FF2B5EF4-FFF2-40B4-BE49-F238E27FC236}">
                        <a16:creationId xmlns:a16="http://schemas.microsoft.com/office/drawing/2014/main" id="{60D06023-C875-FD10-E039-F2A1BC16779C}"/>
                      </a:ext>
                    </a:extLst>
                  </p:cNvPr>
                  <p:cNvSpPr/>
                  <p:nvPr/>
                </p:nvSpPr>
                <p:spPr>
                  <a:xfrm>
                    <a:off x="1722994" y="2438661"/>
                    <a:ext cx="4708944" cy="8371"/>
                  </a:xfrm>
                  <a:custGeom>
                    <a:avLst/>
                    <a:gdLst>
                      <a:gd name="connsiteX0" fmla="*/ 0 w 4708944"/>
                      <a:gd name="connsiteY0" fmla="*/ 93 h 8371"/>
                      <a:gd name="connsiteX1" fmla="*/ 4708945 w 4708944"/>
                      <a:gd name="connsiteY1" fmla="*/ 93 h 83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08944" h="8371">
                        <a:moveTo>
                          <a:pt x="0" y="93"/>
                        </a:moveTo>
                        <a:lnTo>
                          <a:pt x="4708945" y="93"/>
                        </a:lnTo>
                      </a:path>
                    </a:pathLst>
                  </a:custGeom>
                  <a:solidFill>
                    <a:srgbClr val="000000"/>
                  </a:solidFill>
                  <a:ln w="7508" cap="flat">
                    <a:solidFill>
                      <a:srgbClr val="EAEAEA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" name="Freeform: Shape 52">
                    <a:extLst>
                      <a:ext uri="{FF2B5EF4-FFF2-40B4-BE49-F238E27FC236}">
                        <a16:creationId xmlns:a16="http://schemas.microsoft.com/office/drawing/2014/main" id="{340E37A1-7CDF-6513-8BFC-8AD0F05A97A2}"/>
                      </a:ext>
                    </a:extLst>
                  </p:cNvPr>
                  <p:cNvSpPr/>
                  <p:nvPr/>
                </p:nvSpPr>
                <p:spPr>
                  <a:xfrm>
                    <a:off x="1722994" y="2200085"/>
                    <a:ext cx="4708944" cy="8371"/>
                  </a:xfrm>
                  <a:custGeom>
                    <a:avLst/>
                    <a:gdLst>
                      <a:gd name="connsiteX0" fmla="*/ 0 w 4708944"/>
                      <a:gd name="connsiteY0" fmla="*/ 64 h 8371"/>
                      <a:gd name="connsiteX1" fmla="*/ 4708945 w 4708944"/>
                      <a:gd name="connsiteY1" fmla="*/ 64 h 83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08944" h="8371">
                        <a:moveTo>
                          <a:pt x="0" y="64"/>
                        </a:moveTo>
                        <a:lnTo>
                          <a:pt x="4708945" y="64"/>
                        </a:lnTo>
                      </a:path>
                    </a:pathLst>
                  </a:custGeom>
                  <a:solidFill>
                    <a:srgbClr val="000000"/>
                  </a:solidFill>
                  <a:ln w="7508" cap="flat">
                    <a:solidFill>
                      <a:srgbClr val="EAEAEA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4" name="Freeform: Shape 53">
                    <a:extLst>
                      <a:ext uri="{FF2B5EF4-FFF2-40B4-BE49-F238E27FC236}">
                        <a16:creationId xmlns:a16="http://schemas.microsoft.com/office/drawing/2014/main" id="{05E1EA49-D2E8-A9EB-5563-4838657A9549}"/>
                      </a:ext>
                    </a:extLst>
                  </p:cNvPr>
                  <p:cNvSpPr/>
                  <p:nvPr/>
                </p:nvSpPr>
                <p:spPr>
                  <a:xfrm>
                    <a:off x="1722994" y="1961509"/>
                    <a:ext cx="4708944" cy="8371"/>
                  </a:xfrm>
                  <a:custGeom>
                    <a:avLst/>
                    <a:gdLst>
                      <a:gd name="connsiteX0" fmla="*/ 0 w 4708944"/>
                      <a:gd name="connsiteY0" fmla="*/ 36 h 8371"/>
                      <a:gd name="connsiteX1" fmla="*/ 4708945 w 4708944"/>
                      <a:gd name="connsiteY1" fmla="*/ 36 h 83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08944" h="8371">
                        <a:moveTo>
                          <a:pt x="0" y="36"/>
                        </a:moveTo>
                        <a:lnTo>
                          <a:pt x="4708945" y="36"/>
                        </a:lnTo>
                      </a:path>
                    </a:pathLst>
                  </a:custGeom>
                  <a:solidFill>
                    <a:srgbClr val="000000"/>
                  </a:solidFill>
                  <a:ln w="7508" cap="flat">
                    <a:solidFill>
                      <a:srgbClr val="EAEAEA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0D8E11D4-7402-FC56-1C4F-1415E4C86533}"/>
                  </a:ext>
                </a:extLst>
              </p:cNvPr>
              <p:cNvSpPr/>
              <p:nvPr/>
            </p:nvSpPr>
            <p:spPr>
              <a:xfrm>
                <a:off x="1370011" y="1664336"/>
                <a:ext cx="7510" cy="8371"/>
              </a:xfrm>
              <a:custGeom>
                <a:avLst/>
                <a:gdLst/>
                <a:ahLst/>
                <a:cxnLst/>
                <a:rect l="l" t="t" r="r" b="b"/>
                <a:pathLst>
                  <a:path w="7510" h="8371"/>
                </a:pathLst>
              </a:custGeom>
              <a:solidFill>
                <a:srgbClr val="000000"/>
              </a:solidFill>
              <a:ln w="7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DDD2929B-876E-EFC9-3775-5772A89227BA}"/>
                  </a:ext>
                </a:extLst>
              </p:cNvPr>
              <p:cNvSpPr/>
              <p:nvPr/>
            </p:nvSpPr>
            <p:spPr>
              <a:xfrm>
                <a:off x="1370011" y="1664336"/>
                <a:ext cx="7510" cy="8371"/>
              </a:xfrm>
              <a:custGeom>
                <a:avLst/>
                <a:gdLst/>
                <a:ahLst/>
                <a:cxnLst/>
                <a:rect l="l" t="t" r="r" b="b"/>
                <a:pathLst>
                  <a:path w="7510" h="8371"/>
                </a:pathLst>
              </a:custGeom>
              <a:solidFill>
                <a:srgbClr val="000000"/>
              </a:solidFill>
              <a:ln w="7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7" name="Graphic 7">
                <a:extLst>
                  <a:ext uri="{FF2B5EF4-FFF2-40B4-BE49-F238E27FC236}">
                    <a16:creationId xmlns:a16="http://schemas.microsoft.com/office/drawing/2014/main" id="{A07E6792-619D-3400-A604-2DA60AF4E213}"/>
                  </a:ext>
                </a:extLst>
              </p:cNvPr>
              <p:cNvGrpSpPr/>
              <p:nvPr/>
            </p:nvGrpSpPr>
            <p:grpSpPr>
              <a:xfrm>
                <a:off x="1831367" y="2109845"/>
                <a:ext cx="4635036" cy="2948469"/>
                <a:chOff x="1831367" y="2109845"/>
                <a:chExt cx="4635036" cy="2948469"/>
              </a:xfrm>
              <a:noFill/>
            </p:grpSpPr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8AD5D301-9CC1-CCA9-1FAE-38906FC37CF1}"/>
                    </a:ext>
                  </a:extLst>
                </p:cNvPr>
                <p:cNvSpPr/>
                <p:nvPr/>
              </p:nvSpPr>
              <p:spPr>
                <a:xfrm>
                  <a:off x="1852607" y="2120852"/>
                  <a:ext cx="4613796" cy="2937462"/>
                </a:xfrm>
                <a:custGeom>
                  <a:avLst/>
                  <a:gdLst>
                    <a:gd name="connsiteX0" fmla="*/ 47 w 9945034"/>
                    <a:gd name="connsiteY0" fmla="*/ 3091532 h 3091524"/>
                    <a:gd name="connsiteX1" fmla="*/ 1958127 w 9945034"/>
                    <a:gd name="connsiteY1" fmla="*/ 3086844 h 3091524"/>
                    <a:gd name="connsiteX2" fmla="*/ 2244944 w 9945034"/>
                    <a:gd name="connsiteY2" fmla="*/ 3077385 h 3091524"/>
                    <a:gd name="connsiteX3" fmla="*/ 2536343 w 9945034"/>
                    <a:gd name="connsiteY3" fmla="*/ 3052188 h 3091524"/>
                    <a:gd name="connsiteX4" fmla="*/ 2832173 w 9945034"/>
                    <a:gd name="connsiteY4" fmla="*/ 2996102 h 3091524"/>
                    <a:gd name="connsiteX5" fmla="*/ 3129505 w 9945034"/>
                    <a:gd name="connsiteY5" fmla="*/ 2922101 h 3091524"/>
                    <a:gd name="connsiteX6" fmla="*/ 3453123 w 9945034"/>
                    <a:gd name="connsiteY6" fmla="*/ 2773096 h 3091524"/>
                    <a:gd name="connsiteX7" fmla="*/ 3798070 w 9945034"/>
                    <a:gd name="connsiteY7" fmla="*/ 2544817 h 3091524"/>
                    <a:gd name="connsiteX8" fmla="*/ 4172682 w 9945034"/>
                    <a:gd name="connsiteY8" fmla="*/ 2236844 h 3091524"/>
                    <a:gd name="connsiteX9" fmla="*/ 4564193 w 9945034"/>
                    <a:gd name="connsiteY9" fmla="*/ 1890281 h 3091524"/>
                    <a:gd name="connsiteX10" fmla="*/ 4983567 w 9945034"/>
                    <a:gd name="connsiteY10" fmla="*/ 1499436 h 3091524"/>
                    <a:gd name="connsiteX11" fmla="*/ 5328064 w 9945034"/>
                    <a:gd name="connsiteY11" fmla="*/ 1087746 h 3091524"/>
                    <a:gd name="connsiteX12" fmla="*/ 5705906 w 9945034"/>
                    <a:gd name="connsiteY12" fmla="*/ 771821 h 3091524"/>
                    <a:gd name="connsiteX13" fmla="*/ 6097792 w 9945034"/>
                    <a:gd name="connsiteY13" fmla="*/ 539356 h 3091524"/>
                    <a:gd name="connsiteX14" fmla="*/ 6432675 w 9945034"/>
                    <a:gd name="connsiteY14" fmla="*/ 267045 h 3091524"/>
                    <a:gd name="connsiteX15" fmla="*/ 6810217 w 9945034"/>
                    <a:gd name="connsiteY15" fmla="*/ 300696 h 3091524"/>
                    <a:gd name="connsiteX16" fmla="*/ 7139768 w 9945034"/>
                    <a:gd name="connsiteY16" fmla="*/ 128587 h 3091524"/>
                    <a:gd name="connsiteX17" fmla="*/ 7466390 w 9945034"/>
                    <a:gd name="connsiteY17" fmla="*/ 7 h 3091524"/>
                    <a:gd name="connsiteX18" fmla="*/ 7876301 w 9945034"/>
                    <a:gd name="connsiteY18" fmla="*/ 112431 h 3091524"/>
                    <a:gd name="connsiteX19" fmla="*/ 8217944 w 9945034"/>
                    <a:gd name="connsiteY19" fmla="*/ 148175 h 3091524"/>
                    <a:gd name="connsiteX20" fmla="*/ 8696123 w 9945034"/>
                    <a:gd name="connsiteY20" fmla="*/ 481679 h 3091524"/>
                    <a:gd name="connsiteX21" fmla="*/ 9019290 w 9945034"/>
                    <a:gd name="connsiteY21" fmla="*/ 707698 h 3091524"/>
                    <a:gd name="connsiteX22" fmla="*/ 9324733 w 9945034"/>
                    <a:gd name="connsiteY22" fmla="*/ 775337 h 3091524"/>
                    <a:gd name="connsiteX23" fmla="*/ 9643694 w 9945034"/>
                    <a:gd name="connsiteY23" fmla="*/ 992901 h 3091524"/>
                    <a:gd name="connsiteX24" fmla="*/ 9945082 w 9945034"/>
                    <a:gd name="connsiteY24" fmla="*/ 936313 h 3091524"/>
                    <a:gd name="connsiteX0" fmla="*/ 0 w 9945035"/>
                    <a:gd name="connsiteY0" fmla="*/ 3091525 h 3091525"/>
                    <a:gd name="connsiteX1" fmla="*/ 1958080 w 9945035"/>
                    <a:gd name="connsiteY1" fmla="*/ 3086837 h 3091525"/>
                    <a:gd name="connsiteX2" fmla="*/ 2244897 w 9945035"/>
                    <a:gd name="connsiteY2" fmla="*/ 3077378 h 3091525"/>
                    <a:gd name="connsiteX3" fmla="*/ 2536296 w 9945035"/>
                    <a:gd name="connsiteY3" fmla="*/ 3052181 h 3091525"/>
                    <a:gd name="connsiteX4" fmla="*/ 2832126 w 9945035"/>
                    <a:gd name="connsiteY4" fmla="*/ 2996095 h 3091525"/>
                    <a:gd name="connsiteX5" fmla="*/ 3129458 w 9945035"/>
                    <a:gd name="connsiteY5" fmla="*/ 2922094 h 3091525"/>
                    <a:gd name="connsiteX6" fmla="*/ 3453076 w 9945035"/>
                    <a:gd name="connsiteY6" fmla="*/ 2773089 h 3091525"/>
                    <a:gd name="connsiteX7" fmla="*/ 3798023 w 9945035"/>
                    <a:gd name="connsiteY7" fmla="*/ 2544810 h 3091525"/>
                    <a:gd name="connsiteX8" fmla="*/ 4172635 w 9945035"/>
                    <a:gd name="connsiteY8" fmla="*/ 2236837 h 3091525"/>
                    <a:gd name="connsiteX9" fmla="*/ 4564146 w 9945035"/>
                    <a:gd name="connsiteY9" fmla="*/ 1890274 h 3091525"/>
                    <a:gd name="connsiteX10" fmla="*/ 4983520 w 9945035"/>
                    <a:gd name="connsiteY10" fmla="*/ 1499429 h 3091525"/>
                    <a:gd name="connsiteX11" fmla="*/ 5328017 w 9945035"/>
                    <a:gd name="connsiteY11" fmla="*/ 1087739 h 3091525"/>
                    <a:gd name="connsiteX12" fmla="*/ 5705859 w 9945035"/>
                    <a:gd name="connsiteY12" fmla="*/ 771814 h 3091525"/>
                    <a:gd name="connsiteX13" fmla="*/ 6097745 w 9945035"/>
                    <a:gd name="connsiteY13" fmla="*/ 539349 h 3091525"/>
                    <a:gd name="connsiteX14" fmla="*/ 6432628 w 9945035"/>
                    <a:gd name="connsiteY14" fmla="*/ 267038 h 3091525"/>
                    <a:gd name="connsiteX15" fmla="*/ 6810170 w 9945035"/>
                    <a:gd name="connsiteY15" fmla="*/ 300689 h 3091525"/>
                    <a:gd name="connsiteX16" fmla="*/ 7139721 w 9945035"/>
                    <a:gd name="connsiteY16" fmla="*/ 128580 h 3091525"/>
                    <a:gd name="connsiteX17" fmla="*/ 7466343 w 9945035"/>
                    <a:gd name="connsiteY17" fmla="*/ 0 h 3091525"/>
                    <a:gd name="connsiteX18" fmla="*/ 7876254 w 9945035"/>
                    <a:gd name="connsiteY18" fmla="*/ 112424 h 3091525"/>
                    <a:gd name="connsiteX19" fmla="*/ 8217897 w 9945035"/>
                    <a:gd name="connsiteY19" fmla="*/ 148168 h 3091525"/>
                    <a:gd name="connsiteX20" fmla="*/ 8696076 w 9945035"/>
                    <a:gd name="connsiteY20" fmla="*/ 481672 h 3091525"/>
                    <a:gd name="connsiteX21" fmla="*/ 9019243 w 9945035"/>
                    <a:gd name="connsiteY21" fmla="*/ 707691 h 3091525"/>
                    <a:gd name="connsiteX22" fmla="*/ 9324686 w 9945035"/>
                    <a:gd name="connsiteY22" fmla="*/ 775330 h 3091525"/>
                    <a:gd name="connsiteX23" fmla="*/ 9225357 w 9945035"/>
                    <a:gd name="connsiteY23" fmla="*/ 49311 h 3091525"/>
                    <a:gd name="connsiteX24" fmla="*/ 9945035 w 9945035"/>
                    <a:gd name="connsiteY24" fmla="*/ 936306 h 3091525"/>
                    <a:gd name="connsiteX0" fmla="*/ 0 w 9324686"/>
                    <a:gd name="connsiteY0" fmla="*/ 3283628 h 3283628"/>
                    <a:gd name="connsiteX1" fmla="*/ 1958080 w 9324686"/>
                    <a:gd name="connsiteY1" fmla="*/ 3278940 h 3283628"/>
                    <a:gd name="connsiteX2" fmla="*/ 2244897 w 9324686"/>
                    <a:gd name="connsiteY2" fmla="*/ 3269481 h 3283628"/>
                    <a:gd name="connsiteX3" fmla="*/ 2536296 w 9324686"/>
                    <a:gd name="connsiteY3" fmla="*/ 3244284 h 3283628"/>
                    <a:gd name="connsiteX4" fmla="*/ 2832126 w 9324686"/>
                    <a:gd name="connsiteY4" fmla="*/ 3188198 h 3283628"/>
                    <a:gd name="connsiteX5" fmla="*/ 3129458 w 9324686"/>
                    <a:gd name="connsiteY5" fmla="*/ 3114197 h 3283628"/>
                    <a:gd name="connsiteX6" fmla="*/ 3453076 w 9324686"/>
                    <a:gd name="connsiteY6" fmla="*/ 2965192 h 3283628"/>
                    <a:gd name="connsiteX7" fmla="*/ 3798023 w 9324686"/>
                    <a:gd name="connsiteY7" fmla="*/ 2736913 h 3283628"/>
                    <a:gd name="connsiteX8" fmla="*/ 4172635 w 9324686"/>
                    <a:gd name="connsiteY8" fmla="*/ 2428940 h 3283628"/>
                    <a:gd name="connsiteX9" fmla="*/ 4564146 w 9324686"/>
                    <a:gd name="connsiteY9" fmla="*/ 2082377 h 3283628"/>
                    <a:gd name="connsiteX10" fmla="*/ 4983520 w 9324686"/>
                    <a:gd name="connsiteY10" fmla="*/ 1691532 h 3283628"/>
                    <a:gd name="connsiteX11" fmla="*/ 5328017 w 9324686"/>
                    <a:gd name="connsiteY11" fmla="*/ 1279842 h 3283628"/>
                    <a:gd name="connsiteX12" fmla="*/ 5705859 w 9324686"/>
                    <a:gd name="connsiteY12" fmla="*/ 963917 h 3283628"/>
                    <a:gd name="connsiteX13" fmla="*/ 6097745 w 9324686"/>
                    <a:gd name="connsiteY13" fmla="*/ 731452 h 3283628"/>
                    <a:gd name="connsiteX14" fmla="*/ 6432628 w 9324686"/>
                    <a:gd name="connsiteY14" fmla="*/ 459141 h 3283628"/>
                    <a:gd name="connsiteX15" fmla="*/ 6810170 w 9324686"/>
                    <a:gd name="connsiteY15" fmla="*/ 492792 h 3283628"/>
                    <a:gd name="connsiteX16" fmla="*/ 7139721 w 9324686"/>
                    <a:gd name="connsiteY16" fmla="*/ 320683 h 3283628"/>
                    <a:gd name="connsiteX17" fmla="*/ 7466343 w 9324686"/>
                    <a:gd name="connsiteY17" fmla="*/ 192103 h 3283628"/>
                    <a:gd name="connsiteX18" fmla="*/ 7876254 w 9324686"/>
                    <a:gd name="connsiteY18" fmla="*/ 304527 h 3283628"/>
                    <a:gd name="connsiteX19" fmla="*/ 8217897 w 9324686"/>
                    <a:gd name="connsiteY19" fmla="*/ 340271 h 3283628"/>
                    <a:gd name="connsiteX20" fmla="*/ 8696076 w 9324686"/>
                    <a:gd name="connsiteY20" fmla="*/ 673775 h 3283628"/>
                    <a:gd name="connsiteX21" fmla="*/ 9019243 w 9324686"/>
                    <a:gd name="connsiteY21" fmla="*/ 899794 h 3283628"/>
                    <a:gd name="connsiteX22" fmla="*/ 9324686 w 9324686"/>
                    <a:gd name="connsiteY22" fmla="*/ 967433 h 3283628"/>
                    <a:gd name="connsiteX23" fmla="*/ 9225357 w 9324686"/>
                    <a:gd name="connsiteY23" fmla="*/ 241414 h 3283628"/>
                    <a:gd name="connsiteX24" fmla="*/ 7707673 w 9324686"/>
                    <a:gd name="connsiteY24" fmla="*/ 0 h 3283628"/>
                    <a:gd name="connsiteX0" fmla="*/ 0 w 9229598"/>
                    <a:gd name="connsiteY0" fmla="*/ 3283628 h 3283628"/>
                    <a:gd name="connsiteX1" fmla="*/ 1958080 w 9229598"/>
                    <a:gd name="connsiteY1" fmla="*/ 3278940 h 3283628"/>
                    <a:gd name="connsiteX2" fmla="*/ 2244897 w 9229598"/>
                    <a:gd name="connsiteY2" fmla="*/ 3269481 h 3283628"/>
                    <a:gd name="connsiteX3" fmla="*/ 2536296 w 9229598"/>
                    <a:gd name="connsiteY3" fmla="*/ 3244284 h 3283628"/>
                    <a:gd name="connsiteX4" fmla="*/ 2832126 w 9229598"/>
                    <a:gd name="connsiteY4" fmla="*/ 3188198 h 3283628"/>
                    <a:gd name="connsiteX5" fmla="*/ 3129458 w 9229598"/>
                    <a:gd name="connsiteY5" fmla="*/ 3114197 h 3283628"/>
                    <a:gd name="connsiteX6" fmla="*/ 3453076 w 9229598"/>
                    <a:gd name="connsiteY6" fmla="*/ 2965192 h 3283628"/>
                    <a:gd name="connsiteX7" fmla="*/ 3798023 w 9229598"/>
                    <a:gd name="connsiteY7" fmla="*/ 2736913 h 3283628"/>
                    <a:gd name="connsiteX8" fmla="*/ 4172635 w 9229598"/>
                    <a:gd name="connsiteY8" fmla="*/ 2428940 h 3283628"/>
                    <a:gd name="connsiteX9" fmla="*/ 4564146 w 9229598"/>
                    <a:gd name="connsiteY9" fmla="*/ 2082377 h 3283628"/>
                    <a:gd name="connsiteX10" fmla="*/ 4983520 w 9229598"/>
                    <a:gd name="connsiteY10" fmla="*/ 1691532 h 3283628"/>
                    <a:gd name="connsiteX11" fmla="*/ 5328017 w 9229598"/>
                    <a:gd name="connsiteY11" fmla="*/ 1279842 h 3283628"/>
                    <a:gd name="connsiteX12" fmla="*/ 5705859 w 9229598"/>
                    <a:gd name="connsiteY12" fmla="*/ 963917 h 3283628"/>
                    <a:gd name="connsiteX13" fmla="*/ 6097745 w 9229598"/>
                    <a:gd name="connsiteY13" fmla="*/ 731452 h 3283628"/>
                    <a:gd name="connsiteX14" fmla="*/ 6432628 w 9229598"/>
                    <a:gd name="connsiteY14" fmla="*/ 459141 h 3283628"/>
                    <a:gd name="connsiteX15" fmla="*/ 6810170 w 9229598"/>
                    <a:gd name="connsiteY15" fmla="*/ 492792 h 3283628"/>
                    <a:gd name="connsiteX16" fmla="*/ 7139721 w 9229598"/>
                    <a:gd name="connsiteY16" fmla="*/ 320683 h 3283628"/>
                    <a:gd name="connsiteX17" fmla="*/ 7466343 w 9229598"/>
                    <a:gd name="connsiteY17" fmla="*/ 192103 h 3283628"/>
                    <a:gd name="connsiteX18" fmla="*/ 7876254 w 9229598"/>
                    <a:gd name="connsiteY18" fmla="*/ 304527 h 3283628"/>
                    <a:gd name="connsiteX19" fmla="*/ 8217897 w 9229598"/>
                    <a:gd name="connsiteY19" fmla="*/ 340271 h 3283628"/>
                    <a:gd name="connsiteX20" fmla="*/ 8696076 w 9229598"/>
                    <a:gd name="connsiteY20" fmla="*/ 673775 h 3283628"/>
                    <a:gd name="connsiteX21" fmla="*/ 9019243 w 9229598"/>
                    <a:gd name="connsiteY21" fmla="*/ 899794 h 3283628"/>
                    <a:gd name="connsiteX22" fmla="*/ 7495886 w 9229598"/>
                    <a:gd name="connsiteY22" fmla="*/ 539416 h 3283628"/>
                    <a:gd name="connsiteX23" fmla="*/ 9225357 w 9229598"/>
                    <a:gd name="connsiteY23" fmla="*/ 241414 h 3283628"/>
                    <a:gd name="connsiteX24" fmla="*/ 7707673 w 9229598"/>
                    <a:gd name="connsiteY24" fmla="*/ 0 h 3283628"/>
                    <a:gd name="connsiteX0" fmla="*/ 0 w 9229598"/>
                    <a:gd name="connsiteY0" fmla="*/ 3358883 h 3358883"/>
                    <a:gd name="connsiteX1" fmla="*/ 1958080 w 9229598"/>
                    <a:gd name="connsiteY1" fmla="*/ 3354195 h 3358883"/>
                    <a:gd name="connsiteX2" fmla="*/ 2244897 w 9229598"/>
                    <a:gd name="connsiteY2" fmla="*/ 3344736 h 3358883"/>
                    <a:gd name="connsiteX3" fmla="*/ 2536296 w 9229598"/>
                    <a:gd name="connsiteY3" fmla="*/ 3319539 h 3358883"/>
                    <a:gd name="connsiteX4" fmla="*/ 2832126 w 9229598"/>
                    <a:gd name="connsiteY4" fmla="*/ 3263453 h 3358883"/>
                    <a:gd name="connsiteX5" fmla="*/ 3129458 w 9229598"/>
                    <a:gd name="connsiteY5" fmla="*/ 3189452 h 3358883"/>
                    <a:gd name="connsiteX6" fmla="*/ 3453076 w 9229598"/>
                    <a:gd name="connsiteY6" fmla="*/ 3040447 h 3358883"/>
                    <a:gd name="connsiteX7" fmla="*/ 3798023 w 9229598"/>
                    <a:gd name="connsiteY7" fmla="*/ 2812168 h 3358883"/>
                    <a:gd name="connsiteX8" fmla="*/ 4172635 w 9229598"/>
                    <a:gd name="connsiteY8" fmla="*/ 2504195 h 3358883"/>
                    <a:gd name="connsiteX9" fmla="*/ 4564146 w 9229598"/>
                    <a:gd name="connsiteY9" fmla="*/ 2157632 h 3358883"/>
                    <a:gd name="connsiteX10" fmla="*/ 4983520 w 9229598"/>
                    <a:gd name="connsiteY10" fmla="*/ 1766787 h 3358883"/>
                    <a:gd name="connsiteX11" fmla="*/ 5328017 w 9229598"/>
                    <a:gd name="connsiteY11" fmla="*/ 1355097 h 3358883"/>
                    <a:gd name="connsiteX12" fmla="*/ 5705859 w 9229598"/>
                    <a:gd name="connsiteY12" fmla="*/ 1039172 h 3358883"/>
                    <a:gd name="connsiteX13" fmla="*/ 6097745 w 9229598"/>
                    <a:gd name="connsiteY13" fmla="*/ 806707 h 3358883"/>
                    <a:gd name="connsiteX14" fmla="*/ 6432628 w 9229598"/>
                    <a:gd name="connsiteY14" fmla="*/ 534396 h 3358883"/>
                    <a:gd name="connsiteX15" fmla="*/ 6810170 w 9229598"/>
                    <a:gd name="connsiteY15" fmla="*/ 568047 h 3358883"/>
                    <a:gd name="connsiteX16" fmla="*/ 7139721 w 9229598"/>
                    <a:gd name="connsiteY16" fmla="*/ 395938 h 3358883"/>
                    <a:gd name="connsiteX17" fmla="*/ 7466343 w 9229598"/>
                    <a:gd name="connsiteY17" fmla="*/ 267358 h 3358883"/>
                    <a:gd name="connsiteX18" fmla="*/ 7876254 w 9229598"/>
                    <a:gd name="connsiteY18" fmla="*/ 379782 h 3358883"/>
                    <a:gd name="connsiteX19" fmla="*/ 8217897 w 9229598"/>
                    <a:gd name="connsiteY19" fmla="*/ 415526 h 3358883"/>
                    <a:gd name="connsiteX20" fmla="*/ 7110468 w 9229598"/>
                    <a:gd name="connsiteY20" fmla="*/ 0 h 3358883"/>
                    <a:gd name="connsiteX21" fmla="*/ 9019243 w 9229598"/>
                    <a:gd name="connsiteY21" fmla="*/ 975049 h 3358883"/>
                    <a:gd name="connsiteX22" fmla="*/ 7495886 w 9229598"/>
                    <a:gd name="connsiteY22" fmla="*/ 614671 h 3358883"/>
                    <a:gd name="connsiteX23" fmla="*/ 9225357 w 9229598"/>
                    <a:gd name="connsiteY23" fmla="*/ 316669 h 3358883"/>
                    <a:gd name="connsiteX24" fmla="*/ 7707673 w 9229598"/>
                    <a:gd name="connsiteY24" fmla="*/ 75255 h 3358883"/>
                    <a:gd name="connsiteX0" fmla="*/ 0 w 9229598"/>
                    <a:gd name="connsiteY0" fmla="*/ 3358883 h 3358883"/>
                    <a:gd name="connsiteX1" fmla="*/ 1958080 w 9229598"/>
                    <a:gd name="connsiteY1" fmla="*/ 3354195 h 3358883"/>
                    <a:gd name="connsiteX2" fmla="*/ 2244897 w 9229598"/>
                    <a:gd name="connsiteY2" fmla="*/ 3344736 h 3358883"/>
                    <a:gd name="connsiteX3" fmla="*/ 2536296 w 9229598"/>
                    <a:gd name="connsiteY3" fmla="*/ 3319539 h 3358883"/>
                    <a:gd name="connsiteX4" fmla="*/ 2832126 w 9229598"/>
                    <a:gd name="connsiteY4" fmla="*/ 3263453 h 3358883"/>
                    <a:gd name="connsiteX5" fmla="*/ 3129458 w 9229598"/>
                    <a:gd name="connsiteY5" fmla="*/ 3189452 h 3358883"/>
                    <a:gd name="connsiteX6" fmla="*/ 3453076 w 9229598"/>
                    <a:gd name="connsiteY6" fmla="*/ 3040447 h 3358883"/>
                    <a:gd name="connsiteX7" fmla="*/ 3798023 w 9229598"/>
                    <a:gd name="connsiteY7" fmla="*/ 2812168 h 3358883"/>
                    <a:gd name="connsiteX8" fmla="*/ 4172635 w 9229598"/>
                    <a:gd name="connsiteY8" fmla="*/ 2504195 h 3358883"/>
                    <a:gd name="connsiteX9" fmla="*/ 4564146 w 9229598"/>
                    <a:gd name="connsiteY9" fmla="*/ 2157632 h 3358883"/>
                    <a:gd name="connsiteX10" fmla="*/ 4983520 w 9229598"/>
                    <a:gd name="connsiteY10" fmla="*/ 1766787 h 3358883"/>
                    <a:gd name="connsiteX11" fmla="*/ 5328017 w 9229598"/>
                    <a:gd name="connsiteY11" fmla="*/ 1355097 h 3358883"/>
                    <a:gd name="connsiteX12" fmla="*/ 5705859 w 9229598"/>
                    <a:gd name="connsiteY12" fmla="*/ 1039172 h 3358883"/>
                    <a:gd name="connsiteX13" fmla="*/ 6097745 w 9229598"/>
                    <a:gd name="connsiteY13" fmla="*/ 806707 h 3358883"/>
                    <a:gd name="connsiteX14" fmla="*/ 6432628 w 9229598"/>
                    <a:gd name="connsiteY14" fmla="*/ 534396 h 3358883"/>
                    <a:gd name="connsiteX15" fmla="*/ 6810170 w 9229598"/>
                    <a:gd name="connsiteY15" fmla="*/ 568047 h 3358883"/>
                    <a:gd name="connsiteX16" fmla="*/ 7139721 w 9229598"/>
                    <a:gd name="connsiteY16" fmla="*/ 395938 h 3358883"/>
                    <a:gd name="connsiteX17" fmla="*/ 7466343 w 9229598"/>
                    <a:gd name="connsiteY17" fmla="*/ 267358 h 3358883"/>
                    <a:gd name="connsiteX18" fmla="*/ 7876254 w 9229598"/>
                    <a:gd name="connsiteY18" fmla="*/ 379782 h 3358883"/>
                    <a:gd name="connsiteX19" fmla="*/ 8217897 w 9229598"/>
                    <a:gd name="connsiteY19" fmla="*/ 415526 h 3358883"/>
                    <a:gd name="connsiteX20" fmla="*/ 7110468 w 9229598"/>
                    <a:gd name="connsiteY20" fmla="*/ 0 h 3358883"/>
                    <a:gd name="connsiteX21" fmla="*/ 7200171 w 9229598"/>
                    <a:gd name="connsiteY21" fmla="*/ 819407 h 3358883"/>
                    <a:gd name="connsiteX22" fmla="*/ 7495886 w 9229598"/>
                    <a:gd name="connsiteY22" fmla="*/ 614671 h 3358883"/>
                    <a:gd name="connsiteX23" fmla="*/ 9225357 w 9229598"/>
                    <a:gd name="connsiteY23" fmla="*/ 316669 h 3358883"/>
                    <a:gd name="connsiteX24" fmla="*/ 7707673 w 9229598"/>
                    <a:gd name="connsiteY24" fmla="*/ 75255 h 3358883"/>
                    <a:gd name="connsiteX0" fmla="*/ 0 w 9229598"/>
                    <a:gd name="connsiteY0" fmla="*/ 3358883 h 3358883"/>
                    <a:gd name="connsiteX1" fmla="*/ 1958080 w 9229598"/>
                    <a:gd name="connsiteY1" fmla="*/ 3354195 h 3358883"/>
                    <a:gd name="connsiteX2" fmla="*/ 2244897 w 9229598"/>
                    <a:gd name="connsiteY2" fmla="*/ 3344736 h 3358883"/>
                    <a:gd name="connsiteX3" fmla="*/ 2536296 w 9229598"/>
                    <a:gd name="connsiteY3" fmla="*/ 3319539 h 3358883"/>
                    <a:gd name="connsiteX4" fmla="*/ 2832126 w 9229598"/>
                    <a:gd name="connsiteY4" fmla="*/ 3263453 h 3358883"/>
                    <a:gd name="connsiteX5" fmla="*/ 3129458 w 9229598"/>
                    <a:gd name="connsiteY5" fmla="*/ 3189452 h 3358883"/>
                    <a:gd name="connsiteX6" fmla="*/ 3453076 w 9229598"/>
                    <a:gd name="connsiteY6" fmla="*/ 3040447 h 3358883"/>
                    <a:gd name="connsiteX7" fmla="*/ 3798023 w 9229598"/>
                    <a:gd name="connsiteY7" fmla="*/ 2812168 h 3358883"/>
                    <a:gd name="connsiteX8" fmla="*/ 4172635 w 9229598"/>
                    <a:gd name="connsiteY8" fmla="*/ 2504195 h 3358883"/>
                    <a:gd name="connsiteX9" fmla="*/ 4564146 w 9229598"/>
                    <a:gd name="connsiteY9" fmla="*/ 2157632 h 3358883"/>
                    <a:gd name="connsiteX10" fmla="*/ 4983520 w 9229598"/>
                    <a:gd name="connsiteY10" fmla="*/ 1766787 h 3358883"/>
                    <a:gd name="connsiteX11" fmla="*/ 5328017 w 9229598"/>
                    <a:gd name="connsiteY11" fmla="*/ 1355097 h 3358883"/>
                    <a:gd name="connsiteX12" fmla="*/ 5705859 w 9229598"/>
                    <a:gd name="connsiteY12" fmla="*/ 1039172 h 3358883"/>
                    <a:gd name="connsiteX13" fmla="*/ 6097745 w 9229598"/>
                    <a:gd name="connsiteY13" fmla="*/ 806707 h 3358883"/>
                    <a:gd name="connsiteX14" fmla="*/ 6432628 w 9229598"/>
                    <a:gd name="connsiteY14" fmla="*/ 534396 h 3358883"/>
                    <a:gd name="connsiteX15" fmla="*/ 6810170 w 9229598"/>
                    <a:gd name="connsiteY15" fmla="*/ 568047 h 3358883"/>
                    <a:gd name="connsiteX16" fmla="*/ 7139721 w 9229598"/>
                    <a:gd name="connsiteY16" fmla="*/ 395938 h 3358883"/>
                    <a:gd name="connsiteX17" fmla="*/ 6853501 w 9229598"/>
                    <a:gd name="connsiteY17" fmla="*/ 588371 h 3358883"/>
                    <a:gd name="connsiteX18" fmla="*/ 7876254 w 9229598"/>
                    <a:gd name="connsiteY18" fmla="*/ 379782 h 3358883"/>
                    <a:gd name="connsiteX19" fmla="*/ 8217897 w 9229598"/>
                    <a:gd name="connsiteY19" fmla="*/ 415526 h 3358883"/>
                    <a:gd name="connsiteX20" fmla="*/ 7110468 w 9229598"/>
                    <a:gd name="connsiteY20" fmla="*/ 0 h 3358883"/>
                    <a:gd name="connsiteX21" fmla="*/ 7200171 w 9229598"/>
                    <a:gd name="connsiteY21" fmla="*/ 819407 h 3358883"/>
                    <a:gd name="connsiteX22" fmla="*/ 7495886 w 9229598"/>
                    <a:gd name="connsiteY22" fmla="*/ 614671 h 3358883"/>
                    <a:gd name="connsiteX23" fmla="*/ 9225357 w 9229598"/>
                    <a:gd name="connsiteY23" fmla="*/ 316669 h 3358883"/>
                    <a:gd name="connsiteX24" fmla="*/ 7707673 w 9229598"/>
                    <a:gd name="connsiteY24" fmla="*/ 75255 h 3358883"/>
                    <a:gd name="connsiteX0" fmla="*/ 0 w 9229598"/>
                    <a:gd name="connsiteY0" fmla="*/ 3358883 h 3358883"/>
                    <a:gd name="connsiteX1" fmla="*/ 1958080 w 9229598"/>
                    <a:gd name="connsiteY1" fmla="*/ 3354195 h 3358883"/>
                    <a:gd name="connsiteX2" fmla="*/ 2244897 w 9229598"/>
                    <a:gd name="connsiteY2" fmla="*/ 3344736 h 3358883"/>
                    <a:gd name="connsiteX3" fmla="*/ 2536296 w 9229598"/>
                    <a:gd name="connsiteY3" fmla="*/ 3319539 h 3358883"/>
                    <a:gd name="connsiteX4" fmla="*/ 2832126 w 9229598"/>
                    <a:gd name="connsiteY4" fmla="*/ 3263453 h 3358883"/>
                    <a:gd name="connsiteX5" fmla="*/ 3129458 w 9229598"/>
                    <a:gd name="connsiteY5" fmla="*/ 3189452 h 3358883"/>
                    <a:gd name="connsiteX6" fmla="*/ 3453076 w 9229598"/>
                    <a:gd name="connsiteY6" fmla="*/ 3040447 h 3358883"/>
                    <a:gd name="connsiteX7" fmla="*/ 3798023 w 9229598"/>
                    <a:gd name="connsiteY7" fmla="*/ 2812168 h 3358883"/>
                    <a:gd name="connsiteX8" fmla="*/ 4172635 w 9229598"/>
                    <a:gd name="connsiteY8" fmla="*/ 2504195 h 3358883"/>
                    <a:gd name="connsiteX9" fmla="*/ 4564146 w 9229598"/>
                    <a:gd name="connsiteY9" fmla="*/ 2157632 h 3358883"/>
                    <a:gd name="connsiteX10" fmla="*/ 4983520 w 9229598"/>
                    <a:gd name="connsiteY10" fmla="*/ 1766787 h 3358883"/>
                    <a:gd name="connsiteX11" fmla="*/ 5328017 w 9229598"/>
                    <a:gd name="connsiteY11" fmla="*/ 1355097 h 3358883"/>
                    <a:gd name="connsiteX12" fmla="*/ 5705859 w 9229598"/>
                    <a:gd name="connsiteY12" fmla="*/ 1039172 h 3358883"/>
                    <a:gd name="connsiteX13" fmla="*/ 6097745 w 9229598"/>
                    <a:gd name="connsiteY13" fmla="*/ 806707 h 3358883"/>
                    <a:gd name="connsiteX14" fmla="*/ 6432628 w 9229598"/>
                    <a:gd name="connsiteY14" fmla="*/ 534396 h 3358883"/>
                    <a:gd name="connsiteX15" fmla="*/ 6810170 w 9229598"/>
                    <a:gd name="connsiteY15" fmla="*/ 568047 h 3358883"/>
                    <a:gd name="connsiteX16" fmla="*/ 7139721 w 9229598"/>
                    <a:gd name="connsiteY16" fmla="*/ 395938 h 3358883"/>
                    <a:gd name="connsiteX17" fmla="*/ 6853501 w 9229598"/>
                    <a:gd name="connsiteY17" fmla="*/ 588371 h 3358883"/>
                    <a:gd name="connsiteX18" fmla="*/ 7876254 w 9229598"/>
                    <a:gd name="connsiteY18" fmla="*/ 379782 h 3358883"/>
                    <a:gd name="connsiteX19" fmla="*/ 8217897 w 9229598"/>
                    <a:gd name="connsiteY19" fmla="*/ 415526 h 3358883"/>
                    <a:gd name="connsiteX20" fmla="*/ 7110468 w 9229598"/>
                    <a:gd name="connsiteY20" fmla="*/ 0 h 3358883"/>
                    <a:gd name="connsiteX21" fmla="*/ 6966707 w 9229598"/>
                    <a:gd name="connsiteY21" fmla="*/ 673492 h 3358883"/>
                    <a:gd name="connsiteX22" fmla="*/ 7495886 w 9229598"/>
                    <a:gd name="connsiteY22" fmla="*/ 614671 h 3358883"/>
                    <a:gd name="connsiteX23" fmla="*/ 9225357 w 9229598"/>
                    <a:gd name="connsiteY23" fmla="*/ 316669 h 3358883"/>
                    <a:gd name="connsiteX24" fmla="*/ 7707673 w 9229598"/>
                    <a:gd name="connsiteY24" fmla="*/ 75255 h 3358883"/>
                    <a:gd name="connsiteX0" fmla="*/ 425196 w 7271518"/>
                    <a:gd name="connsiteY0" fmla="*/ 3329700 h 3354195"/>
                    <a:gd name="connsiteX1" fmla="*/ 0 w 7271518"/>
                    <a:gd name="connsiteY1" fmla="*/ 3354195 h 3354195"/>
                    <a:gd name="connsiteX2" fmla="*/ 286817 w 7271518"/>
                    <a:gd name="connsiteY2" fmla="*/ 3344736 h 3354195"/>
                    <a:gd name="connsiteX3" fmla="*/ 578216 w 7271518"/>
                    <a:gd name="connsiteY3" fmla="*/ 3319539 h 3354195"/>
                    <a:gd name="connsiteX4" fmla="*/ 874046 w 7271518"/>
                    <a:gd name="connsiteY4" fmla="*/ 3263453 h 3354195"/>
                    <a:gd name="connsiteX5" fmla="*/ 1171378 w 7271518"/>
                    <a:gd name="connsiteY5" fmla="*/ 3189452 h 3354195"/>
                    <a:gd name="connsiteX6" fmla="*/ 1494996 w 7271518"/>
                    <a:gd name="connsiteY6" fmla="*/ 3040447 h 3354195"/>
                    <a:gd name="connsiteX7" fmla="*/ 1839943 w 7271518"/>
                    <a:gd name="connsiteY7" fmla="*/ 2812168 h 3354195"/>
                    <a:gd name="connsiteX8" fmla="*/ 2214555 w 7271518"/>
                    <a:gd name="connsiteY8" fmla="*/ 2504195 h 3354195"/>
                    <a:gd name="connsiteX9" fmla="*/ 2606066 w 7271518"/>
                    <a:gd name="connsiteY9" fmla="*/ 2157632 h 3354195"/>
                    <a:gd name="connsiteX10" fmla="*/ 3025440 w 7271518"/>
                    <a:gd name="connsiteY10" fmla="*/ 1766787 h 3354195"/>
                    <a:gd name="connsiteX11" fmla="*/ 3369937 w 7271518"/>
                    <a:gd name="connsiteY11" fmla="*/ 1355097 h 3354195"/>
                    <a:gd name="connsiteX12" fmla="*/ 3747779 w 7271518"/>
                    <a:gd name="connsiteY12" fmla="*/ 1039172 h 3354195"/>
                    <a:gd name="connsiteX13" fmla="*/ 4139665 w 7271518"/>
                    <a:gd name="connsiteY13" fmla="*/ 806707 h 3354195"/>
                    <a:gd name="connsiteX14" fmla="*/ 4474548 w 7271518"/>
                    <a:gd name="connsiteY14" fmla="*/ 534396 h 3354195"/>
                    <a:gd name="connsiteX15" fmla="*/ 4852090 w 7271518"/>
                    <a:gd name="connsiteY15" fmla="*/ 568047 h 3354195"/>
                    <a:gd name="connsiteX16" fmla="*/ 5181641 w 7271518"/>
                    <a:gd name="connsiteY16" fmla="*/ 395938 h 3354195"/>
                    <a:gd name="connsiteX17" fmla="*/ 4895421 w 7271518"/>
                    <a:gd name="connsiteY17" fmla="*/ 588371 h 3354195"/>
                    <a:gd name="connsiteX18" fmla="*/ 5918174 w 7271518"/>
                    <a:gd name="connsiteY18" fmla="*/ 379782 h 3354195"/>
                    <a:gd name="connsiteX19" fmla="*/ 6259817 w 7271518"/>
                    <a:gd name="connsiteY19" fmla="*/ 415526 h 3354195"/>
                    <a:gd name="connsiteX20" fmla="*/ 5152388 w 7271518"/>
                    <a:gd name="connsiteY20" fmla="*/ 0 h 3354195"/>
                    <a:gd name="connsiteX21" fmla="*/ 5008627 w 7271518"/>
                    <a:gd name="connsiteY21" fmla="*/ 673492 h 3354195"/>
                    <a:gd name="connsiteX22" fmla="*/ 5537806 w 7271518"/>
                    <a:gd name="connsiteY22" fmla="*/ 614671 h 3354195"/>
                    <a:gd name="connsiteX23" fmla="*/ 7267277 w 7271518"/>
                    <a:gd name="connsiteY23" fmla="*/ 316669 h 3354195"/>
                    <a:gd name="connsiteX24" fmla="*/ 5749593 w 7271518"/>
                    <a:gd name="connsiteY24" fmla="*/ 75255 h 3354195"/>
                    <a:gd name="connsiteX0" fmla="*/ 162549 w 7008871"/>
                    <a:gd name="connsiteY0" fmla="*/ 3329700 h 3354195"/>
                    <a:gd name="connsiteX1" fmla="*/ 0 w 7008871"/>
                    <a:gd name="connsiteY1" fmla="*/ 3354195 h 3354195"/>
                    <a:gd name="connsiteX2" fmla="*/ 24170 w 7008871"/>
                    <a:gd name="connsiteY2" fmla="*/ 3344736 h 3354195"/>
                    <a:gd name="connsiteX3" fmla="*/ 315569 w 7008871"/>
                    <a:gd name="connsiteY3" fmla="*/ 3319539 h 3354195"/>
                    <a:gd name="connsiteX4" fmla="*/ 611399 w 7008871"/>
                    <a:gd name="connsiteY4" fmla="*/ 3263453 h 3354195"/>
                    <a:gd name="connsiteX5" fmla="*/ 908731 w 7008871"/>
                    <a:gd name="connsiteY5" fmla="*/ 3189452 h 3354195"/>
                    <a:gd name="connsiteX6" fmla="*/ 1232349 w 7008871"/>
                    <a:gd name="connsiteY6" fmla="*/ 3040447 h 3354195"/>
                    <a:gd name="connsiteX7" fmla="*/ 1577296 w 7008871"/>
                    <a:gd name="connsiteY7" fmla="*/ 2812168 h 3354195"/>
                    <a:gd name="connsiteX8" fmla="*/ 1951908 w 7008871"/>
                    <a:gd name="connsiteY8" fmla="*/ 2504195 h 3354195"/>
                    <a:gd name="connsiteX9" fmla="*/ 2343419 w 7008871"/>
                    <a:gd name="connsiteY9" fmla="*/ 2157632 h 3354195"/>
                    <a:gd name="connsiteX10" fmla="*/ 2762793 w 7008871"/>
                    <a:gd name="connsiteY10" fmla="*/ 1766787 h 3354195"/>
                    <a:gd name="connsiteX11" fmla="*/ 3107290 w 7008871"/>
                    <a:gd name="connsiteY11" fmla="*/ 1355097 h 3354195"/>
                    <a:gd name="connsiteX12" fmla="*/ 3485132 w 7008871"/>
                    <a:gd name="connsiteY12" fmla="*/ 1039172 h 3354195"/>
                    <a:gd name="connsiteX13" fmla="*/ 3877018 w 7008871"/>
                    <a:gd name="connsiteY13" fmla="*/ 806707 h 3354195"/>
                    <a:gd name="connsiteX14" fmla="*/ 4211901 w 7008871"/>
                    <a:gd name="connsiteY14" fmla="*/ 534396 h 3354195"/>
                    <a:gd name="connsiteX15" fmla="*/ 4589443 w 7008871"/>
                    <a:gd name="connsiteY15" fmla="*/ 568047 h 3354195"/>
                    <a:gd name="connsiteX16" fmla="*/ 4918994 w 7008871"/>
                    <a:gd name="connsiteY16" fmla="*/ 395938 h 3354195"/>
                    <a:gd name="connsiteX17" fmla="*/ 4632774 w 7008871"/>
                    <a:gd name="connsiteY17" fmla="*/ 588371 h 3354195"/>
                    <a:gd name="connsiteX18" fmla="*/ 5655527 w 7008871"/>
                    <a:gd name="connsiteY18" fmla="*/ 379782 h 3354195"/>
                    <a:gd name="connsiteX19" fmla="*/ 5997170 w 7008871"/>
                    <a:gd name="connsiteY19" fmla="*/ 415526 h 3354195"/>
                    <a:gd name="connsiteX20" fmla="*/ 4889741 w 7008871"/>
                    <a:gd name="connsiteY20" fmla="*/ 0 h 3354195"/>
                    <a:gd name="connsiteX21" fmla="*/ 4745980 w 7008871"/>
                    <a:gd name="connsiteY21" fmla="*/ 673492 h 3354195"/>
                    <a:gd name="connsiteX22" fmla="*/ 5275159 w 7008871"/>
                    <a:gd name="connsiteY22" fmla="*/ 614671 h 3354195"/>
                    <a:gd name="connsiteX23" fmla="*/ 7004630 w 7008871"/>
                    <a:gd name="connsiteY23" fmla="*/ 316669 h 3354195"/>
                    <a:gd name="connsiteX24" fmla="*/ 5486946 w 7008871"/>
                    <a:gd name="connsiteY24" fmla="*/ 75255 h 3354195"/>
                    <a:gd name="connsiteX0" fmla="*/ 162549 w 7008871"/>
                    <a:gd name="connsiteY0" fmla="*/ 3329700 h 3354195"/>
                    <a:gd name="connsiteX1" fmla="*/ 0 w 7008871"/>
                    <a:gd name="connsiteY1" fmla="*/ 3354195 h 3354195"/>
                    <a:gd name="connsiteX2" fmla="*/ 24170 w 7008871"/>
                    <a:gd name="connsiteY2" fmla="*/ 3344736 h 3354195"/>
                    <a:gd name="connsiteX3" fmla="*/ 315569 w 7008871"/>
                    <a:gd name="connsiteY3" fmla="*/ 3319539 h 3354195"/>
                    <a:gd name="connsiteX4" fmla="*/ 611399 w 7008871"/>
                    <a:gd name="connsiteY4" fmla="*/ 3263453 h 3354195"/>
                    <a:gd name="connsiteX5" fmla="*/ 908731 w 7008871"/>
                    <a:gd name="connsiteY5" fmla="*/ 3189452 h 3354195"/>
                    <a:gd name="connsiteX6" fmla="*/ 1232349 w 7008871"/>
                    <a:gd name="connsiteY6" fmla="*/ 3040447 h 3354195"/>
                    <a:gd name="connsiteX7" fmla="*/ 1577296 w 7008871"/>
                    <a:gd name="connsiteY7" fmla="*/ 2812168 h 3354195"/>
                    <a:gd name="connsiteX8" fmla="*/ 1951908 w 7008871"/>
                    <a:gd name="connsiteY8" fmla="*/ 2504195 h 3354195"/>
                    <a:gd name="connsiteX9" fmla="*/ 2343419 w 7008871"/>
                    <a:gd name="connsiteY9" fmla="*/ 2157632 h 3354195"/>
                    <a:gd name="connsiteX10" fmla="*/ 2762793 w 7008871"/>
                    <a:gd name="connsiteY10" fmla="*/ 1766787 h 3354195"/>
                    <a:gd name="connsiteX11" fmla="*/ 3107290 w 7008871"/>
                    <a:gd name="connsiteY11" fmla="*/ 1355097 h 3354195"/>
                    <a:gd name="connsiteX12" fmla="*/ 3485132 w 7008871"/>
                    <a:gd name="connsiteY12" fmla="*/ 1039172 h 3354195"/>
                    <a:gd name="connsiteX13" fmla="*/ 3877018 w 7008871"/>
                    <a:gd name="connsiteY13" fmla="*/ 806707 h 3354195"/>
                    <a:gd name="connsiteX14" fmla="*/ 4211901 w 7008871"/>
                    <a:gd name="connsiteY14" fmla="*/ 534396 h 3354195"/>
                    <a:gd name="connsiteX15" fmla="*/ 4589443 w 7008871"/>
                    <a:gd name="connsiteY15" fmla="*/ 568047 h 3354195"/>
                    <a:gd name="connsiteX16" fmla="*/ 4918994 w 7008871"/>
                    <a:gd name="connsiteY16" fmla="*/ 395938 h 3354195"/>
                    <a:gd name="connsiteX17" fmla="*/ 4632774 w 7008871"/>
                    <a:gd name="connsiteY17" fmla="*/ 588371 h 3354195"/>
                    <a:gd name="connsiteX18" fmla="*/ 5655527 w 7008871"/>
                    <a:gd name="connsiteY18" fmla="*/ 379782 h 3354195"/>
                    <a:gd name="connsiteX19" fmla="*/ 4528293 w 7008871"/>
                    <a:gd name="connsiteY19" fmla="*/ 600352 h 3354195"/>
                    <a:gd name="connsiteX20" fmla="*/ 4889741 w 7008871"/>
                    <a:gd name="connsiteY20" fmla="*/ 0 h 3354195"/>
                    <a:gd name="connsiteX21" fmla="*/ 4745980 w 7008871"/>
                    <a:gd name="connsiteY21" fmla="*/ 673492 h 3354195"/>
                    <a:gd name="connsiteX22" fmla="*/ 5275159 w 7008871"/>
                    <a:gd name="connsiteY22" fmla="*/ 614671 h 3354195"/>
                    <a:gd name="connsiteX23" fmla="*/ 7004630 w 7008871"/>
                    <a:gd name="connsiteY23" fmla="*/ 316669 h 3354195"/>
                    <a:gd name="connsiteX24" fmla="*/ 5486946 w 7008871"/>
                    <a:gd name="connsiteY24" fmla="*/ 75255 h 3354195"/>
                    <a:gd name="connsiteX0" fmla="*/ 162549 w 7008871"/>
                    <a:gd name="connsiteY0" fmla="*/ 3329700 h 3354195"/>
                    <a:gd name="connsiteX1" fmla="*/ 0 w 7008871"/>
                    <a:gd name="connsiteY1" fmla="*/ 3354195 h 3354195"/>
                    <a:gd name="connsiteX2" fmla="*/ 24170 w 7008871"/>
                    <a:gd name="connsiteY2" fmla="*/ 3344736 h 3354195"/>
                    <a:gd name="connsiteX3" fmla="*/ 315569 w 7008871"/>
                    <a:gd name="connsiteY3" fmla="*/ 3319539 h 3354195"/>
                    <a:gd name="connsiteX4" fmla="*/ 611399 w 7008871"/>
                    <a:gd name="connsiteY4" fmla="*/ 3263453 h 3354195"/>
                    <a:gd name="connsiteX5" fmla="*/ 908731 w 7008871"/>
                    <a:gd name="connsiteY5" fmla="*/ 3189452 h 3354195"/>
                    <a:gd name="connsiteX6" fmla="*/ 1232349 w 7008871"/>
                    <a:gd name="connsiteY6" fmla="*/ 3040447 h 3354195"/>
                    <a:gd name="connsiteX7" fmla="*/ 1577296 w 7008871"/>
                    <a:gd name="connsiteY7" fmla="*/ 2812168 h 3354195"/>
                    <a:gd name="connsiteX8" fmla="*/ 1951908 w 7008871"/>
                    <a:gd name="connsiteY8" fmla="*/ 2504195 h 3354195"/>
                    <a:gd name="connsiteX9" fmla="*/ 2343419 w 7008871"/>
                    <a:gd name="connsiteY9" fmla="*/ 2157632 h 3354195"/>
                    <a:gd name="connsiteX10" fmla="*/ 2762793 w 7008871"/>
                    <a:gd name="connsiteY10" fmla="*/ 1766787 h 3354195"/>
                    <a:gd name="connsiteX11" fmla="*/ 3107290 w 7008871"/>
                    <a:gd name="connsiteY11" fmla="*/ 1355097 h 3354195"/>
                    <a:gd name="connsiteX12" fmla="*/ 3485132 w 7008871"/>
                    <a:gd name="connsiteY12" fmla="*/ 1039172 h 3354195"/>
                    <a:gd name="connsiteX13" fmla="*/ 3877018 w 7008871"/>
                    <a:gd name="connsiteY13" fmla="*/ 806707 h 3354195"/>
                    <a:gd name="connsiteX14" fmla="*/ 4211901 w 7008871"/>
                    <a:gd name="connsiteY14" fmla="*/ 534396 h 3354195"/>
                    <a:gd name="connsiteX15" fmla="*/ 4589443 w 7008871"/>
                    <a:gd name="connsiteY15" fmla="*/ 568047 h 3354195"/>
                    <a:gd name="connsiteX16" fmla="*/ 4918994 w 7008871"/>
                    <a:gd name="connsiteY16" fmla="*/ 395938 h 3354195"/>
                    <a:gd name="connsiteX17" fmla="*/ 4632774 w 7008871"/>
                    <a:gd name="connsiteY17" fmla="*/ 588371 h 3354195"/>
                    <a:gd name="connsiteX18" fmla="*/ 5655527 w 7008871"/>
                    <a:gd name="connsiteY18" fmla="*/ 379782 h 3354195"/>
                    <a:gd name="connsiteX19" fmla="*/ 4528293 w 7008871"/>
                    <a:gd name="connsiteY19" fmla="*/ 600352 h 3354195"/>
                    <a:gd name="connsiteX20" fmla="*/ 4889741 w 7008871"/>
                    <a:gd name="connsiteY20" fmla="*/ 0 h 3354195"/>
                    <a:gd name="connsiteX21" fmla="*/ 4745980 w 7008871"/>
                    <a:gd name="connsiteY21" fmla="*/ 673492 h 3354195"/>
                    <a:gd name="connsiteX22" fmla="*/ 5275159 w 7008871"/>
                    <a:gd name="connsiteY22" fmla="*/ 614671 h 3354195"/>
                    <a:gd name="connsiteX23" fmla="*/ 7004630 w 7008871"/>
                    <a:gd name="connsiteY23" fmla="*/ 316669 h 3354195"/>
                    <a:gd name="connsiteX24" fmla="*/ 5486946 w 7008871"/>
                    <a:gd name="connsiteY24" fmla="*/ 75255 h 3354195"/>
                    <a:gd name="connsiteX0" fmla="*/ 162549 w 7008871"/>
                    <a:gd name="connsiteY0" fmla="*/ 3254445 h 3278940"/>
                    <a:gd name="connsiteX1" fmla="*/ 0 w 7008871"/>
                    <a:gd name="connsiteY1" fmla="*/ 3278940 h 3278940"/>
                    <a:gd name="connsiteX2" fmla="*/ 24170 w 7008871"/>
                    <a:gd name="connsiteY2" fmla="*/ 3269481 h 3278940"/>
                    <a:gd name="connsiteX3" fmla="*/ 315569 w 7008871"/>
                    <a:gd name="connsiteY3" fmla="*/ 3244284 h 3278940"/>
                    <a:gd name="connsiteX4" fmla="*/ 611399 w 7008871"/>
                    <a:gd name="connsiteY4" fmla="*/ 3188198 h 3278940"/>
                    <a:gd name="connsiteX5" fmla="*/ 908731 w 7008871"/>
                    <a:gd name="connsiteY5" fmla="*/ 3114197 h 3278940"/>
                    <a:gd name="connsiteX6" fmla="*/ 1232349 w 7008871"/>
                    <a:gd name="connsiteY6" fmla="*/ 2965192 h 3278940"/>
                    <a:gd name="connsiteX7" fmla="*/ 1577296 w 7008871"/>
                    <a:gd name="connsiteY7" fmla="*/ 2736913 h 3278940"/>
                    <a:gd name="connsiteX8" fmla="*/ 1951908 w 7008871"/>
                    <a:gd name="connsiteY8" fmla="*/ 2428940 h 3278940"/>
                    <a:gd name="connsiteX9" fmla="*/ 2343419 w 7008871"/>
                    <a:gd name="connsiteY9" fmla="*/ 2082377 h 3278940"/>
                    <a:gd name="connsiteX10" fmla="*/ 2762793 w 7008871"/>
                    <a:gd name="connsiteY10" fmla="*/ 1691532 h 3278940"/>
                    <a:gd name="connsiteX11" fmla="*/ 3107290 w 7008871"/>
                    <a:gd name="connsiteY11" fmla="*/ 1279842 h 3278940"/>
                    <a:gd name="connsiteX12" fmla="*/ 3485132 w 7008871"/>
                    <a:gd name="connsiteY12" fmla="*/ 963917 h 3278940"/>
                    <a:gd name="connsiteX13" fmla="*/ 3877018 w 7008871"/>
                    <a:gd name="connsiteY13" fmla="*/ 731452 h 3278940"/>
                    <a:gd name="connsiteX14" fmla="*/ 4211901 w 7008871"/>
                    <a:gd name="connsiteY14" fmla="*/ 459141 h 3278940"/>
                    <a:gd name="connsiteX15" fmla="*/ 4589443 w 7008871"/>
                    <a:gd name="connsiteY15" fmla="*/ 492792 h 3278940"/>
                    <a:gd name="connsiteX16" fmla="*/ 4918994 w 7008871"/>
                    <a:gd name="connsiteY16" fmla="*/ 320683 h 3278940"/>
                    <a:gd name="connsiteX17" fmla="*/ 4632774 w 7008871"/>
                    <a:gd name="connsiteY17" fmla="*/ 513116 h 3278940"/>
                    <a:gd name="connsiteX18" fmla="*/ 5655527 w 7008871"/>
                    <a:gd name="connsiteY18" fmla="*/ 304527 h 3278940"/>
                    <a:gd name="connsiteX19" fmla="*/ 4528293 w 7008871"/>
                    <a:gd name="connsiteY19" fmla="*/ 525097 h 3278940"/>
                    <a:gd name="connsiteX20" fmla="*/ 4666005 w 7008871"/>
                    <a:gd name="connsiteY20" fmla="*/ 323579 h 3278940"/>
                    <a:gd name="connsiteX21" fmla="*/ 4745980 w 7008871"/>
                    <a:gd name="connsiteY21" fmla="*/ 598237 h 3278940"/>
                    <a:gd name="connsiteX22" fmla="*/ 5275159 w 7008871"/>
                    <a:gd name="connsiteY22" fmla="*/ 539416 h 3278940"/>
                    <a:gd name="connsiteX23" fmla="*/ 7004630 w 7008871"/>
                    <a:gd name="connsiteY23" fmla="*/ 241414 h 3278940"/>
                    <a:gd name="connsiteX24" fmla="*/ 5486946 w 7008871"/>
                    <a:gd name="connsiteY24" fmla="*/ 0 h 3278940"/>
                    <a:gd name="connsiteX0" fmla="*/ 162549 w 7008871"/>
                    <a:gd name="connsiteY0" fmla="*/ 3254445 h 3278940"/>
                    <a:gd name="connsiteX1" fmla="*/ 0 w 7008871"/>
                    <a:gd name="connsiteY1" fmla="*/ 3278940 h 3278940"/>
                    <a:gd name="connsiteX2" fmla="*/ 24170 w 7008871"/>
                    <a:gd name="connsiteY2" fmla="*/ 3269481 h 3278940"/>
                    <a:gd name="connsiteX3" fmla="*/ 315569 w 7008871"/>
                    <a:gd name="connsiteY3" fmla="*/ 3244284 h 3278940"/>
                    <a:gd name="connsiteX4" fmla="*/ 611399 w 7008871"/>
                    <a:gd name="connsiteY4" fmla="*/ 3188198 h 3278940"/>
                    <a:gd name="connsiteX5" fmla="*/ 908731 w 7008871"/>
                    <a:gd name="connsiteY5" fmla="*/ 3114197 h 3278940"/>
                    <a:gd name="connsiteX6" fmla="*/ 1232349 w 7008871"/>
                    <a:gd name="connsiteY6" fmla="*/ 2965192 h 3278940"/>
                    <a:gd name="connsiteX7" fmla="*/ 1577296 w 7008871"/>
                    <a:gd name="connsiteY7" fmla="*/ 2736913 h 3278940"/>
                    <a:gd name="connsiteX8" fmla="*/ 1951908 w 7008871"/>
                    <a:gd name="connsiteY8" fmla="*/ 2428940 h 3278940"/>
                    <a:gd name="connsiteX9" fmla="*/ 2343419 w 7008871"/>
                    <a:gd name="connsiteY9" fmla="*/ 2082377 h 3278940"/>
                    <a:gd name="connsiteX10" fmla="*/ 2762793 w 7008871"/>
                    <a:gd name="connsiteY10" fmla="*/ 1691532 h 3278940"/>
                    <a:gd name="connsiteX11" fmla="*/ 3107290 w 7008871"/>
                    <a:gd name="connsiteY11" fmla="*/ 1279842 h 3278940"/>
                    <a:gd name="connsiteX12" fmla="*/ 3485132 w 7008871"/>
                    <a:gd name="connsiteY12" fmla="*/ 963917 h 3278940"/>
                    <a:gd name="connsiteX13" fmla="*/ 3877018 w 7008871"/>
                    <a:gd name="connsiteY13" fmla="*/ 731452 h 3278940"/>
                    <a:gd name="connsiteX14" fmla="*/ 4211901 w 7008871"/>
                    <a:gd name="connsiteY14" fmla="*/ 459141 h 3278940"/>
                    <a:gd name="connsiteX15" fmla="*/ 4589443 w 7008871"/>
                    <a:gd name="connsiteY15" fmla="*/ 492792 h 3278940"/>
                    <a:gd name="connsiteX16" fmla="*/ 4568798 w 7008871"/>
                    <a:gd name="connsiteY16" fmla="*/ 466598 h 3278940"/>
                    <a:gd name="connsiteX17" fmla="*/ 4632774 w 7008871"/>
                    <a:gd name="connsiteY17" fmla="*/ 513116 h 3278940"/>
                    <a:gd name="connsiteX18" fmla="*/ 5655527 w 7008871"/>
                    <a:gd name="connsiteY18" fmla="*/ 304527 h 3278940"/>
                    <a:gd name="connsiteX19" fmla="*/ 4528293 w 7008871"/>
                    <a:gd name="connsiteY19" fmla="*/ 525097 h 3278940"/>
                    <a:gd name="connsiteX20" fmla="*/ 4666005 w 7008871"/>
                    <a:gd name="connsiteY20" fmla="*/ 323579 h 3278940"/>
                    <a:gd name="connsiteX21" fmla="*/ 4745980 w 7008871"/>
                    <a:gd name="connsiteY21" fmla="*/ 598237 h 3278940"/>
                    <a:gd name="connsiteX22" fmla="*/ 5275159 w 7008871"/>
                    <a:gd name="connsiteY22" fmla="*/ 539416 h 3278940"/>
                    <a:gd name="connsiteX23" fmla="*/ 7004630 w 7008871"/>
                    <a:gd name="connsiteY23" fmla="*/ 241414 h 3278940"/>
                    <a:gd name="connsiteX24" fmla="*/ 5486946 w 7008871"/>
                    <a:gd name="connsiteY24" fmla="*/ 0 h 3278940"/>
                    <a:gd name="connsiteX0" fmla="*/ 162549 w 7007517"/>
                    <a:gd name="connsiteY0" fmla="*/ 3013936 h 3038431"/>
                    <a:gd name="connsiteX1" fmla="*/ 0 w 7007517"/>
                    <a:gd name="connsiteY1" fmla="*/ 3038431 h 3038431"/>
                    <a:gd name="connsiteX2" fmla="*/ 24170 w 7007517"/>
                    <a:gd name="connsiteY2" fmla="*/ 3028972 h 3038431"/>
                    <a:gd name="connsiteX3" fmla="*/ 315569 w 7007517"/>
                    <a:gd name="connsiteY3" fmla="*/ 3003775 h 3038431"/>
                    <a:gd name="connsiteX4" fmla="*/ 611399 w 7007517"/>
                    <a:gd name="connsiteY4" fmla="*/ 2947689 h 3038431"/>
                    <a:gd name="connsiteX5" fmla="*/ 908731 w 7007517"/>
                    <a:gd name="connsiteY5" fmla="*/ 2873688 h 3038431"/>
                    <a:gd name="connsiteX6" fmla="*/ 1232349 w 7007517"/>
                    <a:gd name="connsiteY6" fmla="*/ 2724683 h 3038431"/>
                    <a:gd name="connsiteX7" fmla="*/ 1577296 w 7007517"/>
                    <a:gd name="connsiteY7" fmla="*/ 2496404 h 3038431"/>
                    <a:gd name="connsiteX8" fmla="*/ 1951908 w 7007517"/>
                    <a:gd name="connsiteY8" fmla="*/ 2188431 h 3038431"/>
                    <a:gd name="connsiteX9" fmla="*/ 2343419 w 7007517"/>
                    <a:gd name="connsiteY9" fmla="*/ 1841868 h 3038431"/>
                    <a:gd name="connsiteX10" fmla="*/ 2762793 w 7007517"/>
                    <a:gd name="connsiteY10" fmla="*/ 1451023 h 3038431"/>
                    <a:gd name="connsiteX11" fmla="*/ 3107290 w 7007517"/>
                    <a:gd name="connsiteY11" fmla="*/ 1039333 h 3038431"/>
                    <a:gd name="connsiteX12" fmla="*/ 3485132 w 7007517"/>
                    <a:gd name="connsiteY12" fmla="*/ 723408 h 3038431"/>
                    <a:gd name="connsiteX13" fmla="*/ 3877018 w 7007517"/>
                    <a:gd name="connsiteY13" fmla="*/ 490943 h 3038431"/>
                    <a:gd name="connsiteX14" fmla="*/ 4211901 w 7007517"/>
                    <a:gd name="connsiteY14" fmla="*/ 218632 h 3038431"/>
                    <a:gd name="connsiteX15" fmla="*/ 4589443 w 7007517"/>
                    <a:gd name="connsiteY15" fmla="*/ 252283 h 3038431"/>
                    <a:gd name="connsiteX16" fmla="*/ 4568798 w 7007517"/>
                    <a:gd name="connsiteY16" fmla="*/ 226089 h 3038431"/>
                    <a:gd name="connsiteX17" fmla="*/ 4632774 w 7007517"/>
                    <a:gd name="connsiteY17" fmla="*/ 272607 h 3038431"/>
                    <a:gd name="connsiteX18" fmla="*/ 5655527 w 7007517"/>
                    <a:gd name="connsiteY18" fmla="*/ 64018 h 3038431"/>
                    <a:gd name="connsiteX19" fmla="*/ 4528293 w 7007517"/>
                    <a:gd name="connsiteY19" fmla="*/ 284588 h 3038431"/>
                    <a:gd name="connsiteX20" fmla="*/ 4666005 w 7007517"/>
                    <a:gd name="connsiteY20" fmla="*/ 83070 h 3038431"/>
                    <a:gd name="connsiteX21" fmla="*/ 4745980 w 7007517"/>
                    <a:gd name="connsiteY21" fmla="*/ 357728 h 3038431"/>
                    <a:gd name="connsiteX22" fmla="*/ 5275159 w 7007517"/>
                    <a:gd name="connsiteY22" fmla="*/ 298907 h 3038431"/>
                    <a:gd name="connsiteX23" fmla="*/ 7004630 w 7007517"/>
                    <a:gd name="connsiteY23" fmla="*/ 905 h 3038431"/>
                    <a:gd name="connsiteX24" fmla="*/ 4650368 w 7007517"/>
                    <a:gd name="connsiteY24" fmla="*/ 245874 h 3038431"/>
                    <a:gd name="connsiteX0" fmla="*/ 162549 w 7007517"/>
                    <a:gd name="connsiteY0" fmla="*/ 3013936 h 3038431"/>
                    <a:gd name="connsiteX1" fmla="*/ 0 w 7007517"/>
                    <a:gd name="connsiteY1" fmla="*/ 3038431 h 3038431"/>
                    <a:gd name="connsiteX2" fmla="*/ 24170 w 7007517"/>
                    <a:gd name="connsiteY2" fmla="*/ 3028972 h 3038431"/>
                    <a:gd name="connsiteX3" fmla="*/ 315569 w 7007517"/>
                    <a:gd name="connsiteY3" fmla="*/ 3003775 h 3038431"/>
                    <a:gd name="connsiteX4" fmla="*/ 611399 w 7007517"/>
                    <a:gd name="connsiteY4" fmla="*/ 2947689 h 3038431"/>
                    <a:gd name="connsiteX5" fmla="*/ 908731 w 7007517"/>
                    <a:gd name="connsiteY5" fmla="*/ 2873688 h 3038431"/>
                    <a:gd name="connsiteX6" fmla="*/ 1232349 w 7007517"/>
                    <a:gd name="connsiteY6" fmla="*/ 2724683 h 3038431"/>
                    <a:gd name="connsiteX7" fmla="*/ 1577296 w 7007517"/>
                    <a:gd name="connsiteY7" fmla="*/ 2496404 h 3038431"/>
                    <a:gd name="connsiteX8" fmla="*/ 1951908 w 7007517"/>
                    <a:gd name="connsiteY8" fmla="*/ 2188431 h 3038431"/>
                    <a:gd name="connsiteX9" fmla="*/ 2343419 w 7007517"/>
                    <a:gd name="connsiteY9" fmla="*/ 1841868 h 3038431"/>
                    <a:gd name="connsiteX10" fmla="*/ 2762793 w 7007517"/>
                    <a:gd name="connsiteY10" fmla="*/ 1451023 h 3038431"/>
                    <a:gd name="connsiteX11" fmla="*/ 3107290 w 7007517"/>
                    <a:gd name="connsiteY11" fmla="*/ 1039333 h 3038431"/>
                    <a:gd name="connsiteX12" fmla="*/ 3485132 w 7007517"/>
                    <a:gd name="connsiteY12" fmla="*/ 723408 h 3038431"/>
                    <a:gd name="connsiteX13" fmla="*/ 3877018 w 7007517"/>
                    <a:gd name="connsiteY13" fmla="*/ 490943 h 3038431"/>
                    <a:gd name="connsiteX14" fmla="*/ 4211901 w 7007517"/>
                    <a:gd name="connsiteY14" fmla="*/ 218632 h 3038431"/>
                    <a:gd name="connsiteX15" fmla="*/ 4589443 w 7007517"/>
                    <a:gd name="connsiteY15" fmla="*/ 252283 h 3038431"/>
                    <a:gd name="connsiteX16" fmla="*/ 4568798 w 7007517"/>
                    <a:gd name="connsiteY16" fmla="*/ 226089 h 3038431"/>
                    <a:gd name="connsiteX17" fmla="*/ 4632774 w 7007517"/>
                    <a:gd name="connsiteY17" fmla="*/ 272607 h 3038431"/>
                    <a:gd name="connsiteX18" fmla="*/ 4536846 w 7007517"/>
                    <a:gd name="connsiteY18" fmla="*/ 248844 h 3038431"/>
                    <a:gd name="connsiteX19" fmla="*/ 4528293 w 7007517"/>
                    <a:gd name="connsiteY19" fmla="*/ 284588 h 3038431"/>
                    <a:gd name="connsiteX20" fmla="*/ 4666005 w 7007517"/>
                    <a:gd name="connsiteY20" fmla="*/ 83070 h 3038431"/>
                    <a:gd name="connsiteX21" fmla="*/ 4745980 w 7007517"/>
                    <a:gd name="connsiteY21" fmla="*/ 357728 h 3038431"/>
                    <a:gd name="connsiteX22" fmla="*/ 5275159 w 7007517"/>
                    <a:gd name="connsiteY22" fmla="*/ 298907 h 3038431"/>
                    <a:gd name="connsiteX23" fmla="*/ 7004630 w 7007517"/>
                    <a:gd name="connsiteY23" fmla="*/ 905 h 3038431"/>
                    <a:gd name="connsiteX24" fmla="*/ 4650368 w 7007517"/>
                    <a:gd name="connsiteY24" fmla="*/ 245874 h 3038431"/>
                    <a:gd name="connsiteX0" fmla="*/ 162549 w 5275159"/>
                    <a:gd name="connsiteY0" fmla="*/ 2930866 h 2955361"/>
                    <a:gd name="connsiteX1" fmla="*/ 0 w 5275159"/>
                    <a:gd name="connsiteY1" fmla="*/ 2955361 h 2955361"/>
                    <a:gd name="connsiteX2" fmla="*/ 24170 w 5275159"/>
                    <a:gd name="connsiteY2" fmla="*/ 2945902 h 2955361"/>
                    <a:gd name="connsiteX3" fmla="*/ 315569 w 5275159"/>
                    <a:gd name="connsiteY3" fmla="*/ 2920705 h 2955361"/>
                    <a:gd name="connsiteX4" fmla="*/ 611399 w 5275159"/>
                    <a:gd name="connsiteY4" fmla="*/ 2864619 h 2955361"/>
                    <a:gd name="connsiteX5" fmla="*/ 908731 w 5275159"/>
                    <a:gd name="connsiteY5" fmla="*/ 2790618 h 2955361"/>
                    <a:gd name="connsiteX6" fmla="*/ 1232349 w 5275159"/>
                    <a:gd name="connsiteY6" fmla="*/ 2641613 h 2955361"/>
                    <a:gd name="connsiteX7" fmla="*/ 1577296 w 5275159"/>
                    <a:gd name="connsiteY7" fmla="*/ 2413334 h 2955361"/>
                    <a:gd name="connsiteX8" fmla="*/ 1951908 w 5275159"/>
                    <a:gd name="connsiteY8" fmla="*/ 2105361 h 2955361"/>
                    <a:gd name="connsiteX9" fmla="*/ 2343419 w 5275159"/>
                    <a:gd name="connsiteY9" fmla="*/ 1758798 h 2955361"/>
                    <a:gd name="connsiteX10" fmla="*/ 2762793 w 5275159"/>
                    <a:gd name="connsiteY10" fmla="*/ 1367953 h 2955361"/>
                    <a:gd name="connsiteX11" fmla="*/ 3107290 w 5275159"/>
                    <a:gd name="connsiteY11" fmla="*/ 956263 h 2955361"/>
                    <a:gd name="connsiteX12" fmla="*/ 3485132 w 5275159"/>
                    <a:gd name="connsiteY12" fmla="*/ 640338 h 2955361"/>
                    <a:gd name="connsiteX13" fmla="*/ 3877018 w 5275159"/>
                    <a:gd name="connsiteY13" fmla="*/ 407873 h 2955361"/>
                    <a:gd name="connsiteX14" fmla="*/ 4211901 w 5275159"/>
                    <a:gd name="connsiteY14" fmla="*/ 135562 h 2955361"/>
                    <a:gd name="connsiteX15" fmla="*/ 4589443 w 5275159"/>
                    <a:gd name="connsiteY15" fmla="*/ 169213 h 2955361"/>
                    <a:gd name="connsiteX16" fmla="*/ 4568798 w 5275159"/>
                    <a:gd name="connsiteY16" fmla="*/ 143019 h 2955361"/>
                    <a:gd name="connsiteX17" fmla="*/ 4632774 w 5275159"/>
                    <a:gd name="connsiteY17" fmla="*/ 189537 h 2955361"/>
                    <a:gd name="connsiteX18" fmla="*/ 4536846 w 5275159"/>
                    <a:gd name="connsiteY18" fmla="*/ 165774 h 2955361"/>
                    <a:gd name="connsiteX19" fmla="*/ 4528293 w 5275159"/>
                    <a:gd name="connsiteY19" fmla="*/ 201518 h 2955361"/>
                    <a:gd name="connsiteX20" fmla="*/ 4666005 w 5275159"/>
                    <a:gd name="connsiteY20" fmla="*/ 0 h 2955361"/>
                    <a:gd name="connsiteX21" fmla="*/ 4745980 w 5275159"/>
                    <a:gd name="connsiteY21" fmla="*/ 274658 h 2955361"/>
                    <a:gd name="connsiteX22" fmla="*/ 5275159 w 5275159"/>
                    <a:gd name="connsiteY22" fmla="*/ 215837 h 2955361"/>
                    <a:gd name="connsiteX23" fmla="*/ 4514349 w 5275159"/>
                    <a:gd name="connsiteY23" fmla="*/ 170754 h 2955361"/>
                    <a:gd name="connsiteX24" fmla="*/ 4650368 w 5275159"/>
                    <a:gd name="connsiteY24" fmla="*/ 162804 h 2955361"/>
                    <a:gd name="connsiteX0" fmla="*/ 162549 w 4745980"/>
                    <a:gd name="connsiteY0" fmla="*/ 2930866 h 2955361"/>
                    <a:gd name="connsiteX1" fmla="*/ 0 w 4745980"/>
                    <a:gd name="connsiteY1" fmla="*/ 2955361 h 2955361"/>
                    <a:gd name="connsiteX2" fmla="*/ 24170 w 4745980"/>
                    <a:gd name="connsiteY2" fmla="*/ 2945902 h 2955361"/>
                    <a:gd name="connsiteX3" fmla="*/ 315569 w 4745980"/>
                    <a:gd name="connsiteY3" fmla="*/ 2920705 h 2955361"/>
                    <a:gd name="connsiteX4" fmla="*/ 611399 w 4745980"/>
                    <a:gd name="connsiteY4" fmla="*/ 2864619 h 2955361"/>
                    <a:gd name="connsiteX5" fmla="*/ 908731 w 4745980"/>
                    <a:gd name="connsiteY5" fmla="*/ 2790618 h 2955361"/>
                    <a:gd name="connsiteX6" fmla="*/ 1232349 w 4745980"/>
                    <a:gd name="connsiteY6" fmla="*/ 2641613 h 2955361"/>
                    <a:gd name="connsiteX7" fmla="*/ 1577296 w 4745980"/>
                    <a:gd name="connsiteY7" fmla="*/ 2413334 h 2955361"/>
                    <a:gd name="connsiteX8" fmla="*/ 1951908 w 4745980"/>
                    <a:gd name="connsiteY8" fmla="*/ 2105361 h 2955361"/>
                    <a:gd name="connsiteX9" fmla="*/ 2343419 w 4745980"/>
                    <a:gd name="connsiteY9" fmla="*/ 1758798 h 2955361"/>
                    <a:gd name="connsiteX10" fmla="*/ 2762793 w 4745980"/>
                    <a:gd name="connsiteY10" fmla="*/ 1367953 h 2955361"/>
                    <a:gd name="connsiteX11" fmla="*/ 3107290 w 4745980"/>
                    <a:gd name="connsiteY11" fmla="*/ 956263 h 2955361"/>
                    <a:gd name="connsiteX12" fmla="*/ 3485132 w 4745980"/>
                    <a:gd name="connsiteY12" fmla="*/ 640338 h 2955361"/>
                    <a:gd name="connsiteX13" fmla="*/ 3877018 w 4745980"/>
                    <a:gd name="connsiteY13" fmla="*/ 407873 h 2955361"/>
                    <a:gd name="connsiteX14" fmla="*/ 4211901 w 4745980"/>
                    <a:gd name="connsiteY14" fmla="*/ 135562 h 2955361"/>
                    <a:gd name="connsiteX15" fmla="*/ 4589443 w 4745980"/>
                    <a:gd name="connsiteY15" fmla="*/ 169213 h 2955361"/>
                    <a:gd name="connsiteX16" fmla="*/ 4568798 w 4745980"/>
                    <a:gd name="connsiteY16" fmla="*/ 143019 h 2955361"/>
                    <a:gd name="connsiteX17" fmla="*/ 4632774 w 4745980"/>
                    <a:gd name="connsiteY17" fmla="*/ 189537 h 2955361"/>
                    <a:gd name="connsiteX18" fmla="*/ 4536846 w 4745980"/>
                    <a:gd name="connsiteY18" fmla="*/ 165774 h 2955361"/>
                    <a:gd name="connsiteX19" fmla="*/ 4528293 w 4745980"/>
                    <a:gd name="connsiteY19" fmla="*/ 201518 h 2955361"/>
                    <a:gd name="connsiteX20" fmla="*/ 4666005 w 4745980"/>
                    <a:gd name="connsiteY20" fmla="*/ 0 h 2955361"/>
                    <a:gd name="connsiteX21" fmla="*/ 4745980 w 4745980"/>
                    <a:gd name="connsiteY21" fmla="*/ 274658 h 2955361"/>
                    <a:gd name="connsiteX22" fmla="*/ 4555312 w 4745980"/>
                    <a:gd name="connsiteY22" fmla="*/ 206110 h 2955361"/>
                    <a:gd name="connsiteX23" fmla="*/ 4514349 w 4745980"/>
                    <a:gd name="connsiteY23" fmla="*/ 170754 h 2955361"/>
                    <a:gd name="connsiteX24" fmla="*/ 4650368 w 4745980"/>
                    <a:gd name="connsiteY24" fmla="*/ 162804 h 2955361"/>
                    <a:gd name="connsiteX0" fmla="*/ 162549 w 4745980"/>
                    <a:gd name="connsiteY0" fmla="*/ 2795304 h 2819799"/>
                    <a:gd name="connsiteX1" fmla="*/ 0 w 4745980"/>
                    <a:gd name="connsiteY1" fmla="*/ 2819799 h 2819799"/>
                    <a:gd name="connsiteX2" fmla="*/ 24170 w 4745980"/>
                    <a:gd name="connsiteY2" fmla="*/ 2810340 h 2819799"/>
                    <a:gd name="connsiteX3" fmla="*/ 315569 w 4745980"/>
                    <a:gd name="connsiteY3" fmla="*/ 2785143 h 2819799"/>
                    <a:gd name="connsiteX4" fmla="*/ 611399 w 4745980"/>
                    <a:gd name="connsiteY4" fmla="*/ 2729057 h 2819799"/>
                    <a:gd name="connsiteX5" fmla="*/ 908731 w 4745980"/>
                    <a:gd name="connsiteY5" fmla="*/ 2655056 h 2819799"/>
                    <a:gd name="connsiteX6" fmla="*/ 1232349 w 4745980"/>
                    <a:gd name="connsiteY6" fmla="*/ 2506051 h 2819799"/>
                    <a:gd name="connsiteX7" fmla="*/ 1577296 w 4745980"/>
                    <a:gd name="connsiteY7" fmla="*/ 2277772 h 2819799"/>
                    <a:gd name="connsiteX8" fmla="*/ 1951908 w 4745980"/>
                    <a:gd name="connsiteY8" fmla="*/ 1969799 h 2819799"/>
                    <a:gd name="connsiteX9" fmla="*/ 2343419 w 4745980"/>
                    <a:gd name="connsiteY9" fmla="*/ 1623236 h 2819799"/>
                    <a:gd name="connsiteX10" fmla="*/ 2762793 w 4745980"/>
                    <a:gd name="connsiteY10" fmla="*/ 1232391 h 2819799"/>
                    <a:gd name="connsiteX11" fmla="*/ 3107290 w 4745980"/>
                    <a:gd name="connsiteY11" fmla="*/ 820701 h 2819799"/>
                    <a:gd name="connsiteX12" fmla="*/ 3485132 w 4745980"/>
                    <a:gd name="connsiteY12" fmla="*/ 504776 h 2819799"/>
                    <a:gd name="connsiteX13" fmla="*/ 3877018 w 4745980"/>
                    <a:gd name="connsiteY13" fmla="*/ 272311 h 2819799"/>
                    <a:gd name="connsiteX14" fmla="*/ 4211901 w 4745980"/>
                    <a:gd name="connsiteY14" fmla="*/ 0 h 2819799"/>
                    <a:gd name="connsiteX15" fmla="*/ 4589443 w 4745980"/>
                    <a:gd name="connsiteY15" fmla="*/ 33651 h 2819799"/>
                    <a:gd name="connsiteX16" fmla="*/ 4568798 w 4745980"/>
                    <a:gd name="connsiteY16" fmla="*/ 7457 h 2819799"/>
                    <a:gd name="connsiteX17" fmla="*/ 4632774 w 4745980"/>
                    <a:gd name="connsiteY17" fmla="*/ 53975 h 2819799"/>
                    <a:gd name="connsiteX18" fmla="*/ 4536846 w 4745980"/>
                    <a:gd name="connsiteY18" fmla="*/ 30212 h 2819799"/>
                    <a:gd name="connsiteX19" fmla="*/ 4528293 w 4745980"/>
                    <a:gd name="connsiteY19" fmla="*/ 65956 h 2819799"/>
                    <a:gd name="connsiteX20" fmla="*/ 4520090 w 4745980"/>
                    <a:gd name="connsiteY20" fmla="*/ 10353 h 2819799"/>
                    <a:gd name="connsiteX21" fmla="*/ 4745980 w 4745980"/>
                    <a:gd name="connsiteY21" fmla="*/ 139096 h 2819799"/>
                    <a:gd name="connsiteX22" fmla="*/ 4555312 w 4745980"/>
                    <a:gd name="connsiteY22" fmla="*/ 70548 h 2819799"/>
                    <a:gd name="connsiteX23" fmla="*/ 4514349 w 4745980"/>
                    <a:gd name="connsiteY23" fmla="*/ 35192 h 2819799"/>
                    <a:gd name="connsiteX24" fmla="*/ 4650368 w 4745980"/>
                    <a:gd name="connsiteY24" fmla="*/ 27242 h 2819799"/>
                    <a:gd name="connsiteX0" fmla="*/ 162549 w 4745980"/>
                    <a:gd name="connsiteY0" fmla="*/ 2795304 h 2819799"/>
                    <a:gd name="connsiteX1" fmla="*/ 0 w 4745980"/>
                    <a:gd name="connsiteY1" fmla="*/ 2819799 h 2819799"/>
                    <a:gd name="connsiteX2" fmla="*/ 24170 w 4745980"/>
                    <a:gd name="connsiteY2" fmla="*/ 2810340 h 2819799"/>
                    <a:gd name="connsiteX3" fmla="*/ 315569 w 4745980"/>
                    <a:gd name="connsiteY3" fmla="*/ 2785143 h 2819799"/>
                    <a:gd name="connsiteX4" fmla="*/ 611399 w 4745980"/>
                    <a:gd name="connsiteY4" fmla="*/ 2729057 h 2819799"/>
                    <a:gd name="connsiteX5" fmla="*/ 908731 w 4745980"/>
                    <a:gd name="connsiteY5" fmla="*/ 2655056 h 2819799"/>
                    <a:gd name="connsiteX6" fmla="*/ 1232349 w 4745980"/>
                    <a:gd name="connsiteY6" fmla="*/ 2506051 h 2819799"/>
                    <a:gd name="connsiteX7" fmla="*/ 1577296 w 4745980"/>
                    <a:gd name="connsiteY7" fmla="*/ 2277772 h 2819799"/>
                    <a:gd name="connsiteX8" fmla="*/ 1951908 w 4745980"/>
                    <a:gd name="connsiteY8" fmla="*/ 1969799 h 2819799"/>
                    <a:gd name="connsiteX9" fmla="*/ 2343419 w 4745980"/>
                    <a:gd name="connsiteY9" fmla="*/ 1623236 h 2819799"/>
                    <a:gd name="connsiteX10" fmla="*/ 2762793 w 4745980"/>
                    <a:gd name="connsiteY10" fmla="*/ 1232391 h 2819799"/>
                    <a:gd name="connsiteX11" fmla="*/ 3107290 w 4745980"/>
                    <a:gd name="connsiteY11" fmla="*/ 820701 h 2819799"/>
                    <a:gd name="connsiteX12" fmla="*/ 3485132 w 4745980"/>
                    <a:gd name="connsiteY12" fmla="*/ 504776 h 2819799"/>
                    <a:gd name="connsiteX13" fmla="*/ 3877018 w 4745980"/>
                    <a:gd name="connsiteY13" fmla="*/ 272311 h 2819799"/>
                    <a:gd name="connsiteX14" fmla="*/ 4211901 w 4745980"/>
                    <a:gd name="connsiteY14" fmla="*/ 0 h 2819799"/>
                    <a:gd name="connsiteX15" fmla="*/ 4589443 w 4745980"/>
                    <a:gd name="connsiteY15" fmla="*/ 33651 h 2819799"/>
                    <a:gd name="connsiteX16" fmla="*/ 4568798 w 4745980"/>
                    <a:gd name="connsiteY16" fmla="*/ 7457 h 2819799"/>
                    <a:gd name="connsiteX17" fmla="*/ 4632774 w 4745980"/>
                    <a:gd name="connsiteY17" fmla="*/ 53975 h 2819799"/>
                    <a:gd name="connsiteX18" fmla="*/ 4536846 w 4745980"/>
                    <a:gd name="connsiteY18" fmla="*/ 30212 h 2819799"/>
                    <a:gd name="connsiteX19" fmla="*/ 4528293 w 4745980"/>
                    <a:gd name="connsiteY19" fmla="*/ 65956 h 2819799"/>
                    <a:gd name="connsiteX20" fmla="*/ 4520090 w 4745980"/>
                    <a:gd name="connsiteY20" fmla="*/ 10353 h 2819799"/>
                    <a:gd name="connsiteX21" fmla="*/ 4745980 w 4745980"/>
                    <a:gd name="connsiteY21" fmla="*/ 139096 h 2819799"/>
                    <a:gd name="connsiteX22" fmla="*/ 4555312 w 4745980"/>
                    <a:gd name="connsiteY22" fmla="*/ 70548 h 2819799"/>
                    <a:gd name="connsiteX23" fmla="*/ 4514349 w 4745980"/>
                    <a:gd name="connsiteY23" fmla="*/ 35192 h 2819799"/>
                    <a:gd name="connsiteX24" fmla="*/ 4650368 w 4745980"/>
                    <a:gd name="connsiteY24" fmla="*/ 27242 h 2819799"/>
                    <a:gd name="connsiteX0" fmla="*/ 162549 w 4650368"/>
                    <a:gd name="connsiteY0" fmla="*/ 2795304 h 2819799"/>
                    <a:gd name="connsiteX1" fmla="*/ 0 w 4650368"/>
                    <a:gd name="connsiteY1" fmla="*/ 2819799 h 2819799"/>
                    <a:gd name="connsiteX2" fmla="*/ 24170 w 4650368"/>
                    <a:gd name="connsiteY2" fmla="*/ 2810340 h 2819799"/>
                    <a:gd name="connsiteX3" fmla="*/ 315569 w 4650368"/>
                    <a:gd name="connsiteY3" fmla="*/ 2785143 h 2819799"/>
                    <a:gd name="connsiteX4" fmla="*/ 611399 w 4650368"/>
                    <a:gd name="connsiteY4" fmla="*/ 2729057 h 2819799"/>
                    <a:gd name="connsiteX5" fmla="*/ 908731 w 4650368"/>
                    <a:gd name="connsiteY5" fmla="*/ 2655056 h 2819799"/>
                    <a:gd name="connsiteX6" fmla="*/ 1232349 w 4650368"/>
                    <a:gd name="connsiteY6" fmla="*/ 2506051 h 2819799"/>
                    <a:gd name="connsiteX7" fmla="*/ 1577296 w 4650368"/>
                    <a:gd name="connsiteY7" fmla="*/ 2277772 h 2819799"/>
                    <a:gd name="connsiteX8" fmla="*/ 1951908 w 4650368"/>
                    <a:gd name="connsiteY8" fmla="*/ 1969799 h 2819799"/>
                    <a:gd name="connsiteX9" fmla="*/ 2343419 w 4650368"/>
                    <a:gd name="connsiteY9" fmla="*/ 1623236 h 2819799"/>
                    <a:gd name="connsiteX10" fmla="*/ 2762793 w 4650368"/>
                    <a:gd name="connsiteY10" fmla="*/ 1232391 h 2819799"/>
                    <a:gd name="connsiteX11" fmla="*/ 3107290 w 4650368"/>
                    <a:gd name="connsiteY11" fmla="*/ 820701 h 2819799"/>
                    <a:gd name="connsiteX12" fmla="*/ 3485132 w 4650368"/>
                    <a:gd name="connsiteY12" fmla="*/ 504776 h 2819799"/>
                    <a:gd name="connsiteX13" fmla="*/ 3877018 w 4650368"/>
                    <a:gd name="connsiteY13" fmla="*/ 272311 h 2819799"/>
                    <a:gd name="connsiteX14" fmla="*/ 4211901 w 4650368"/>
                    <a:gd name="connsiteY14" fmla="*/ 0 h 2819799"/>
                    <a:gd name="connsiteX15" fmla="*/ 4589443 w 4650368"/>
                    <a:gd name="connsiteY15" fmla="*/ 33651 h 2819799"/>
                    <a:gd name="connsiteX16" fmla="*/ 4568798 w 4650368"/>
                    <a:gd name="connsiteY16" fmla="*/ 7457 h 2819799"/>
                    <a:gd name="connsiteX17" fmla="*/ 4632774 w 4650368"/>
                    <a:gd name="connsiteY17" fmla="*/ 53975 h 2819799"/>
                    <a:gd name="connsiteX18" fmla="*/ 4536846 w 4650368"/>
                    <a:gd name="connsiteY18" fmla="*/ 30212 h 2819799"/>
                    <a:gd name="connsiteX19" fmla="*/ 4528293 w 4650368"/>
                    <a:gd name="connsiteY19" fmla="*/ 65956 h 2819799"/>
                    <a:gd name="connsiteX20" fmla="*/ 4520090 w 4650368"/>
                    <a:gd name="connsiteY20" fmla="*/ 10353 h 2819799"/>
                    <a:gd name="connsiteX21" fmla="*/ 4522244 w 4650368"/>
                    <a:gd name="connsiteY21" fmla="*/ 41819 h 2819799"/>
                    <a:gd name="connsiteX22" fmla="*/ 4555312 w 4650368"/>
                    <a:gd name="connsiteY22" fmla="*/ 70548 h 2819799"/>
                    <a:gd name="connsiteX23" fmla="*/ 4514349 w 4650368"/>
                    <a:gd name="connsiteY23" fmla="*/ 35192 h 2819799"/>
                    <a:gd name="connsiteX24" fmla="*/ 4650368 w 4650368"/>
                    <a:gd name="connsiteY24" fmla="*/ 27242 h 2819799"/>
                    <a:gd name="connsiteX0" fmla="*/ 162549 w 4632774"/>
                    <a:gd name="connsiteY0" fmla="*/ 2795304 h 2819799"/>
                    <a:gd name="connsiteX1" fmla="*/ 0 w 4632774"/>
                    <a:gd name="connsiteY1" fmla="*/ 2819799 h 2819799"/>
                    <a:gd name="connsiteX2" fmla="*/ 24170 w 4632774"/>
                    <a:gd name="connsiteY2" fmla="*/ 2810340 h 2819799"/>
                    <a:gd name="connsiteX3" fmla="*/ 315569 w 4632774"/>
                    <a:gd name="connsiteY3" fmla="*/ 2785143 h 2819799"/>
                    <a:gd name="connsiteX4" fmla="*/ 611399 w 4632774"/>
                    <a:gd name="connsiteY4" fmla="*/ 2729057 h 2819799"/>
                    <a:gd name="connsiteX5" fmla="*/ 908731 w 4632774"/>
                    <a:gd name="connsiteY5" fmla="*/ 2655056 h 2819799"/>
                    <a:gd name="connsiteX6" fmla="*/ 1232349 w 4632774"/>
                    <a:gd name="connsiteY6" fmla="*/ 2506051 h 2819799"/>
                    <a:gd name="connsiteX7" fmla="*/ 1577296 w 4632774"/>
                    <a:gd name="connsiteY7" fmla="*/ 2277772 h 2819799"/>
                    <a:gd name="connsiteX8" fmla="*/ 1951908 w 4632774"/>
                    <a:gd name="connsiteY8" fmla="*/ 1969799 h 2819799"/>
                    <a:gd name="connsiteX9" fmla="*/ 2343419 w 4632774"/>
                    <a:gd name="connsiteY9" fmla="*/ 1623236 h 2819799"/>
                    <a:gd name="connsiteX10" fmla="*/ 2762793 w 4632774"/>
                    <a:gd name="connsiteY10" fmla="*/ 1232391 h 2819799"/>
                    <a:gd name="connsiteX11" fmla="*/ 3107290 w 4632774"/>
                    <a:gd name="connsiteY11" fmla="*/ 820701 h 2819799"/>
                    <a:gd name="connsiteX12" fmla="*/ 3485132 w 4632774"/>
                    <a:gd name="connsiteY12" fmla="*/ 504776 h 2819799"/>
                    <a:gd name="connsiteX13" fmla="*/ 3877018 w 4632774"/>
                    <a:gd name="connsiteY13" fmla="*/ 272311 h 2819799"/>
                    <a:gd name="connsiteX14" fmla="*/ 4211901 w 4632774"/>
                    <a:gd name="connsiteY14" fmla="*/ 0 h 2819799"/>
                    <a:gd name="connsiteX15" fmla="*/ 4589443 w 4632774"/>
                    <a:gd name="connsiteY15" fmla="*/ 33651 h 2819799"/>
                    <a:gd name="connsiteX16" fmla="*/ 4568798 w 4632774"/>
                    <a:gd name="connsiteY16" fmla="*/ 7457 h 2819799"/>
                    <a:gd name="connsiteX17" fmla="*/ 4632774 w 4632774"/>
                    <a:gd name="connsiteY17" fmla="*/ 53975 h 2819799"/>
                    <a:gd name="connsiteX18" fmla="*/ 4536846 w 4632774"/>
                    <a:gd name="connsiteY18" fmla="*/ 30212 h 2819799"/>
                    <a:gd name="connsiteX19" fmla="*/ 4528293 w 4632774"/>
                    <a:gd name="connsiteY19" fmla="*/ 65956 h 2819799"/>
                    <a:gd name="connsiteX20" fmla="*/ 4520090 w 4632774"/>
                    <a:gd name="connsiteY20" fmla="*/ 10353 h 2819799"/>
                    <a:gd name="connsiteX21" fmla="*/ 4522244 w 4632774"/>
                    <a:gd name="connsiteY21" fmla="*/ 41819 h 2819799"/>
                    <a:gd name="connsiteX22" fmla="*/ 4555312 w 4632774"/>
                    <a:gd name="connsiteY22" fmla="*/ 70548 h 2819799"/>
                    <a:gd name="connsiteX23" fmla="*/ 4514349 w 4632774"/>
                    <a:gd name="connsiteY23" fmla="*/ 35192 h 2819799"/>
                    <a:gd name="connsiteX24" fmla="*/ 4543364 w 4632774"/>
                    <a:gd name="connsiteY24" fmla="*/ 36969 h 2819799"/>
                    <a:gd name="connsiteX0" fmla="*/ 162549 w 4632774"/>
                    <a:gd name="connsiteY0" fmla="*/ 2855871 h 2880366"/>
                    <a:gd name="connsiteX1" fmla="*/ 0 w 4632774"/>
                    <a:gd name="connsiteY1" fmla="*/ 2880366 h 2880366"/>
                    <a:gd name="connsiteX2" fmla="*/ 24170 w 4632774"/>
                    <a:gd name="connsiteY2" fmla="*/ 2870907 h 2880366"/>
                    <a:gd name="connsiteX3" fmla="*/ 315569 w 4632774"/>
                    <a:gd name="connsiteY3" fmla="*/ 2845710 h 2880366"/>
                    <a:gd name="connsiteX4" fmla="*/ 611399 w 4632774"/>
                    <a:gd name="connsiteY4" fmla="*/ 2789624 h 2880366"/>
                    <a:gd name="connsiteX5" fmla="*/ 908731 w 4632774"/>
                    <a:gd name="connsiteY5" fmla="*/ 2715623 h 2880366"/>
                    <a:gd name="connsiteX6" fmla="*/ 1232349 w 4632774"/>
                    <a:gd name="connsiteY6" fmla="*/ 2566618 h 2880366"/>
                    <a:gd name="connsiteX7" fmla="*/ 1577296 w 4632774"/>
                    <a:gd name="connsiteY7" fmla="*/ 2338339 h 2880366"/>
                    <a:gd name="connsiteX8" fmla="*/ 1951908 w 4632774"/>
                    <a:gd name="connsiteY8" fmla="*/ 2030366 h 2880366"/>
                    <a:gd name="connsiteX9" fmla="*/ 2343419 w 4632774"/>
                    <a:gd name="connsiteY9" fmla="*/ 1683803 h 2880366"/>
                    <a:gd name="connsiteX10" fmla="*/ 2762793 w 4632774"/>
                    <a:gd name="connsiteY10" fmla="*/ 1292958 h 2880366"/>
                    <a:gd name="connsiteX11" fmla="*/ 3107290 w 4632774"/>
                    <a:gd name="connsiteY11" fmla="*/ 881268 h 2880366"/>
                    <a:gd name="connsiteX12" fmla="*/ 3485132 w 4632774"/>
                    <a:gd name="connsiteY12" fmla="*/ 565343 h 2880366"/>
                    <a:gd name="connsiteX13" fmla="*/ 3877018 w 4632774"/>
                    <a:gd name="connsiteY13" fmla="*/ 332878 h 2880366"/>
                    <a:gd name="connsiteX14" fmla="*/ 4211901 w 4632774"/>
                    <a:gd name="connsiteY14" fmla="*/ 60567 h 2880366"/>
                    <a:gd name="connsiteX15" fmla="*/ 4589443 w 4632774"/>
                    <a:gd name="connsiteY15" fmla="*/ 94218 h 2880366"/>
                    <a:gd name="connsiteX16" fmla="*/ 4568798 w 4632774"/>
                    <a:gd name="connsiteY16" fmla="*/ 68024 h 2880366"/>
                    <a:gd name="connsiteX17" fmla="*/ 4632774 w 4632774"/>
                    <a:gd name="connsiteY17" fmla="*/ 114542 h 2880366"/>
                    <a:gd name="connsiteX18" fmla="*/ 4536846 w 4632774"/>
                    <a:gd name="connsiteY18" fmla="*/ 90779 h 2880366"/>
                    <a:gd name="connsiteX19" fmla="*/ 4528293 w 4632774"/>
                    <a:gd name="connsiteY19" fmla="*/ 126523 h 2880366"/>
                    <a:gd name="connsiteX20" fmla="*/ 4520090 w 4632774"/>
                    <a:gd name="connsiteY20" fmla="*/ 70920 h 2880366"/>
                    <a:gd name="connsiteX21" fmla="*/ 4522244 w 4632774"/>
                    <a:gd name="connsiteY21" fmla="*/ 102386 h 2880366"/>
                    <a:gd name="connsiteX22" fmla="*/ 4555312 w 4632774"/>
                    <a:gd name="connsiteY22" fmla="*/ 131115 h 2880366"/>
                    <a:gd name="connsiteX23" fmla="*/ 4514349 w 4632774"/>
                    <a:gd name="connsiteY23" fmla="*/ 95759 h 2880366"/>
                    <a:gd name="connsiteX24" fmla="*/ 4586036 w 4632774"/>
                    <a:gd name="connsiteY24" fmla="*/ 0 h 2880366"/>
                    <a:gd name="connsiteX0" fmla="*/ 162549 w 4632774"/>
                    <a:gd name="connsiteY0" fmla="*/ 2879774 h 2904269"/>
                    <a:gd name="connsiteX1" fmla="*/ 0 w 4632774"/>
                    <a:gd name="connsiteY1" fmla="*/ 2904269 h 2904269"/>
                    <a:gd name="connsiteX2" fmla="*/ 24170 w 4632774"/>
                    <a:gd name="connsiteY2" fmla="*/ 2894810 h 2904269"/>
                    <a:gd name="connsiteX3" fmla="*/ 315569 w 4632774"/>
                    <a:gd name="connsiteY3" fmla="*/ 2869613 h 2904269"/>
                    <a:gd name="connsiteX4" fmla="*/ 611399 w 4632774"/>
                    <a:gd name="connsiteY4" fmla="*/ 2813527 h 2904269"/>
                    <a:gd name="connsiteX5" fmla="*/ 908731 w 4632774"/>
                    <a:gd name="connsiteY5" fmla="*/ 2739526 h 2904269"/>
                    <a:gd name="connsiteX6" fmla="*/ 1232349 w 4632774"/>
                    <a:gd name="connsiteY6" fmla="*/ 2590521 h 2904269"/>
                    <a:gd name="connsiteX7" fmla="*/ 1577296 w 4632774"/>
                    <a:gd name="connsiteY7" fmla="*/ 2362242 h 2904269"/>
                    <a:gd name="connsiteX8" fmla="*/ 1951908 w 4632774"/>
                    <a:gd name="connsiteY8" fmla="*/ 2054269 h 2904269"/>
                    <a:gd name="connsiteX9" fmla="*/ 2343419 w 4632774"/>
                    <a:gd name="connsiteY9" fmla="*/ 1707706 h 2904269"/>
                    <a:gd name="connsiteX10" fmla="*/ 2762793 w 4632774"/>
                    <a:gd name="connsiteY10" fmla="*/ 1316861 h 2904269"/>
                    <a:gd name="connsiteX11" fmla="*/ 3107290 w 4632774"/>
                    <a:gd name="connsiteY11" fmla="*/ 905171 h 2904269"/>
                    <a:gd name="connsiteX12" fmla="*/ 3485132 w 4632774"/>
                    <a:gd name="connsiteY12" fmla="*/ 589246 h 2904269"/>
                    <a:gd name="connsiteX13" fmla="*/ 3877018 w 4632774"/>
                    <a:gd name="connsiteY13" fmla="*/ 356781 h 2904269"/>
                    <a:gd name="connsiteX14" fmla="*/ 4211901 w 4632774"/>
                    <a:gd name="connsiteY14" fmla="*/ 84470 h 2904269"/>
                    <a:gd name="connsiteX15" fmla="*/ 4589443 w 4632774"/>
                    <a:gd name="connsiteY15" fmla="*/ 118121 h 2904269"/>
                    <a:gd name="connsiteX16" fmla="*/ 4568798 w 4632774"/>
                    <a:gd name="connsiteY16" fmla="*/ 91927 h 2904269"/>
                    <a:gd name="connsiteX17" fmla="*/ 4632774 w 4632774"/>
                    <a:gd name="connsiteY17" fmla="*/ 138445 h 2904269"/>
                    <a:gd name="connsiteX18" fmla="*/ 4536846 w 4632774"/>
                    <a:gd name="connsiteY18" fmla="*/ 114682 h 2904269"/>
                    <a:gd name="connsiteX19" fmla="*/ 4528293 w 4632774"/>
                    <a:gd name="connsiteY19" fmla="*/ 150426 h 2904269"/>
                    <a:gd name="connsiteX20" fmla="*/ 4520090 w 4632774"/>
                    <a:gd name="connsiteY20" fmla="*/ 94823 h 2904269"/>
                    <a:gd name="connsiteX21" fmla="*/ 4522244 w 4632774"/>
                    <a:gd name="connsiteY21" fmla="*/ 126289 h 2904269"/>
                    <a:gd name="connsiteX22" fmla="*/ 4555312 w 4632774"/>
                    <a:gd name="connsiteY22" fmla="*/ 155018 h 2904269"/>
                    <a:gd name="connsiteX23" fmla="*/ 4569213 w 4632774"/>
                    <a:gd name="connsiteY23" fmla="*/ 3838 h 2904269"/>
                    <a:gd name="connsiteX24" fmla="*/ 4586036 w 4632774"/>
                    <a:gd name="connsiteY24" fmla="*/ 23903 h 2904269"/>
                    <a:gd name="connsiteX0" fmla="*/ 162549 w 4632774"/>
                    <a:gd name="connsiteY0" fmla="*/ 2875936 h 2900431"/>
                    <a:gd name="connsiteX1" fmla="*/ 0 w 4632774"/>
                    <a:gd name="connsiteY1" fmla="*/ 2900431 h 2900431"/>
                    <a:gd name="connsiteX2" fmla="*/ 24170 w 4632774"/>
                    <a:gd name="connsiteY2" fmla="*/ 2890972 h 2900431"/>
                    <a:gd name="connsiteX3" fmla="*/ 315569 w 4632774"/>
                    <a:gd name="connsiteY3" fmla="*/ 2865775 h 2900431"/>
                    <a:gd name="connsiteX4" fmla="*/ 611399 w 4632774"/>
                    <a:gd name="connsiteY4" fmla="*/ 2809689 h 2900431"/>
                    <a:gd name="connsiteX5" fmla="*/ 908731 w 4632774"/>
                    <a:gd name="connsiteY5" fmla="*/ 2735688 h 2900431"/>
                    <a:gd name="connsiteX6" fmla="*/ 1232349 w 4632774"/>
                    <a:gd name="connsiteY6" fmla="*/ 2586683 h 2900431"/>
                    <a:gd name="connsiteX7" fmla="*/ 1577296 w 4632774"/>
                    <a:gd name="connsiteY7" fmla="*/ 2358404 h 2900431"/>
                    <a:gd name="connsiteX8" fmla="*/ 1951908 w 4632774"/>
                    <a:gd name="connsiteY8" fmla="*/ 2050431 h 2900431"/>
                    <a:gd name="connsiteX9" fmla="*/ 2343419 w 4632774"/>
                    <a:gd name="connsiteY9" fmla="*/ 1703868 h 2900431"/>
                    <a:gd name="connsiteX10" fmla="*/ 2762793 w 4632774"/>
                    <a:gd name="connsiteY10" fmla="*/ 1313023 h 2900431"/>
                    <a:gd name="connsiteX11" fmla="*/ 3107290 w 4632774"/>
                    <a:gd name="connsiteY11" fmla="*/ 901333 h 2900431"/>
                    <a:gd name="connsiteX12" fmla="*/ 3485132 w 4632774"/>
                    <a:gd name="connsiteY12" fmla="*/ 585408 h 2900431"/>
                    <a:gd name="connsiteX13" fmla="*/ 3877018 w 4632774"/>
                    <a:gd name="connsiteY13" fmla="*/ 352943 h 2900431"/>
                    <a:gd name="connsiteX14" fmla="*/ 4211901 w 4632774"/>
                    <a:gd name="connsiteY14" fmla="*/ 80632 h 2900431"/>
                    <a:gd name="connsiteX15" fmla="*/ 4589443 w 4632774"/>
                    <a:gd name="connsiteY15" fmla="*/ 114283 h 2900431"/>
                    <a:gd name="connsiteX16" fmla="*/ 4568798 w 4632774"/>
                    <a:gd name="connsiteY16" fmla="*/ 88089 h 2900431"/>
                    <a:gd name="connsiteX17" fmla="*/ 4632774 w 4632774"/>
                    <a:gd name="connsiteY17" fmla="*/ 134607 h 2900431"/>
                    <a:gd name="connsiteX18" fmla="*/ 4536846 w 4632774"/>
                    <a:gd name="connsiteY18" fmla="*/ 110844 h 2900431"/>
                    <a:gd name="connsiteX19" fmla="*/ 4528293 w 4632774"/>
                    <a:gd name="connsiteY19" fmla="*/ 146588 h 2900431"/>
                    <a:gd name="connsiteX20" fmla="*/ 4520090 w 4632774"/>
                    <a:gd name="connsiteY20" fmla="*/ 90985 h 2900431"/>
                    <a:gd name="connsiteX21" fmla="*/ 4522244 w 4632774"/>
                    <a:gd name="connsiteY21" fmla="*/ 122451 h 2900431"/>
                    <a:gd name="connsiteX22" fmla="*/ 4555312 w 4632774"/>
                    <a:gd name="connsiteY22" fmla="*/ 151180 h 2900431"/>
                    <a:gd name="connsiteX23" fmla="*/ 4569213 w 4632774"/>
                    <a:gd name="connsiteY23" fmla="*/ 0 h 2900431"/>
                    <a:gd name="connsiteX24" fmla="*/ 4586036 w 4632774"/>
                    <a:gd name="connsiteY24" fmla="*/ 20065 h 2900431"/>
                    <a:gd name="connsiteX0" fmla="*/ 162549 w 4632774"/>
                    <a:gd name="connsiteY0" fmla="*/ 2889348 h 2913843"/>
                    <a:gd name="connsiteX1" fmla="*/ 0 w 4632774"/>
                    <a:gd name="connsiteY1" fmla="*/ 2913843 h 2913843"/>
                    <a:gd name="connsiteX2" fmla="*/ 24170 w 4632774"/>
                    <a:gd name="connsiteY2" fmla="*/ 2904384 h 2913843"/>
                    <a:gd name="connsiteX3" fmla="*/ 315569 w 4632774"/>
                    <a:gd name="connsiteY3" fmla="*/ 2879187 h 2913843"/>
                    <a:gd name="connsiteX4" fmla="*/ 611399 w 4632774"/>
                    <a:gd name="connsiteY4" fmla="*/ 2823101 h 2913843"/>
                    <a:gd name="connsiteX5" fmla="*/ 908731 w 4632774"/>
                    <a:gd name="connsiteY5" fmla="*/ 2749100 h 2913843"/>
                    <a:gd name="connsiteX6" fmla="*/ 1232349 w 4632774"/>
                    <a:gd name="connsiteY6" fmla="*/ 2600095 h 2913843"/>
                    <a:gd name="connsiteX7" fmla="*/ 1577296 w 4632774"/>
                    <a:gd name="connsiteY7" fmla="*/ 2371816 h 2913843"/>
                    <a:gd name="connsiteX8" fmla="*/ 1951908 w 4632774"/>
                    <a:gd name="connsiteY8" fmla="*/ 2063843 h 2913843"/>
                    <a:gd name="connsiteX9" fmla="*/ 2343419 w 4632774"/>
                    <a:gd name="connsiteY9" fmla="*/ 1717280 h 2913843"/>
                    <a:gd name="connsiteX10" fmla="*/ 2762793 w 4632774"/>
                    <a:gd name="connsiteY10" fmla="*/ 1326435 h 2913843"/>
                    <a:gd name="connsiteX11" fmla="*/ 3107290 w 4632774"/>
                    <a:gd name="connsiteY11" fmla="*/ 914745 h 2913843"/>
                    <a:gd name="connsiteX12" fmla="*/ 3485132 w 4632774"/>
                    <a:gd name="connsiteY12" fmla="*/ 598820 h 2913843"/>
                    <a:gd name="connsiteX13" fmla="*/ 3877018 w 4632774"/>
                    <a:gd name="connsiteY13" fmla="*/ 366355 h 2913843"/>
                    <a:gd name="connsiteX14" fmla="*/ 4211901 w 4632774"/>
                    <a:gd name="connsiteY14" fmla="*/ 94044 h 2913843"/>
                    <a:gd name="connsiteX15" fmla="*/ 4589443 w 4632774"/>
                    <a:gd name="connsiteY15" fmla="*/ 127695 h 2913843"/>
                    <a:gd name="connsiteX16" fmla="*/ 4568798 w 4632774"/>
                    <a:gd name="connsiteY16" fmla="*/ 101501 h 2913843"/>
                    <a:gd name="connsiteX17" fmla="*/ 4632774 w 4632774"/>
                    <a:gd name="connsiteY17" fmla="*/ 148019 h 2913843"/>
                    <a:gd name="connsiteX18" fmla="*/ 4536846 w 4632774"/>
                    <a:gd name="connsiteY18" fmla="*/ 124256 h 2913843"/>
                    <a:gd name="connsiteX19" fmla="*/ 4528293 w 4632774"/>
                    <a:gd name="connsiteY19" fmla="*/ 160000 h 2913843"/>
                    <a:gd name="connsiteX20" fmla="*/ 4520090 w 4632774"/>
                    <a:gd name="connsiteY20" fmla="*/ 104397 h 2913843"/>
                    <a:gd name="connsiteX21" fmla="*/ 4522244 w 4632774"/>
                    <a:gd name="connsiteY21" fmla="*/ 135863 h 2913843"/>
                    <a:gd name="connsiteX22" fmla="*/ 4585792 w 4632774"/>
                    <a:gd name="connsiteY22" fmla="*/ 0 h 2913843"/>
                    <a:gd name="connsiteX23" fmla="*/ 4569213 w 4632774"/>
                    <a:gd name="connsiteY23" fmla="*/ 13412 h 2913843"/>
                    <a:gd name="connsiteX24" fmla="*/ 4586036 w 4632774"/>
                    <a:gd name="connsiteY24" fmla="*/ 33477 h 2913843"/>
                    <a:gd name="connsiteX0" fmla="*/ 162549 w 4632774"/>
                    <a:gd name="connsiteY0" fmla="*/ 2889348 h 2913843"/>
                    <a:gd name="connsiteX1" fmla="*/ 0 w 4632774"/>
                    <a:gd name="connsiteY1" fmla="*/ 2913843 h 2913843"/>
                    <a:gd name="connsiteX2" fmla="*/ 24170 w 4632774"/>
                    <a:gd name="connsiteY2" fmla="*/ 2904384 h 2913843"/>
                    <a:gd name="connsiteX3" fmla="*/ 315569 w 4632774"/>
                    <a:gd name="connsiteY3" fmla="*/ 2879187 h 2913843"/>
                    <a:gd name="connsiteX4" fmla="*/ 611399 w 4632774"/>
                    <a:gd name="connsiteY4" fmla="*/ 2823101 h 2913843"/>
                    <a:gd name="connsiteX5" fmla="*/ 908731 w 4632774"/>
                    <a:gd name="connsiteY5" fmla="*/ 2749100 h 2913843"/>
                    <a:gd name="connsiteX6" fmla="*/ 1232349 w 4632774"/>
                    <a:gd name="connsiteY6" fmla="*/ 2600095 h 2913843"/>
                    <a:gd name="connsiteX7" fmla="*/ 1577296 w 4632774"/>
                    <a:gd name="connsiteY7" fmla="*/ 2371816 h 2913843"/>
                    <a:gd name="connsiteX8" fmla="*/ 1951908 w 4632774"/>
                    <a:gd name="connsiteY8" fmla="*/ 2063843 h 2913843"/>
                    <a:gd name="connsiteX9" fmla="*/ 2343419 w 4632774"/>
                    <a:gd name="connsiteY9" fmla="*/ 1717280 h 2913843"/>
                    <a:gd name="connsiteX10" fmla="*/ 2762793 w 4632774"/>
                    <a:gd name="connsiteY10" fmla="*/ 1326435 h 2913843"/>
                    <a:gd name="connsiteX11" fmla="*/ 3107290 w 4632774"/>
                    <a:gd name="connsiteY11" fmla="*/ 914745 h 2913843"/>
                    <a:gd name="connsiteX12" fmla="*/ 3485132 w 4632774"/>
                    <a:gd name="connsiteY12" fmla="*/ 598820 h 2913843"/>
                    <a:gd name="connsiteX13" fmla="*/ 3877018 w 4632774"/>
                    <a:gd name="connsiteY13" fmla="*/ 366355 h 2913843"/>
                    <a:gd name="connsiteX14" fmla="*/ 4211901 w 4632774"/>
                    <a:gd name="connsiteY14" fmla="*/ 94044 h 2913843"/>
                    <a:gd name="connsiteX15" fmla="*/ 4589443 w 4632774"/>
                    <a:gd name="connsiteY15" fmla="*/ 127695 h 2913843"/>
                    <a:gd name="connsiteX16" fmla="*/ 4568798 w 4632774"/>
                    <a:gd name="connsiteY16" fmla="*/ 101501 h 2913843"/>
                    <a:gd name="connsiteX17" fmla="*/ 4632774 w 4632774"/>
                    <a:gd name="connsiteY17" fmla="*/ 148019 h 2913843"/>
                    <a:gd name="connsiteX18" fmla="*/ 4536846 w 4632774"/>
                    <a:gd name="connsiteY18" fmla="*/ 124256 h 2913843"/>
                    <a:gd name="connsiteX19" fmla="*/ 4528293 w 4632774"/>
                    <a:gd name="connsiteY19" fmla="*/ 160000 h 2913843"/>
                    <a:gd name="connsiteX20" fmla="*/ 4520090 w 4632774"/>
                    <a:gd name="connsiteY20" fmla="*/ 104397 h 2913843"/>
                    <a:gd name="connsiteX21" fmla="*/ 4564916 w 4632774"/>
                    <a:gd name="connsiteY21" fmla="*/ 13943 h 2913843"/>
                    <a:gd name="connsiteX22" fmla="*/ 4585792 w 4632774"/>
                    <a:gd name="connsiteY22" fmla="*/ 0 h 2913843"/>
                    <a:gd name="connsiteX23" fmla="*/ 4569213 w 4632774"/>
                    <a:gd name="connsiteY23" fmla="*/ 13412 h 2913843"/>
                    <a:gd name="connsiteX24" fmla="*/ 4586036 w 4632774"/>
                    <a:gd name="connsiteY24" fmla="*/ 33477 h 2913843"/>
                    <a:gd name="connsiteX0" fmla="*/ 162549 w 4596198"/>
                    <a:gd name="connsiteY0" fmla="*/ 2889348 h 2913843"/>
                    <a:gd name="connsiteX1" fmla="*/ 0 w 4596198"/>
                    <a:gd name="connsiteY1" fmla="*/ 2913843 h 2913843"/>
                    <a:gd name="connsiteX2" fmla="*/ 24170 w 4596198"/>
                    <a:gd name="connsiteY2" fmla="*/ 2904384 h 2913843"/>
                    <a:gd name="connsiteX3" fmla="*/ 315569 w 4596198"/>
                    <a:gd name="connsiteY3" fmla="*/ 2879187 h 2913843"/>
                    <a:gd name="connsiteX4" fmla="*/ 611399 w 4596198"/>
                    <a:gd name="connsiteY4" fmla="*/ 2823101 h 2913843"/>
                    <a:gd name="connsiteX5" fmla="*/ 908731 w 4596198"/>
                    <a:gd name="connsiteY5" fmla="*/ 2749100 h 2913843"/>
                    <a:gd name="connsiteX6" fmla="*/ 1232349 w 4596198"/>
                    <a:gd name="connsiteY6" fmla="*/ 2600095 h 2913843"/>
                    <a:gd name="connsiteX7" fmla="*/ 1577296 w 4596198"/>
                    <a:gd name="connsiteY7" fmla="*/ 2371816 h 2913843"/>
                    <a:gd name="connsiteX8" fmla="*/ 1951908 w 4596198"/>
                    <a:gd name="connsiteY8" fmla="*/ 2063843 h 2913843"/>
                    <a:gd name="connsiteX9" fmla="*/ 2343419 w 4596198"/>
                    <a:gd name="connsiteY9" fmla="*/ 1717280 h 2913843"/>
                    <a:gd name="connsiteX10" fmla="*/ 2762793 w 4596198"/>
                    <a:gd name="connsiteY10" fmla="*/ 1326435 h 2913843"/>
                    <a:gd name="connsiteX11" fmla="*/ 3107290 w 4596198"/>
                    <a:gd name="connsiteY11" fmla="*/ 914745 h 2913843"/>
                    <a:gd name="connsiteX12" fmla="*/ 3485132 w 4596198"/>
                    <a:gd name="connsiteY12" fmla="*/ 598820 h 2913843"/>
                    <a:gd name="connsiteX13" fmla="*/ 3877018 w 4596198"/>
                    <a:gd name="connsiteY13" fmla="*/ 366355 h 2913843"/>
                    <a:gd name="connsiteX14" fmla="*/ 4211901 w 4596198"/>
                    <a:gd name="connsiteY14" fmla="*/ 94044 h 2913843"/>
                    <a:gd name="connsiteX15" fmla="*/ 4589443 w 4596198"/>
                    <a:gd name="connsiteY15" fmla="*/ 127695 h 2913843"/>
                    <a:gd name="connsiteX16" fmla="*/ 4568798 w 4596198"/>
                    <a:gd name="connsiteY16" fmla="*/ 101501 h 2913843"/>
                    <a:gd name="connsiteX17" fmla="*/ 4596198 w 4596198"/>
                    <a:gd name="connsiteY17" fmla="*/ 7811 h 2913843"/>
                    <a:gd name="connsiteX18" fmla="*/ 4536846 w 4596198"/>
                    <a:gd name="connsiteY18" fmla="*/ 124256 h 2913843"/>
                    <a:gd name="connsiteX19" fmla="*/ 4528293 w 4596198"/>
                    <a:gd name="connsiteY19" fmla="*/ 160000 h 2913843"/>
                    <a:gd name="connsiteX20" fmla="*/ 4520090 w 4596198"/>
                    <a:gd name="connsiteY20" fmla="*/ 104397 h 2913843"/>
                    <a:gd name="connsiteX21" fmla="*/ 4564916 w 4596198"/>
                    <a:gd name="connsiteY21" fmla="*/ 13943 h 2913843"/>
                    <a:gd name="connsiteX22" fmla="*/ 4585792 w 4596198"/>
                    <a:gd name="connsiteY22" fmla="*/ 0 h 2913843"/>
                    <a:gd name="connsiteX23" fmla="*/ 4569213 w 4596198"/>
                    <a:gd name="connsiteY23" fmla="*/ 13412 h 2913843"/>
                    <a:gd name="connsiteX24" fmla="*/ 4586036 w 4596198"/>
                    <a:gd name="connsiteY24" fmla="*/ 33477 h 2913843"/>
                    <a:gd name="connsiteX0" fmla="*/ 162549 w 4596198"/>
                    <a:gd name="connsiteY0" fmla="*/ 2912967 h 2937462"/>
                    <a:gd name="connsiteX1" fmla="*/ 0 w 4596198"/>
                    <a:gd name="connsiteY1" fmla="*/ 2937462 h 2937462"/>
                    <a:gd name="connsiteX2" fmla="*/ 24170 w 4596198"/>
                    <a:gd name="connsiteY2" fmla="*/ 2928003 h 2937462"/>
                    <a:gd name="connsiteX3" fmla="*/ 315569 w 4596198"/>
                    <a:gd name="connsiteY3" fmla="*/ 2902806 h 2937462"/>
                    <a:gd name="connsiteX4" fmla="*/ 611399 w 4596198"/>
                    <a:gd name="connsiteY4" fmla="*/ 2846720 h 2937462"/>
                    <a:gd name="connsiteX5" fmla="*/ 908731 w 4596198"/>
                    <a:gd name="connsiteY5" fmla="*/ 2772719 h 2937462"/>
                    <a:gd name="connsiteX6" fmla="*/ 1232349 w 4596198"/>
                    <a:gd name="connsiteY6" fmla="*/ 2623714 h 2937462"/>
                    <a:gd name="connsiteX7" fmla="*/ 1577296 w 4596198"/>
                    <a:gd name="connsiteY7" fmla="*/ 2395435 h 2937462"/>
                    <a:gd name="connsiteX8" fmla="*/ 1951908 w 4596198"/>
                    <a:gd name="connsiteY8" fmla="*/ 2087462 h 2937462"/>
                    <a:gd name="connsiteX9" fmla="*/ 2343419 w 4596198"/>
                    <a:gd name="connsiteY9" fmla="*/ 1740899 h 2937462"/>
                    <a:gd name="connsiteX10" fmla="*/ 2762793 w 4596198"/>
                    <a:gd name="connsiteY10" fmla="*/ 1350054 h 2937462"/>
                    <a:gd name="connsiteX11" fmla="*/ 3107290 w 4596198"/>
                    <a:gd name="connsiteY11" fmla="*/ 938364 h 2937462"/>
                    <a:gd name="connsiteX12" fmla="*/ 3485132 w 4596198"/>
                    <a:gd name="connsiteY12" fmla="*/ 622439 h 2937462"/>
                    <a:gd name="connsiteX13" fmla="*/ 3877018 w 4596198"/>
                    <a:gd name="connsiteY13" fmla="*/ 389974 h 2937462"/>
                    <a:gd name="connsiteX14" fmla="*/ 4211901 w 4596198"/>
                    <a:gd name="connsiteY14" fmla="*/ 117663 h 2937462"/>
                    <a:gd name="connsiteX15" fmla="*/ 4589443 w 4596198"/>
                    <a:gd name="connsiteY15" fmla="*/ 151314 h 2937462"/>
                    <a:gd name="connsiteX16" fmla="*/ 4568798 w 4596198"/>
                    <a:gd name="connsiteY16" fmla="*/ 125120 h 2937462"/>
                    <a:gd name="connsiteX17" fmla="*/ 4596198 w 4596198"/>
                    <a:gd name="connsiteY17" fmla="*/ 31430 h 2937462"/>
                    <a:gd name="connsiteX18" fmla="*/ 4536846 w 4596198"/>
                    <a:gd name="connsiteY18" fmla="*/ 147875 h 2937462"/>
                    <a:gd name="connsiteX19" fmla="*/ 4528293 w 4596198"/>
                    <a:gd name="connsiteY19" fmla="*/ 183619 h 2937462"/>
                    <a:gd name="connsiteX20" fmla="*/ 4574954 w 4596198"/>
                    <a:gd name="connsiteY20" fmla="*/ 0 h 2937462"/>
                    <a:gd name="connsiteX21" fmla="*/ 4564916 w 4596198"/>
                    <a:gd name="connsiteY21" fmla="*/ 37562 h 2937462"/>
                    <a:gd name="connsiteX22" fmla="*/ 4585792 w 4596198"/>
                    <a:gd name="connsiteY22" fmla="*/ 23619 h 2937462"/>
                    <a:gd name="connsiteX23" fmla="*/ 4569213 w 4596198"/>
                    <a:gd name="connsiteY23" fmla="*/ 37031 h 2937462"/>
                    <a:gd name="connsiteX24" fmla="*/ 4586036 w 4596198"/>
                    <a:gd name="connsiteY24" fmla="*/ 57096 h 2937462"/>
                    <a:gd name="connsiteX0" fmla="*/ 162549 w 4613796"/>
                    <a:gd name="connsiteY0" fmla="*/ 2912967 h 2937462"/>
                    <a:gd name="connsiteX1" fmla="*/ 0 w 4613796"/>
                    <a:gd name="connsiteY1" fmla="*/ 2937462 h 2937462"/>
                    <a:gd name="connsiteX2" fmla="*/ 24170 w 4613796"/>
                    <a:gd name="connsiteY2" fmla="*/ 2928003 h 2937462"/>
                    <a:gd name="connsiteX3" fmla="*/ 315569 w 4613796"/>
                    <a:gd name="connsiteY3" fmla="*/ 2902806 h 2937462"/>
                    <a:gd name="connsiteX4" fmla="*/ 611399 w 4613796"/>
                    <a:gd name="connsiteY4" fmla="*/ 2846720 h 2937462"/>
                    <a:gd name="connsiteX5" fmla="*/ 908731 w 4613796"/>
                    <a:gd name="connsiteY5" fmla="*/ 2772719 h 2937462"/>
                    <a:gd name="connsiteX6" fmla="*/ 1232349 w 4613796"/>
                    <a:gd name="connsiteY6" fmla="*/ 2623714 h 2937462"/>
                    <a:gd name="connsiteX7" fmla="*/ 1577296 w 4613796"/>
                    <a:gd name="connsiteY7" fmla="*/ 2395435 h 2937462"/>
                    <a:gd name="connsiteX8" fmla="*/ 1951908 w 4613796"/>
                    <a:gd name="connsiteY8" fmla="*/ 2087462 h 2937462"/>
                    <a:gd name="connsiteX9" fmla="*/ 2343419 w 4613796"/>
                    <a:gd name="connsiteY9" fmla="*/ 1740899 h 2937462"/>
                    <a:gd name="connsiteX10" fmla="*/ 2762793 w 4613796"/>
                    <a:gd name="connsiteY10" fmla="*/ 1350054 h 2937462"/>
                    <a:gd name="connsiteX11" fmla="*/ 3107290 w 4613796"/>
                    <a:gd name="connsiteY11" fmla="*/ 938364 h 2937462"/>
                    <a:gd name="connsiteX12" fmla="*/ 3485132 w 4613796"/>
                    <a:gd name="connsiteY12" fmla="*/ 622439 h 2937462"/>
                    <a:gd name="connsiteX13" fmla="*/ 3877018 w 4613796"/>
                    <a:gd name="connsiteY13" fmla="*/ 389974 h 2937462"/>
                    <a:gd name="connsiteX14" fmla="*/ 4211901 w 4613796"/>
                    <a:gd name="connsiteY14" fmla="*/ 117663 h 2937462"/>
                    <a:gd name="connsiteX15" fmla="*/ 4589443 w 4613796"/>
                    <a:gd name="connsiteY15" fmla="*/ 151314 h 2937462"/>
                    <a:gd name="connsiteX16" fmla="*/ 4568798 w 4613796"/>
                    <a:gd name="connsiteY16" fmla="*/ 125120 h 2937462"/>
                    <a:gd name="connsiteX17" fmla="*/ 4596198 w 4613796"/>
                    <a:gd name="connsiteY17" fmla="*/ 31430 h 2937462"/>
                    <a:gd name="connsiteX18" fmla="*/ 4536846 w 4613796"/>
                    <a:gd name="connsiteY18" fmla="*/ 147875 h 2937462"/>
                    <a:gd name="connsiteX19" fmla="*/ 4601445 w 4613796"/>
                    <a:gd name="connsiteY19" fmla="*/ 49507 h 2937462"/>
                    <a:gd name="connsiteX20" fmla="*/ 4574954 w 4613796"/>
                    <a:gd name="connsiteY20" fmla="*/ 0 h 2937462"/>
                    <a:gd name="connsiteX21" fmla="*/ 4564916 w 4613796"/>
                    <a:gd name="connsiteY21" fmla="*/ 37562 h 2937462"/>
                    <a:gd name="connsiteX22" fmla="*/ 4585792 w 4613796"/>
                    <a:gd name="connsiteY22" fmla="*/ 23619 h 2937462"/>
                    <a:gd name="connsiteX23" fmla="*/ 4569213 w 4613796"/>
                    <a:gd name="connsiteY23" fmla="*/ 37031 h 2937462"/>
                    <a:gd name="connsiteX24" fmla="*/ 4586036 w 4613796"/>
                    <a:gd name="connsiteY24" fmla="*/ 57096 h 2937462"/>
                    <a:gd name="connsiteX0" fmla="*/ 162549 w 4613796"/>
                    <a:gd name="connsiteY0" fmla="*/ 2912967 h 2937462"/>
                    <a:gd name="connsiteX1" fmla="*/ 0 w 4613796"/>
                    <a:gd name="connsiteY1" fmla="*/ 2937462 h 2937462"/>
                    <a:gd name="connsiteX2" fmla="*/ 24170 w 4613796"/>
                    <a:gd name="connsiteY2" fmla="*/ 2928003 h 2937462"/>
                    <a:gd name="connsiteX3" fmla="*/ 315569 w 4613796"/>
                    <a:gd name="connsiteY3" fmla="*/ 2902806 h 2937462"/>
                    <a:gd name="connsiteX4" fmla="*/ 611399 w 4613796"/>
                    <a:gd name="connsiteY4" fmla="*/ 2846720 h 2937462"/>
                    <a:gd name="connsiteX5" fmla="*/ 908731 w 4613796"/>
                    <a:gd name="connsiteY5" fmla="*/ 2772719 h 2937462"/>
                    <a:gd name="connsiteX6" fmla="*/ 1232349 w 4613796"/>
                    <a:gd name="connsiteY6" fmla="*/ 2623714 h 2937462"/>
                    <a:gd name="connsiteX7" fmla="*/ 1577296 w 4613796"/>
                    <a:gd name="connsiteY7" fmla="*/ 2395435 h 2937462"/>
                    <a:gd name="connsiteX8" fmla="*/ 1951908 w 4613796"/>
                    <a:gd name="connsiteY8" fmla="*/ 2087462 h 2937462"/>
                    <a:gd name="connsiteX9" fmla="*/ 2343419 w 4613796"/>
                    <a:gd name="connsiteY9" fmla="*/ 1740899 h 2937462"/>
                    <a:gd name="connsiteX10" fmla="*/ 2762793 w 4613796"/>
                    <a:gd name="connsiteY10" fmla="*/ 1350054 h 2937462"/>
                    <a:gd name="connsiteX11" fmla="*/ 3107290 w 4613796"/>
                    <a:gd name="connsiteY11" fmla="*/ 938364 h 2937462"/>
                    <a:gd name="connsiteX12" fmla="*/ 3485132 w 4613796"/>
                    <a:gd name="connsiteY12" fmla="*/ 622439 h 2937462"/>
                    <a:gd name="connsiteX13" fmla="*/ 3877018 w 4613796"/>
                    <a:gd name="connsiteY13" fmla="*/ 389974 h 2937462"/>
                    <a:gd name="connsiteX14" fmla="*/ 4211901 w 4613796"/>
                    <a:gd name="connsiteY14" fmla="*/ 117663 h 2937462"/>
                    <a:gd name="connsiteX15" fmla="*/ 4589443 w 4613796"/>
                    <a:gd name="connsiteY15" fmla="*/ 151314 h 2937462"/>
                    <a:gd name="connsiteX16" fmla="*/ 4568798 w 4613796"/>
                    <a:gd name="connsiteY16" fmla="*/ 125120 h 2937462"/>
                    <a:gd name="connsiteX17" fmla="*/ 4596198 w 4613796"/>
                    <a:gd name="connsiteY17" fmla="*/ 31430 h 2937462"/>
                    <a:gd name="connsiteX18" fmla="*/ 4579518 w 4613796"/>
                    <a:gd name="connsiteY18" fmla="*/ 44243 h 2937462"/>
                    <a:gd name="connsiteX19" fmla="*/ 4601445 w 4613796"/>
                    <a:gd name="connsiteY19" fmla="*/ 49507 h 2937462"/>
                    <a:gd name="connsiteX20" fmla="*/ 4574954 w 4613796"/>
                    <a:gd name="connsiteY20" fmla="*/ 0 h 2937462"/>
                    <a:gd name="connsiteX21" fmla="*/ 4564916 w 4613796"/>
                    <a:gd name="connsiteY21" fmla="*/ 37562 h 2937462"/>
                    <a:gd name="connsiteX22" fmla="*/ 4585792 w 4613796"/>
                    <a:gd name="connsiteY22" fmla="*/ 23619 h 2937462"/>
                    <a:gd name="connsiteX23" fmla="*/ 4569213 w 4613796"/>
                    <a:gd name="connsiteY23" fmla="*/ 37031 h 2937462"/>
                    <a:gd name="connsiteX24" fmla="*/ 4586036 w 4613796"/>
                    <a:gd name="connsiteY24" fmla="*/ 57096 h 2937462"/>
                    <a:gd name="connsiteX0" fmla="*/ 162549 w 4613796"/>
                    <a:gd name="connsiteY0" fmla="*/ 2912967 h 2937462"/>
                    <a:gd name="connsiteX1" fmla="*/ 0 w 4613796"/>
                    <a:gd name="connsiteY1" fmla="*/ 2937462 h 2937462"/>
                    <a:gd name="connsiteX2" fmla="*/ 24170 w 4613796"/>
                    <a:gd name="connsiteY2" fmla="*/ 2928003 h 2937462"/>
                    <a:gd name="connsiteX3" fmla="*/ 315569 w 4613796"/>
                    <a:gd name="connsiteY3" fmla="*/ 2902806 h 2937462"/>
                    <a:gd name="connsiteX4" fmla="*/ 611399 w 4613796"/>
                    <a:gd name="connsiteY4" fmla="*/ 2846720 h 2937462"/>
                    <a:gd name="connsiteX5" fmla="*/ 908731 w 4613796"/>
                    <a:gd name="connsiteY5" fmla="*/ 2772719 h 2937462"/>
                    <a:gd name="connsiteX6" fmla="*/ 1232349 w 4613796"/>
                    <a:gd name="connsiteY6" fmla="*/ 2623714 h 2937462"/>
                    <a:gd name="connsiteX7" fmla="*/ 1577296 w 4613796"/>
                    <a:gd name="connsiteY7" fmla="*/ 2395435 h 2937462"/>
                    <a:gd name="connsiteX8" fmla="*/ 1951908 w 4613796"/>
                    <a:gd name="connsiteY8" fmla="*/ 2087462 h 2937462"/>
                    <a:gd name="connsiteX9" fmla="*/ 2343419 w 4613796"/>
                    <a:gd name="connsiteY9" fmla="*/ 1740899 h 2937462"/>
                    <a:gd name="connsiteX10" fmla="*/ 2762793 w 4613796"/>
                    <a:gd name="connsiteY10" fmla="*/ 1350054 h 2937462"/>
                    <a:gd name="connsiteX11" fmla="*/ 3107290 w 4613796"/>
                    <a:gd name="connsiteY11" fmla="*/ 938364 h 2937462"/>
                    <a:gd name="connsiteX12" fmla="*/ 3485132 w 4613796"/>
                    <a:gd name="connsiteY12" fmla="*/ 622439 h 2937462"/>
                    <a:gd name="connsiteX13" fmla="*/ 3877018 w 4613796"/>
                    <a:gd name="connsiteY13" fmla="*/ 389974 h 2937462"/>
                    <a:gd name="connsiteX14" fmla="*/ 4211901 w 4613796"/>
                    <a:gd name="connsiteY14" fmla="*/ 117663 h 2937462"/>
                    <a:gd name="connsiteX15" fmla="*/ 4589443 w 4613796"/>
                    <a:gd name="connsiteY15" fmla="*/ 151314 h 2937462"/>
                    <a:gd name="connsiteX16" fmla="*/ 4574894 w 4613796"/>
                    <a:gd name="connsiteY16" fmla="*/ 21488 h 2937462"/>
                    <a:gd name="connsiteX17" fmla="*/ 4596198 w 4613796"/>
                    <a:gd name="connsiteY17" fmla="*/ 31430 h 2937462"/>
                    <a:gd name="connsiteX18" fmla="*/ 4579518 w 4613796"/>
                    <a:gd name="connsiteY18" fmla="*/ 44243 h 2937462"/>
                    <a:gd name="connsiteX19" fmla="*/ 4601445 w 4613796"/>
                    <a:gd name="connsiteY19" fmla="*/ 49507 h 2937462"/>
                    <a:gd name="connsiteX20" fmla="*/ 4574954 w 4613796"/>
                    <a:gd name="connsiteY20" fmla="*/ 0 h 2937462"/>
                    <a:gd name="connsiteX21" fmla="*/ 4564916 w 4613796"/>
                    <a:gd name="connsiteY21" fmla="*/ 37562 h 2937462"/>
                    <a:gd name="connsiteX22" fmla="*/ 4585792 w 4613796"/>
                    <a:gd name="connsiteY22" fmla="*/ 23619 h 2937462"/>
                    <a:gd name="connsiteX23" fmla="*/ 4569213 w 4613796"/>
                    <a:gd name="connsiteY23" fmla="*/ 37031 h 2937462"/>
                    <a:gd name="connsiteX24" fmla="*/ 4586036 w 4613796"/>
                    <a:gd name="connsiteY24" fmla="*/ 57096 h 2937462"/>
                    <a:gd name="connsiteX0" fmla="*/ 162549 w 4613796"/>
                    <a:gd name="connsiteY0" fmla="*/ 2912967 h 2937462"/>
                    <a:gd name="connsiteX1" fmla="*/ 0 w 4613796"/>
                    <a:gd name="connsiteY1" fmla="*/ 2937462 h 2937462"/>
                    <a:gd name="connsiteX2" fmla="*/ 24170 w 4613796"/>
                    <a:gd name="connsiteY2" fmla="*/ 2928003 h 2937462"/>
                    <a:gd name="connsiteX3" fmla="*/ 315569 w 4613796"/>
                    <a:gd name="connsiteY3" fmla="*/ 2902806 h 2937462"/>
                    <a:gd name="connsiteX4" fmla="*/ 611399 w 4613796"/>
                    <a:gd name="connsiteY4" fmla="*/ 2846720 h 2937462"/>
                    <a:gd name="connsiteX5" fmla="*/ 908731 w 4613796"/>
                    <a:gd name="connsiteY5" fmla="*/ 2772719 h 2937462"/>
                    <a:gd name="connsiteX6" fmla="*/ 1232349 w 4613796"/>
                    <a:gd name="connsiteY6" fmla="*/ 2623714 h 2937462"/>
                    <a:gd name="connsiteX7" fmla="*/ 1577296 w 4613796"/>
                    <a:gd name="connsiteY7" fmla="*/ 2395435 h 2937462"/>
                    <a:gd name="connsiteX8" fmla="*/ 1951908 w 4613796"/>
                    <a:gd name="connsiteY8" fmla="*/ 2087462 h 2937462"/>
                    <a:gd name="connsiteX9" fmla="*/ 2343419 w 4613796"/>
                    <a:gd name="connsiteY9" fmla="*/ 1740899 h 2937462"/>
                    <a:gd name="connsiteX10" fmla="*/ 2762793 w 4613796"/>
                    <a:gd name="connsiteY10" fmla="*/ 1350054 h 2937462"/>
                    <a:gd name="connsiteX11" fmla="*/ 3107290 w 4613796"/>
                    <a:gd name="connsiteY11" fmla="*/ 938364 h 2937462"/>
                    <a:gd name="connsiteX12" fmla="*/ 3485132 w 4613796"/>
                    <a:gd name="connsiteY12" fmla="*/ 622439 h 2937462"/>
                    <a:gd name="connsiteX13" fmla="*/ 3877018 w 4613796"/>
                    <a:gd name="connsiteY13" fmla="*/ 389974 h 2937462"/>
                    <a:gd name="connsiteX14" fmla="*/ 4211901 w 4613796"/>
                    <a:gd name="connsiteY14" fmla="*/ 117663 h 2937462"/>
                    <a:gd name="connsiteX15" fmla="*/ 4589443 w 4613796"/>
                    <a:gd name="connsiteY15" fmla="*/ 72066 h 2937462"/>
                    <a:gd name="connsiteX16" fmla="*/ 4574894 w 4613796"/>
                    <a:gd name="connsiteY16" fmla="*/ 21488 h 2937462"/>
                    <a:gd name="connsiteX17" fmla="*/ 4596198 w 4613796"/>
                    <a:gd name="connsiteY17" fmla="*/ 31430 h 2937462"/>
                    <a:gd name="connsiteX18" fmla="*/ 4579518 w 4613796"/>
                    <a:gd name="connsiteY18" fmla="*/ 44243 h 2937462"/>
                    <a:gd name="connsiteX19" fmla="*/ 4601445 w 4613796"/>
                    <a:gd name="connsiteY19" fmla="*/ 49507 h 2937462"/>
                    <a:gd name="connsiteX20" fmla="*/ 4574954 w 4613796"/>
                    <a:gd name="connsiteY20" fmla="*/ 0 h 2937462"/>
                    <a:gd name="connsiteX21" fmla="*/ 4564916 w 4613796"/>
                    <a:gd name="connsiteY21" fmla="*/ 37562 h 2937462"/>
                    <a:gd name="connsiteX22" fmla="*/ 4585792 w 4613796"/>
                    <a:gd name="connsiteY22" fmla="*/ 23619 h 2937462"/>
                    <a:gd name="connsiteX23" fmla="*/ 4569213 w 4613796"/>
                    <a:gd name="connsiteY23" fmla="*/ 37031 h 2937462"/>
                    <a:gd name="connsiteX24" fmla="*/ 4586036 w 4613796"/>
                    <a:gd name="connsiteY24" fmla="*/ 57096 h 2937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613796" h="2937462">
                      <a:moveTo>
                        <a:pt x="162549" y="2912967"/>
                      </a:moveTo>
                      <a:lnTo>
                        <a:pt x="0" y="2937462"/>
                      </a:lnTo>
                      <a:lnTo>
                        <a:pt x="24170" y="2928003"/>
                      </a:lnTo>
                      <a:lnTo>
                        <a:pt x="315569" y="2902806"/>
                      </a:lnTo>
                      <a:lnTo>
                        <a:pt x="611399" y="2846720"/>
                      </a:lnTo>
                      <a:lnTo>
                        <a:pt x="908731" y="2772719"/>
                      </a:lnTo>
                      <a:lnTo>
                        <a:pt x="1232349" y="2623714"/>
                      </a:lnTo>
                      <a:lnTo>
                        <a:pt x="1577296" y="2395435"/>
                      </a:lnTo>
                      <a:lnTo>
                        <a:pt x="1951908" y="2087462"/>
                      </a:lnTo>
                      <a:lnTo>
                        <a:pt x="2343419" y="1740899"/>
                      </a:lnTo>
                      <a:lnTo>
                        <a:pt x="2762793" y="1350054"/>
                      </a:lnTo>
                      <a:lnTo>
                        <a:pt x="3107290" y="938364"/>
                      </a:lnTo>
                      <a:lnTo>
                        <a:pt x="3485132" y="622439"/>
                      </a:lnTo>
                      <a:lnTo>
                        <a:pt x="3877018" y="389974"/>
                      </a:lnTo>
                      <a:lnTo>
                        <a:pt x="4211901" y="117663"/>
                      </a:lnTo>
                      <a:lnTo>
                        <a:pt x="4589443" y="72066"/>
                      </a:lnTo>
                      <a:lnTo>
                        <a:pt x="4574894" y="21488"/>
                      </a:lnTo>
                      <a:lnTo>
                        <a:pt x="4596198" y="31430"/>
                      </a:lnTo>
                      <a:lnTo>
                        <a:pt x="4579518" y="44243"/>
                      </a:lnTo>
                      <a:lnTo>
                        <a:pt x="4601445" y="49507"/>
                      </a:lnTo>
                      <a:cubicBezTo>
                        <a:pt x="4644107" y="-4695"/>
                        <a:pt x="4561475" y="63929"/>
                        <a:pt x="4574954" y="0"/>
                      </a:cubicBezTo>
                      <a:lnTo>
                        <a:pt x="4564916" y="37562"/>
                      </a:lnTo>
                      <a:lnTo>
                        <a:pt x="4585792" y="23619"/>
                      </a:lnTo>
                      <a:lnTo>
                        <a:pt x="4569213" y="37031"/>
                      </a:lnTo>
                      <a:cubicBezTo>
                        <a:pt x="4584332" y="60840"/>
                        <a:pt x="4485573" y="75959"/>
                        <a:pt x="4586036" y="57096"/>
                      </a:cubicBezTo>
                    </a:path>
                  </a:pathLst>
                </a:custGeom>
                <a:noFill/>
                <a:ln w="15016" cap="flat">
                  <a:solidFill>
                    <a:srgbClr val="808080"/>
                  </a:solidFill>
                  <a:custDash>
                    <a:ds d="225000" sp="225000"/>
                  </a:custDash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57ECC4C0-BBCD-6B72-4DFC-8761661783A6}"/>
                    </a:ext>
                  </a:extLst>
                </p:cNvPr>
                <p:cNvSpPr/>
                <p:nvPr/>
              </p:nvSpPr>
              <p:spPr>
                <a:xfrm>
                  <a:off x="2171132" y="2122903"/>
                  <a:ext cx="4249165" cy="2909202"/>
                </a:xfrm>
                <a:custGeom>
                  <a:avLst/>
                  <a:gdLst>
                    <a:gd name="connsiteX0" fmla="*/ 4249212 w 4249165"/>
                    <a:gd name="connsiteY0" fmla="*/ 7 h 2909202"/>
                    <a:gd name="connsiteX1" fmla="*/ 3863409 w 4249165"/>
                    <a:gd name="connsiteY1" fmla="*/ 127247 h 2909202"/>
                    <a:gd name="connsiteX2" fmla="*/ 3556915 w 4249165"/>
                    <a:gd name="connsiteY2" fmla="*/ 393448 h 2909202"/>
                    <a:gd name="connsiteX3" fmla="*/ 3158720 w 4249165"/>
                    <a:gd name="connsiteY3" fmla="*/ 650943 h 2909202"/>
                    <a:gd name="connsiteX4" fmla="*/ 2743777 w 4249165"/>
                    <a:gd name="connsiteY4" fmla="*/ 1044886 h 2909202"/>
                    <a:gd name="connsiteX5" fmla="*/ 2450726 w 4249165"/>
                    <a:gd name="connsiteY5" fmla="*/ 1428700 h 2909202"/>
                    <a:gd name="connsiteX6" fmla="*/ 2017758 w 4249165"/>
                    <a:gd name="connsiteY6" fmla="*/ 1709801 h 2909202"/>
                    <a:gd name="connsiteX7" fmla="*/ 1581937 w 4249165"/>
                    <a:gd name="connsiteY7" fmla="*/ 2100312 h 2909202"/>
                    <a:gd name="connsiteX8" fmla="*/ 1304357 w 4249165"/>
                    <a:gd name="connsiteY8" fmla="*/ 2335623 h 2909202"/>
                    <a:gd name="connsiteX9" fmla="*/ 918329 w 4249165"/>
                    <a:gd name="connsiteY9" fmla="*/ 2612790 h 2909202"/>
                    <a:gd name="connsiteX10" fmla="*/ 566397 w 4249165"/>
                    <a:gd name="connsiteY10" fmla="*/ 2778705 h 2909202"/>
                    <a:gd name="connsiteX11" fmla="*/ 246910 w 4249165"/>
                    <a:gd name="connsiteY11" fmla="*/ 2871540 h 2909202"/>
                    <a:gd name="connsiteX12" fmla="*/ 47 w 4249165"/>
                    <a:gd name="connsiteY12" fmla="*/ 2909210 h 2909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249165" h="2909202">
                      <a:moveTo>
                        <a:pt x="4249212" y="7"/>
                      </a:moveTo>
                      <a:lnTo>
                        <a:pt x="3863409" y="127247"/>
                      </a:lnTo>
                      <a:lnTo>
                        <a:pt x="3556915" y="393448"/>
                      </a:lnTo>
                      <a:lnTo>
                        <a:pt x="3158720" y="650943"/>
                      </a:lnTo>
                      <a:lnTo>
                        <a:pt x="2743777" y="1044886"/>
                      </a:lnTo>
                      <a:lnTo>
                        <a:pt x="2450726" y="1428700"/>
                      </a:lnTo>
                      <a:lnTo>
                        <a:pt x="2017758" y="1709801"/>
                      </a:lnTo>
                      <a:lnTo>
                        <a:pt x="1581937" y="2100312"/>
                      </a:lnTo>
                      <a:lnTo>
                        <a:pt x="1304357" y="2335623"/>
                      </a:lnTo>
                      <a:lnTo>
                        <a:pt x="918329" y="2612790"/>
                      </a:lnTo>
                      <a:lnTo>
                        <a:pt x="566397" y="2778705"/>
                      </a:lnTo>
                      <a:lnTo>
                        <a:pt x="246910" y="2871540"/>
                      </a:lnTo>
                      <a:lnTo>
                        <a:pt x="47" y="2909210"/>
                      </a:lnTo>
                    </a:path>
                  </a:pathLst>
                </a:custGeom>
                <a:noFill/>
                <a:ln w="15016" cap="flat">
                  <a:solidFill>
                    <a:srgbClr val="0EAFE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483ACD49-098F-EB0E-BFB8-00D736A674E6}"/>
                    </a:ext>
                  </a:extLst>
                </p:cNvPr>
                <p:cNvSpPr/>
                <p:nvPr/>
              </p:nvSpPr>
              <p:spPr>
                <a:xfrm>
                  <a:off x="1927423" y="2109845"/>
                  <a:ext cx="4147250" cy="2923935"/>
                </a:xfrm>
                <a:custGeom>
                  <a:avLst/>
                  <a:gdLst>
                    <a:gd name="connsiteX0" fmla="*/ 4147298 w 4147250"/>
                    <a:gd name="connsiteY0" fmla="*/ 7 h 2923935"/>
                    <a:gd name="connsiteX1" fmla="*/ 3825257 w 4147250"/>
                    <a:gd name="connsiteY1" fmla="*/ 233393 h 2923935"/>
                    <a:gd name="connsiteX2" fmla="*/ 3420303 w 4147250"/>
                    <a:gd name="connsiteY2" fmla="*/ 287805 h 2923935"/>
                    <a:gd name="connsiteX3" fmla="*/ 3067545 w 4147250"/>
                    <a:gd name="connsiteY3" fmla="*/ 583053 h 2923935"/>
                    <a:gd name="connsiteX4" fmla="*/ 2677086 w 4147250"/>
                    <a:gd name="connsiteY4" fmla="*/ 919319 h 2923935"/>
                    <a:gd name="connsiteX5" fmla="*/ 2358800 w 4147250"/>
                    <a:gd name="connsiteY5" fmla="*/ 1244201 h 2923935"/>
                    <a:gd name="connsiteX6" fmla="*/ 1873937 w 4147250"/>
                    <a:gd name="connsiteY6" fmla="*/ 1608678 h 2923935"/>
                    <a:gd name="connsiteX7" fmla="*/ 1502553 w 4147250"/>
                    <a:gd name="connsiteY7" fmla="*/ 1936239 h 2923935"/>
                    <a:gd name="connsiteX8" fmla="*/ 1264327 w 4147250"/>
                    <a:gd name="connsiteY8" fmla="*/ 2235505 h 2923935"/>
                    <a:gd name="connsiteX9" fmla="*/ 855843 w 4147250"/>
                    <a:gd name="connsiteY9" fmla="*/ 2572358 h 2923935"/>
                    <a:gd name="connsiteX10" fmla="*/ 555883 w 4147250"/>
                    <a:gd name="connsiteY10" fmla="*/ 2770166 h 2923935"/>
                    <a:gd name="connsiteX11" fmla="*/ 240827 w 4147250"/>
                    <a:gd name="connsiteY11" fmla="*/ 2880664 h 2923935"/>
                    <a:gd name="connsiteX12" fmla="*/ 47 w 4147250"/>
                    <a:gd name="connsiteY12" fmla="*/ 2923943 h 2923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147250" h="2923935">
                      <a:moveTo>
                        <a:pt x="4147298" y="7"/>
                      </a:moveTo>
                      <a:lnTo>
                        <a:pt x="3825257" y="233393"/>
                      </a:lnTo>
                      <a:lnTo>
                        <a:pt x="3420303" y="287805"/>
                      </a:lnTo>
                      <a:lnTo>
                        <a:pt x="3067545" y="583053"/>
                      </a:lnTo>
                      <a:lnTo>
                        <a:pt x="2677086" y="919319"/>
                      </a:lnTo>
                      <a:lnTo>
                        <a:pt x="2358800" y="1244201"/>
                      </a:lnTo>
                      <a:lnTo>
                        <a:pt x="1873937" y="1608678"/>
                      </a:lnTo>
                      <a:lnTo>
                        <a:pt x="1502553" y="1936239"/>
                      </a:lnTo>
                      <a:lnTo>
                        <a:pt x="1264327" y="2235505"/>
                      </a:lnTo>
                      <a:lnTo>
                        <a:pt x="855843" y="2572358"/>
                      </a:lnTo>
                      <a:lnTo>
                        <a:pt x="555883" y="2770166"/>
                      </a:lnTo>
                      <a:lnTo>
                        <a:pt x="240827" y="2880664"/>
                      </a:lnTo>
                      <a:lnTo>
                        <a:pt x="47" y="2923943"/>
                      </a:lnTo>
                    </a:path>
                  </a:pathLst>
                </a:custGeom>
                <a:noFill/>
                <a:ln w="15016" cap="flat">
                  <a:solidFill>
                    <a:srgbClr val="F9B5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38B9087A-1C87-BDF5-4287-EFE84A3E5A02}"/>
                    </a:ext>
                  </a:extLst>
                </p:cNvPr>
                <p:cNvSpPr/>
                <p:nvPr/>
              </p:nvSpPr>
              <p:spPr>
                <a:xfrm>
                  <a:off x="1831367" y="2260608"/>
                  <a:ext cx="4166927" cy="2788407"/>
                </a:xfrm>
                <a:custGeom>
                  <a:avLst/>
                  <a:gdLst>
                    <a:gd name="connsiteX0" fmla="*/ 4166975 w 4166927"/>
                    <a:gd name="connsiteY0" fmla="*/ 7 h 2788407"/>
                    <a:gd name="connsiteX1" fmla="*/ 3776966 w 4166927"/>
                    <a:gd name="connsiteY1" fmla="*/ 128587 h 2788407"/>
                    <a:gd name="connsiteX2" fmla="*/ 3447715 w 4166927"/>
                    <a:gd name="connsiteY2" fmla="*/ 420152 h 2788407"/>
                    <a:gd name="connsiteX3" fmla="*/ 3026614 w 4166927"/>
                    <a:gd name="connsiteY3" fmla="*/ 655379 h 2788407"/>
                    <a:gd name="connsiteX4" fmla="*/ 2647120 w 4166927"/>
                    <a:gd name="connsiteY4" fmla="*/ 1084481 h 2788407"/>
                    <a:gd name="connsiteX5" fmla="*/ 2288053 w 4166927"/>
                    <a:gd name="connsiteY5" fmla="*/ 1402247 h 2788407"/>
                    <a:gd name="connsiteX6" fmla="*/ 1913891 w 4166927"/>
                    <a:gd name="connsiteY6" fmla="*/ 1718507 h 2788407"/>
                    <a:gd name="connsiteX7" fmla="*/ 1427375 w 4166927"/>
                    <a:gd name="connsiteY7" fmla="*/ 2071181 h 2788407"/>
                    <a:gd name="connsiteX8" fmla="*/ 1252686 w 4166927"/>
                    <a:gd name="connsiteY8" fmla="*/ 2338386 h 2788407"/>
                    <a:gd name="connsiteX9" fmla="*/ 866283 w 4166927"/>
                    <a:gd name="connsiteY9" fmla="*/ 2578217 h 2788407"/>
                    <a:gd name="connsiteX10" fmla="*/ 547696 w 4166927"/>
                    <a:gd name="connsiteY10" fmla="*/ 2701942 h 2788407"/>
                    <a:gd name="connsiteX11" fmla="*/ 213714 w 4166927"/>
                    <a:gd name="connsiteY11" fmla="*/ 2766567 h 2788407"/>
                    <a:gd name="connsiteX12" fmla="*/ 47 w 4166927"/>
                    <a:gd name="connsiteY12" fmla="*/ 2788415 h 2788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166927" h="2788407">
                      <a:moveTo>
                        <a:pt x="4166975" y="7"/>
                      </a:moveTo>
                      <a:lnTo>
                        <a:pt x="3776966" y="128587"/>
                      </a:lnTo>
                      <a:lnTo>
                        <a:pt x="3447715" y="420152"/>
                      </a:lnTo>
                      <a:lnTo>
                        <a:pt x="3026614" y="655379"/>
                      </a:lnTo>
                      <a:lnTo>
                        <a:pt x="2647120" y="1084481"/>
                      </a:lnTo>
                      <a:lnTo>
                        <a:pt x="2288053" y="1402247"/>
                      </a:lnTo>
                      <a:lnTo>
                        <a:pt x="1913891" y="1718507"/>
                      </a:lnTo>
                      <a:lnTo>
                        <a:pt x="1427375" y="2071181"/>
                      </a:lnTo>
                      <a:lnTo>
                        <a:pt x="1252686" y="2338386"/>
                      </a:lnTo>
                      <a:lnTo>
                        <a:pt x="866283" y="2578217"/>
                      </a:lnTo>
                      <a:lnTo>
                        <a:pt x="547696" y="2701942"/>
                      </a:lnTo>
                      <a:lnTo>
                        <a:pt x="213714" y="2766567"/>
                      </a:lnTo>
                      <a:lnTo>
                        <a:pt x="47" y="2788415"/>
                      </a:lnTo>
                    </a:path>
                  </a:pathLst>
                </a:custGeom>
                <a:noFill/>
                <a:ln w="15016" cap="flat">
                  <a:solidFill>
                    <a:srgbClr val="69CA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E99CC7A3-9797-60CA-A92C-928E9CE601E2}"/>
                  </a:ext>
                </a:extLst>
              </p:cNvPr>
              <p:cNvSpPr/>
              <p:nvPr/>
            </p:nvSpPr>
            <p:spPr>
              <a:xfrm>
                <a:off x="1715483" y="1718748"/>
                <a:ext cx="4723964" cy="3348433"/>
              </a:xfrm>
              <a:custGeom>
                <a:avLst/>
                <a:gdLst>
                  <a:gd name="connsiteX0" fmla="*/ 0 w 4723964"/>
                  <a:gd name="connsiteY0" fmla="*/ 3348434 h 3348433"/>
                  <a:gd name="connsiteX1" fmla="*/ 4723965 w 4723964"/>
                  <a:gd name="connsiteY1" fmla="*/ 3348434 h 3348433"/>
                  <a:gd name="connsiteX2" fmla="*/ 0 w 4723964"/>
                  <a:gd name="connsiteY2" fmla="*/ 0 h 3348433"/>
                  <a:gd name="connsiteX3" fmla="*/ 4723965 w 4723964"/>
                  <a:gd name="connsiteY3" fmla="*/ 0 h 3348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23964" h="3348433">
                    <a:moveTo>
                      <a:pt x="0" y="3348434"/>
                    </a:moveTo>
                    <a:lnTo>
                      <a:pt x="4723965" y="3348434"/>
                    </a:lnTo>
                    <a:moveTo>
                      <a:pt x="0" y="0"/>
                    </a:moveTo>
                    <a:lnTo>
                      <a:pt x="4723965" y="0"/>
                    </a:lnTo>
                  </a:path>
                </a:pathLst>
              </a:custGeom>
              <a:noFill/>
              <a:ln w="7508" cap="flat">
                <a:solidFill>
                  <a:srgbClr val="68686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9F5C8E8A-47C4-4B9F-655E-414DE31D913C}"/>
                  </a:ext>
                </a:extLst>
              </p:cNvPr>
              <p:cNvSpPr/>
              <p:nvPr/>
            </p:nvSpPr>
            <p:spPr>
              <a:xfrm>
                <a:off x="1719238" y="1722933"/>
                <a:ext cx="4716454" cy="3340062"/>
              </a:xfrm>
              <a:custGeom>
                <a:avLst/>
                <a:gdLst>
                  <a:gd name="connsiteX0" fmla="*/ 0 w 4716454"/>
                  <a:gd name="connsiteY0" fmla="*/ 0 h 3340062"/>
                  <a:gd name="connsiteX1" fmla="*/ 0 w 4716454"/>
                  <a:gd name="connsiteY1" fmla="*/ 3340063 h 3340062"/>
                  <a:gd name="connsiteX2" fmla="*/ 4716455 w 4716454"/>
                  <a:gd name="connsiteY2" fmla="*/ 0 h 3340062"/>
                  <a:gd name="connsiteX3" fmla="*/ 4716455 w 4716454"/>
                  <a:gd name="connsiteY3" fmla="*/ 3340063 h 3340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16454" h="3340062">
                    <a:moveTo>
                      <a:pt x="0" y="0"/>
                    </a:moveTo>
                    <a:lnTo>
                      <a:pt x="0" y="3340063"/>
                    </a:lnTo>
                    <a:moveTo>
                      <a:pt x="4716455" y="0"/>
                    </a:moveTo>
                    <a:lnTo>
                      <a:pt x="4716455" y="3340063"/>
                    </a:lnTo>
                  </a:path>
                </a:pathLst>
              </a:custGeom>
              <a:noFill/>
              <a:ln w="7508" cap="flat">
                <a:solidFill>
                  <a:srgbClr val="686868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4" name="Graphic 7">
                <a:extLst>
                  <a:ext uri="{FF2B5EF4-FFF2-40B4-BE49-F238E27FC236}">
                    <a16:creationId xmlns:a16="http://schemas.microsoft.com/office/drawing/2014/main" id="{A2E1C397-5030-5E8F-BFE3-DCCC8C802779}"/>
                  </a:ext>
                </a:extLst>
              </p:cNvPr>
              <p:cNvGrpSpPr/>
              <p:nvPr/>
            </p:nvGrpSpPr>
            <p:grpSpPr>
              <a:xfrm>
                <a:off x="1655401" y="5071367"/>
                <a:ext cx="4817843" cy="187512"/>
                <a:chOff x="1655401" y="5071367"/>
                <a:chExt cx="4817843" cy="187512"/>
              </a:xfrm>
            </p:grpSpPr>
            <p:sp>
              <p:nvSpPr>
                <p:cNvPr id="65" name="Freeform: Shape 64">
                  <a:extLst>
                    <a:ext uri="{FF2B5EF4-FFF2-40B4-BE49-F238E27FC236}">
                      <a16:creationId xmlns:a16="http://schemas.microsoft.com/office/drawing/2014/main" id="{06B23670-95EF-3403-9A7C-11D265F4E7F6}"/>
                    </a:ext>
                  </a:extLst>
                </p:cNvPr>
                <p:cNvSpPr/>
                <p:nvPr/>
              </p:nvSpPr>
              <p:spPr>
                <a:xfrm>
                  <a:off x="1722994" y="5071367"/>
                  <a:ext cx="7510" cy="41855"/>
                </a:xfrm>
                <a:custGeom>
                  <a:avLst/>
                  <a:gdLst>
                    <a:gd name="connsiteX0" fmla="*/ 47 w 7510"/>
                    <a:gd name="connsiteY0" fmla="*/ 0 h 41855"/>
                    <a:gd name="connsiteX1" fmla="*/ 47 w 7510"/>
                    <a:gd name="connsiteY1" fmla="*/ 41855 h 41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510" h="41855">
                      <a:moveTo>
                        <a:pt x="47" y="0"/>
                      </a:moveTo>
                      <a:lnTo>
                        <a:pt x="47" y="41855"/>
                      </a:lnTo>
                    </a:path>
                  </a:pathLst>
                </a:custGeom>
                <a:solidFill>
                  <a:srgbClr val="000000"/>
                </a:solidFill>
                <a:ln w="7508" cap="flat">
                  <a:solidFill>
                    <a:srgbClr val="44444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" name="Freeform: Shape 65">
                  <a:extLst>
                    <a:ext uri="{FF2B5EF4-FFF2-40B4-BE49-F238E27FC236}">
                      <a16:creationId xmlns:a16="http://schemas.microsoft.com/office/drawing/2014/main" id="{47B77540-FEB7-EC9E-F48E-27AE4B14C018}"/>
                    </a:ext>
                  </a:extLst>
                </p:cNvPr>
                <p:cNvSpPr/>
                <p:nvPr/>
              </p:nvSpPr>
              <p:spPr>
                <a:xfrm>
                  <a:off x="1999973" y="5071367"/>
                  <a:ext cx="7510" cy="41855"/>
                </a:xfrm>
                <a:custGeom>
                  <a:avLst/>
                  <a:gdLst>
                    <a:gd name="connsiteX0" fmla="*/ 84 w 7510"/>
                    <a:gd name="connsiteY0" fmla="*/ 0 h 41855"/>
                    <a:gd name="connsiteX1" fmla="*/ 84 w 7510"/>
                    <a:gd name="connsiteY1" fmla="*/ 41855 h 41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510" h="41855">
                      <a:moveTo>
                        <a:pt x="84" y="0"/>
                      </a:moveTo>
                      <a:lnTo>
                        <a:pt x="84" y="41855"/>
                      </a:lnTo>
                    </a:path>
                  </a:pathLst>
                </a:custGeom>
                <a:solidFill>
                  <a:srgbClr val="000000"/>
                </a:solidFill>
                <a:ln w="7508" cap="flat">
                  <a:solidFill>
                    <a:srgbClr val="44444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" name="Freeform: Shape 66">
                  <a:extLst>
                    <a:ext uri="{FF2B5EF4-FFF2-40B4-BE49-F238E27FC236}">
                      <a16:creationId xmlns:a16="http://schemas.microsoft.com/office/drawing/2014/main" id="{94146207-24C8-A127-298F-632E77031BEC}"/>
                    </a:ext>
                  </a:extLst>
                </p:cNvPr>
                <p:cNvSpPr/>
                <p:nvPr/>
              </p:nvSpPr>
              <p:spPr>
                <a:xfrm>
                  <a:off x="2276952" y="5071367"/>
                  <a:ext cx="7510" cy="41855"/>
                </a:xfrm>
                <a:custGeom>
                  <a:avLst/>
                  <a:gdLst>
                    <a:gd name="connsiteX0" fmla="*/ 121 w 7510"/>
                    <a:gd name="connsiteY0" fmla="*/ 0 h 41855"/>
                    <a:gd name="connsiteX1" fmla="*/ 121 w 7510"/>
                    <a:gd name="connsiteY1" fmla="*/ 41855 h 41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510" h="41855">
                      <a:moveTo>
                        <a:pt x="121" y="0"/>
                      </a:moveTo>
                      <a:lnTo>
                        <a:pt x="121" y="41855"/>
                      </a:lnTo>
                    </a:path>
                  </a:pathLst>
                </a:custGeom>
                <a:solidFill>
                  <a:srgbClr val="000000"/>
                </a:solidFill>
                <a:ln w="7508" cap="flat">
                  <a:solidFill>
                    <a:srgbClr val="44444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" name="Freeform: Shape 67">
                  <a:extLst>
                    <a:ext uri="{FF2B5EF4-FFF2-40B4-BE49-F238E27FC236}">
                      <a16:creationId xmlns:a16="http://schemas.microsoft.com/office/drawing/2014/main" id="{D9E9AFDE-A006-5504-AA69-4F8D60008E4F}"/>
                    </a:ext>
                  </a:extLst>
                </p:cNvPr>
                <p:cNvSpPr/>
                <p:nvPr/>
              </p:nvSpPr>
              <p:spPr>
                <a:xfrm>
                  <a:off x="2554006" y="5071367"/>
                  <a:ext cx="7510" cy="41855"/>
                </a:xfrm>
                <a:custGeom>
                  <a:avLst/>
                  <a:gdLst>
                    <a:gd name="connsiteX0" fmla="*/ 158 w 7510"/>
                    <a:gd name="connsiteY0" fmla="*/ 0 h 41855"/>
                    <a:gd name="connsiteX1" fmla="*/ 158 w 7510"/>
                    <a:gd name="connsiteY1" fmla="*/ 41855 h 41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510" h="41855">
                      <a:moveTo>
                        <a:pt x="158" y="0"/>
                      </a:moveTo>
                      <a:lnTo>
                        <a:pt x="158" y="41855"/>
                      </a:lnTo>
                    </a:path>
                  </a:pathLst>
                </a:custGeom>
                <a:solidFill>
                  <a:srgbClr val="000000"/>
                </a:solidFill>
                <a:ln w="7508" cap="flat">
                  <a:solidFill>
                    <a:srgbClr val="44444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9" name="Freeform: Shape 68">
                  <a:extLst>
                    <a:ext uri="{FF2B5EF4-FFF2-40B4-BE49-F238E27FC236}">
                      <a16:creationId xmlns:a16="http://schemas.microsoft.com/office/drawing/2014/main" id="{5FADC775-8605-60D9-171D-5C11CEE5FA8F}"/>
                    </a:ext>
                  </a:extLst>
                </p:cNvPr>
                <p:cNvSpPr/>
                <p:nvPr/>
              </p:nvSpPr>
              <p:spPr>
                <a:xfrm>
                  <a:off x="2830985" y="5071367"/>
                  <a:ext cx="7510" cy="41855"/>
                </a:xfrm>
                <a:custGeom>
                  <a:avLst/>
                  <a:gdLst>
                    <a:gd name="connsiteX0" fmla="*/ 195 w 7510"/>
                    <a:gd name="connsiteY0" fmla="*/ 0 h 41855"/>
                    <a:gd name="connsiteX1" fmla="*/ 195 w 7510"/>
                    <a:gd name="connsiteY1" fmla="*/ 41855 h 41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510" h="41855">
                      <a:moveTo>
                        <a:pt x="195" y="0"/>
                      </a:moveTo>
                      <a:lnTo>
                        <a:pt x="195" y="41855"/>
                      </a:lnTo>
                    </a:path>
                  </a:pathLst>
                </a:custGeom>
                <a:solidFill>
                  <a:srgbClr val="000000"/>
                </a:solidFill>
                <a:ln w="7508" cap="flat">
                  <a:solidFill>
                    <a:srgbClr val="44444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0" name="Freeform: Shape 69">
                  <a:extLst>
                    <a:ext uri="{FF2B5EF4-FFF2-40B4-BE49-F238E27FC236}">
                      <a16:creationId xmlns:a16="http://schemas.microsoft.com/office/drawing/2014/main" id="{6FBD25DA-537C-10E8-77A3-4CE11873E66F}"/>
                    </a:ext>
                  </a:extLst>
                </p:cNvPr>
                <p:cNvSpPr/>
                <p:nvPr/>
              </p:nvSpPr>
              <p:spPr>
                <a:xfrm>
                  <a:off x="3107964" y="5071367"/>
                  <a:ext cx="7510" cy="41855"/>
                </a:xfrm>
                <a:custGeom>
                  <a:avLst/>
                  <a:gdLst>
                    <a:gd name="connsiteX0" fmla="*/ 231 w 7510"/>
                    <a:gd name="connsiteY0" fmla="*/ 0 h 41855"/>
                    <a:gd name="connsiteX1" fmla="*/ 231 w 7510"/>
                    <a:gd name="connsiteY1" fmla="*/ 41855 h 41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510" h="41855">
                      <a:moveTo>
                        <a:pt x="231" y="0"/>
                      </a:moveTo>
                      <a:lnTo>
                        <a:pt x="231" y="41855"/>
                      </a:lnTo>
                    </a:path>
                  </a:pathLst>
                </a:custGeom>
                <a:solidFill>
                  <a:srgbClr val="000000"/>
                </a:solidFill>
                <a:ln w="7508" cap="flat">
                  <a:solidFill>
                    <a:srgbClr val="44444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" name="Freeform: Shape 70">
                  <a:extLst>
                    <a:ext uri="{FF2B5EF4-FFF2-40B4-BE49-F238E27FC236}">
                      <a16:creationId xmlns:a16="http://schemas.microsoft.com/office/drawing/2014/main" id="{80AA1043-98A9-0AAF-C014-8550461140AD}"/>
                    </a:ext>
                  </a:extLst>
                </p:cNvPr>
                <p:cNvSpPr/>
                <p:nvPr/>
              </p:nvSpPr>
              <p:spPr>
                <a:xfrm>
                  <a:off x="3384943" y="5071367"/>
                  <a:ext cx="7510" cy="41855"/>
                </a:xfrm>
                <a:custGeom>
                  <a:avLst/>
                  <a:gdLst>
                    <a:gd name="connsiteX0" fmla="*/ 268 w 7510"/>
                    <a:gd name="connsiteY0" fmla="*/ 0 h 41855"/>
                    <a:gd name="connsiteX1" fmla="*/ 268 w 7510"/>
                    <a:gd name="connsiteY1" fmla="*/ 41855 h 41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510" h="41855">
                      <a:moveTo>
                        <a:pt x="268" y="0"/>
                      </a:moveTo>
                      <a:lnTo>
                        <a:pt x="268" y="41855"/>
                      </a:lnTo>
                    </a:path>
                  </a:pathLst>
                </a:custGeom>
                <a:solidFill>
                  <a:srgbClr val="000000"/>
                </a:solidFill>
                <a:ln w="7508" cap="flat">
                  <a:solidFill>
                    <a:srgbClr val="44444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" name="Freeform: Shape 71">
                  <a:extLst>
                    <a:ext uri="{FF2B5EF4-FFF2-40B4-BE49-F238E27FC236}">
                      <a16:creationId xmlns:a16="http://schemas.microsoft.com/office/drawing/2014/main" id="{157A1589-3636-ADF7-C3E6-6301A1236AE7}"/>
                    </a:ext>
                  </a:extLst>
                </p:cNvPr>
                <p:cNvSpPr/>
                <p:nvPr/>
              </p:nvSpPr>
              <p:spPr>
                <a:xfrm>
                  <a:off x="3661997" y="5071367"/>
                  <a:ext cx="7510" cy="41855"/>
                </a:xfrm>
                <a:custGeom>
                  <a:avLst/>
                  <a:gdLst>
                    <a:gd name="connsiteX0" fmla="*/ 305 w 7510"/>
                    <a:gd name="connsiteY0" fmla="*/ 0 h 41855"/>
                    <a:gd name="connsiteX1" fmla="*/ 305 w 7510"/>
                    <a:gd name="connsiteY1" fmla="*/ 41855 h 41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510" h="41855">
                      <a:moveTo>
                        <a:pt x="305" y="0"/>
                      </a:moveTo>
                      <a:lnTo>
                        <a:pt x="305" y="41855"/>
                      </a:lnTo>
                    </a:path>
                  </a:pathLst>
                </a:custGeom>
                <a:solidFill>
                  <a:srgbClr val="000000"/>
                </a:solidFill>
                <a:ln w="7508" cap="flat">
                  <a:solidFill>
                    <a:srgbClr val="44444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" name="Freeform: Shape 72">
                  <a:extLst>
                    <a:ext uri="{FF2B5EF4-FFF2-40B4-BE49-F238E27FC236}">
                      <a16:creationId xmlns:a16="http://schemas.microsoft.com/office/drawing/2014/main" id="{8B96CEA2-875A-73CF-5897-8FCB3E19D3FC}"/>
                    </a:ext>
                  </a:extLst>
                </p:cNvPr>
                <p:cNvSpPr/>
                <p:nvPr/>
              </p:nvSpPr>
              <p:spPr>
                <a:xfrm>
                  <a:off x="3938976" y="5071367"/>
                  <a:ext cx="7510" cy="41855"/>
                </a:xfrm>
                <a:custGeom>
                  <a:avLst/>
                  <a:gdLst>
                    <a:gd name="connsiteX0" fmla="*/ 342 w 7510"/>
                    <a:gd name="connsiteY0" fmla="*/ 0 h 41855"/>
                    <a:gd name="connsiteX1" fmla="*/ 342 w 7510"/>
                    <a:gd name="connsiteY1" fmla="*/ 41855 h 41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510" h="41855">
                      <a:moveTo>
                        <a:pt x="342" y="0"/>
                      </a:moveTo>
                      <a:lnTo>
                        <a:pt x="342" y="41855"/>
                      </a:lnTo>
                    </a:path>
                  </a:pathLst>
                </a:custGeom>
                <a:solidFill>
                  <a:srgbClr val="000000"/>
                </a:solidFill>
                <a:ln w="7508" cap="flat">
                  <a:solidFill>
                    <a:srgbClr val="44444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58F39A9E-DD5C-AB8E-4605-4B615C7F2D35}"/>
                    </a:ext>
                  </a:extLst>
                </p:cNvPr>
                <p:cNvSpPr/>
                <p:nvPr/>
              </p:nvSpPr>
              <p:spPr>
                <a:xfrm>
                  <a:off x="4215955" y="5071367"/>
                  <a:ext cx="7510" cy="41855"/>
                </a:xfrm>
                <a:custGeom>
                  <a:avLst/>
                  <a:gdLst>
                    <a:gd name="connsiteX0" fmla="*/ 379 w 7510"/>
                    <a:gd name="connsiteY0" fmla="*/ 0 h 41855"/>
                    <a:gd name="connsiteX1" fmla="*/ 379 w 7510"/>
                    <a:gd name="connsiteY1" fmla="*/ 41855 h 41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510" h="41855">
                      <a:moveTo>
                        <a:pt x="379" y="0"/>
                      </a:moveTo>
                      <a:lnTo>
                        <a:pt x="379" y="41855"/>
                      </a:lnTo>
                    </a:path>
                  </a:pathLst>
                </a:custGeom>
                <a:solidFill>
                  <a:srgbClr val="000000"/>
                </a:solidFill>
                <a:ln w="7508" cap="flat">
                  <a:solidFill>
                    <a:srgbClr val="44444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" name="Freeform: Shape 74">
                  <a:extLst>
                    <a:ext uri="{FF2B5EF4-FFF2-40B4-BE49-F238E27FC236}">
                      <a16:creationId xmlns:a16="http://schemas.microsoft.com/office/drawing/2014/main" id="{8F4407CD-5E17-16CF-47E5-985A7524BE0A}"/>
                    </a:ext>
                  </a:extLst>
                </p:cNvPr>
                <p:cNvSpPr/>
                <p:nvPr/>
              </p:nvSpPr>
              <p:spPr>
                <a:xfrm>
                  <a:off x="4492934" y="5071367"/>
                  <a:ext cx="7510" cy="41855"/>
                </a:xfrm>
                <a:custGeom>
                  <a:avLst/>
                  <a:gdLst>
                    <a:gd name="connsiteX0" fmla="*/ 416 w 7510"/>
                    <a:gd name="connsiteY0" fmla="*/ 0 h 41855"/>
                    <a:gd name="connsiteX1" fmla="*/ 416 w 7510"/>
                    <a:gd name="connsiteY1" fmla="*/ 41855 h 41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510" h="41855">
                      <a:moveTo>
                        <a:pt x="416" y="0"/>
                      </a:moveTo>
                      <a:lnTo>
                        <a:pt x="416" y="41855"/>
                      </a:lnTo>
                    </a:path>
                  </a:pathLst>
                </a:custGeom>
                <a:solidFill>
                  <a:srgbClr val="000000"/>
                </a:solidFill>
                <a:ln w="7508" cap="flat">
                  <a:solidFill>
                    <a:srgbClr val="44444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" name="Freeform: Shape 75">
                  <a:extLst>
                    <a:ext uri="{FF2B5EF4-FFF2-40B4-BE49-F238E27FC236}">
                      <a16:creationId xmlns:a16="http://schemas.microsoft.com/office/drawing/2014/main" id="{139287C9-2C5C-E178-059E-842A2E0934BA}"/>
                    </a:ext>
                  </a:extLst>
                </p:cNvPr>
                <p:cNvSpPr/>
                <p:nvPr/>
              </p:nvSpPr>
              <p:spPr>
                <a:xfrm>
                  <a:off x="4769988" y="5071367"/>
                  <a:ext cx="7510" cy="41855"/>
                </a:xfrm>
                <a:custGeom>
                  <a:avLst/>
                  <a:gdLst>
                    <a:gd name="connsiteX0" fmla="*/ 453 w 7510"/>
                    <a:gd name="connsiteY0" fmla="*/ 0 h 41855"/>
                    <a:gd name="connsiteX1" fmla="*/ 453 w 7510"/>
                    <a:gd name="connsiteY1" fmla="*/ 41855 h 41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510" h="41855">
                      <a:moveTo>
                        <a:pt x="453" y="0"/>
                      </a:moveTo>
                      <a:lnTo>
                        <a:pt x="453" y="41855"/>
                      </a:lnTo>
                    </a:path>
                  </a:pathLst>
                </a:custGeom>
                <a:solidFill>
                  <a:srgbClr val="000000"/>
                </a:solidFill>
                <a:ln w="7508" cap="flat">
                  <a:solidFill>
                    <a:srgbClr val="44444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" name="Freeform: Shape 76">
                  <a:extLst>
                    <a:ext uri="{FF2B5EF4-FFF2-40B4-BE49-F238E27FC236}">
                      <a16:creationId xmlns:a16="http://schemas.microsoft.com/office/drawing/2014/main" id="{F31E0304-68A9-86DD-2E00-AC40EE5F893F}"/>
                    </a:ext>
                  </a:extLst>
                </p:cNvPr>
                <p:cNvSpPr/>
                <p:nvPr/>
              </p:nvSpPr>
              <p:spPr>
                <a:xfrm>
                  <a:off x="5046967" y="5071367"/>
                  <a:ext cx="7510" cy="41855"/>
                </a:xfrm>
                <a:custGeom>
                  <a:avLst/>
                  <a:gdLst>
                    <a:gd name="connsiteX0" fmla="*/ 490 w 7510"/>
                    <a:gd name="connsiteY0" fmla="*/ 0 h 41855"/>
                    <a:gd name="connsiteX1" fmla="*/ 490 w 7510"/>
                    <a:gd name="connsiteY1" fmla="*/ 41855 h 41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510" h="41855">
                      <a:moveTo>
                        <a:pt x="490" y="0"/>
                      </a:moveTo>
                      <a:lnTo>
                        <a:pt x="490" y="41855"/>
                      </a:lnTo>
                    </a:path>
                  </a:pathLst>
                </a:custGeom>
                <a:solidFill>
                  <a:srgbClr val="000000"/>
                </a:solidFill>
                <a:ln w="7508" cap="flat">
                  <a:solidFill>
                    <a:srgbClr val="44444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8" name="Freeform: Shape 77">
                  <a:extLst>
                    <a:ext uri="{FF2B5EF4-FFF2-40B4-BE49-F238E27FC236}">
                      <a16:creationId xmlns:a16="http://schemas.microsoft.com/office/drawing/2014/main" id="{F24BFBEC-3260-F35E-75BE-0EDF1DC7BC86}"/>
                    </a:ext>
                  </a:extLst>
                </p:cNvPr>
                <p:cNvSpPr/>
                <p:nvPr/>
              </p:nvSpPr>
              <p:spPr>
                <a:xfrm>
                  <a:off x="5323947" y="5071367"/>
                  <a:ext cx="7510" cy="41855"/>
                </a:xfrm>
                <a:custGeom>
                  <a:avLst/>
                  <a:gdLst>
                    <a:gd name="connsiteX0" fmla="*/ 526 w 7510"/>
                    <a:gd name="connsiteY0" fmla="*/ 0 h 41855"/>
                    <a:gd name="connsiteX1" fmla="*/ 526 w 7510"/>
                    <a:gd name="connsiteY1" fmla="*/ 41855 h 41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510" h="41855">
                      <a:moveTo>
                        <a:pt x="526" y="0"/>
                      </a:moveTo>
                      <a:lnTo>
                        <a:pt x="526" y="41855"/>
                      </a:lnTo>
                    </a:path>
                  </a:pathLst>
                </a:custGeom>
                <a:solidFill>
                  <a:srgbClr val="000000"/>
                </a:solidFill>
                <a:ln w="7508" cap="flat">
                  <a:solidFill>
                    <a:srgbClr val="44444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9" name="Freeform: Shape 78">
                  <a:extLst>
                    <a:ext uri="{FF2B5EF4-FFF2-40B4-BE49-F238E27FC236}">
                      <a16:creationId xmlns:a16="http://schemas.microsoft.com/office/drawing/2014/main" id="{25FA2099-E5A7-9DB2-1C5A-BF9830AED5EA}"/>
                    </a:ext>
                  </a:extLst>
                </p:cNvPr>
                <p:cNvSpPr/>
                <p:nvPr/>
              </p:nvSpPr>
              <p:spPr>
                <a:xfrm>
                  <a:off x="5600926" y="5071367"/>
                  <a:ext cx="7510" cy="41855"/>
                </a:xfrm>
                <a:custGeom>
                  <a:avLst/>
                  <a:gdLst>
                    <a:gd name="connsiteX0" fmla="*/ 563 w 7510"/>
                    <a:gd name="connsiteY0" fmla="*/ 0 h 41855"/>
                    <a:gd name="connsiteX1" fmla="*/ 563 w 7510"/>
                    <a:gd name="connsiteY1" fmla="*/ 41855 h 41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510" h="41855">
                      <a:moveTo>
                        <a:pt x="563" y="0"/>
                      </a:moveTo>
                      <a:lnTo>
                        <a:pt x="563" y="41855"/>
                      </a:lnTo>
                    </a:path>
                  </a:pathLst>
                </a:custGeom>
                <a:solidFill>
                  <a:srgbClr val="000000"/>
                </a:solidFill>
                <a:ln w="7508" cap="flat">
                  <a:solidFill>
                    <a:srgbClr val="44444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" name="Freeform: Shape 79">
                  <a:extLst>
                    <a:ext uri="{FF2B5EF4-FFF2-40B4-BE49-F238E27FC236}">
                      <a16:creationId xmlns:a16="http://schemas.microsoft.com/office/drawing/2014/main" id="{54AB4E4A-27D5-DBFB-CF40-74FD2C0F75C6}"/>
                    </a:ext>
                  </a:extLst>
                </p:cNvPr>
                <p:cNvSpPr/>
                <p:nvPr/>
              </p:nvSpPr>
              <p:spPr>
                <a:xfrm>
                  <a:off x="5877980" y="5071367"/>
                  <a:ext cx="7510" cy="41855"/>
                </a:xfrm>
                <a:custGeom>
                  <a:avLst/>
                  <a:gdLst>
                    <a:gd name="connsiteX0" fmla="*/ 600 w 7510"/>
                    <a:gd name="connsiteY0" fmla="*/ 0 h 41855"/>
                    <a:gd name="connsiteX1" fmla="*/ 600 w 7510"/>
                    <a:gd name="connsiteY1" fmla="*/ 41855 h 41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510" h="41855">
                      <a:moveTo>
                        <a:pt x="600" y="0"/>
                      </a:moveTo>
                      <a:lnTo>
                        <a:pt x="600" y="41855"/>
                      </a:lnTo>
                    </a:path>
                  </a:pathLst>
                </a:custGeom>
                <a:solidFill>
                  <a:srgbClr val="000000"/>
                </a:solidFill>
                <a:ln w="7508" cap="flat">
                  <a:solidFill>
                    <a:srgbClr val="44444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9250E1BA-96C7-EEA0-A09D-CBFFC5D895F5}"/>
                    </a:ext>
                  </a:extLst>
                </p:cNvPr>
                <p:cNvSpPr/>
                <p:nvPr/>
              </p:nvSpPr>
              <p:spPr>
                <a:xfrm>
                  <a:off x="6154959" y="5071367"/>
                  <a:ext cx="7510" cy="41855"/>
                </a:xfrm>
                <a:custGeom>
                  <a:avLst/>
                  <a:gdLst>
                    <a:gd name="connsiteX0" fmla="*/ 637 w 7510"/>
                    <a:gd name="connsiteY0" fmla="*/ 0 h 41855"/>
                    <a:gd name="connsiteX1" fmla="*/ 637 w 7510"/>
                    <a:gd name="connsiteY1" fmla="*/ 41855 h 41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510" h="41855">
                      <a:moveTo>
                        <a:pt x="637" y="0"/>
                      </a:moveTo>
                      <a:lnTo>
                        <a:pt x="637" y="41855"/>
                      </a:lnTo>
                    </a:path>
                  </a:pathLst>
                </a:custGeom>
                <a:solidFill>
                  <a:srgbClr val="000000"/>
                </a:solidFill>
                <a:ln w="7508" cap="flat">
                  <a:solidFill>
                    <a:srgbClr val="44444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A94D91B1-9F38-3D42-1440-CB2FD825C718}"/>
                    </a:ext>
                  </a:extLst>
                </p:cNvPr>
                <p:cNvSpPr/>
                <p:nvPr/>
              </p:nvSpPr>
              <p:spPr>
                <a:xfrm>
                  <a:off x="6431938" y="5071367"/>
                  <a:ext cx="7510" cy="41855"/>
                </a:xfrm>
                <a:custGeom>
                  <a:avLst/>
                  <a:gdLst>
                    <a:gd name="connsiteX0" fmla="*/ 674 w 7510"/>
                    <a:gd name="connsiteY0" fmla="*/ 0 h 41855"/>
                    <a:gd name="connsiteX1" fmla="*/ 674 w 7510"/>
                    <a:gd name="connsiteY1" fmla="*/ 41855 h 41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510" h="41855">
                      <a:moveTo>
                        <a:pt x="674" y="0"/>
                      </a:moveTo>
                      <a:lnTo>
                        <a:pt x="674" y="41855"/>
                      </a:lnTo>
                    </a:path>
                  </a:pathLst>
                </a:custGeom>
                <a:solidFill>
                  <a:srgbClr val="000000"/>
                </a:solidFill>
                <a:ln w="7508" cap="flat">
                  <a:solidFill>
                    <a:srgbClr val="44444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04F4FBC2-ADC7-3656-EA8E-F922AAFBA99F}"/>
                    </a:ext>
                  </a:extLst>
                </p:cNvPr>
                <p:cNvSpPr txBox="1"/>
                <p:nvPr/>
              </p:nvSpPr>
              <p:spPr>
                <a:xfrm>
                  <a:off x="1563961" y="5095964"/>
                  <a:ext cx="318065" cy="20863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900" spc="0" baseline="0">
                      <a:ln/>
                      <a:solidFill>
                        <a:srgbClr val="525252"/>
                      </a:solidFill>
                      <a:latin typeface="Arial"/>
                      <a:cs typeface="Arial"/>
                      <a:sym typeface="Arial"/>
                      <a:rtl val="0"/>
                    </a:rPr>
                    <a:t>-24</a:t>
                  </a:r>
                </a:p>
              </p:txBody>
            </p:sp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80ECDA5E-21F7-97C1-2C90-A0E1DA57D1F7}"/>
                    </a:ext>
                  </a:extLst>
                </p:cNvPr>
                <p:cNvSpPr txBox="1"/>
                <p:nvPr/>
              </p:nvSpPr>
              <p:spPr>
                <a:xfrm>
                  <a:off x="1840940" y="5095964"/>
                  <a:ext cx="318065" cy="20863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900" spc="0" baseline="0">
                      <a:ln/>
                      <a:solidFill>
                        <a:srgbClr val="525252"/>
                      </a:solidFill>
                      <a:latin typeface="Arial"/>
                      <a:cs typeface="Arial"/>
                      <a:sym typeface="Arial"/>
                      <a:rtl val="0"/>
                    </a:rPr>
                    <a:t>-23</a:t>
                  </a:r>
                </a:p>
              </p:txBody>
            </p:sp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C8D2DB20-D635-4550-5B68-BE94C23FD0C3}"/>
                    </a:ext>
                  </a:extLst>
                </p:cNvPr>
                <p:cNvSpPr txBox="1"/>
                <p:nvPr/>
              </p:nvSpPr>
              <p:spPr>
                <a:xfrm>
                  <a:off x="2117919" y="5095964"/>
                  <a:ext cx="318065" cy="20863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900" spc="0" baseline="0">
                      <a:ln/>
                      <a:solidFill>
                        <a:srgbClr val="525252"/>
                      </a:solidFill>
                      <a:latin typeface="Arial"/>
                      <a:cs typeface="Arial"/>
                      <a:sym typeface="Arial"/>
                      <a:rtl val="0"/>
                    </a:rPr>
                    <a:t>-22</a:t>
                  </a:r>
                </a:p>
              </p:txBody>
            </p:sp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077E5951-C8F4-6F95-A102-C1604A93280F}"/>
                    </a:ext>
                  </a:extLst>
                </p:cNvPr>
                <p:cNvSpPr txBox="1"/>
                <p:nvPr/>
              </p:nvSpPr>
              <p:spPr>
                <a:xfrm>
                  <a:off x="2394973" y="5095964"/>
                  <a:ext cx="318065" cy="20863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900" spc="0" baseline="0">
                      <a:ln/>
                      <a:solidFill>
                        <a:srgbClr val="525252"/>
                      </a:solidFill>
                      <a:latin typeface="Arial"/>
                      <a:cs typeface="Arial"/>
                      <a:sym typeface="Arial"/>
                      <a:rtl val="0"/>
                    </a:rPr>
                    <a:t>-21</a:t>
                  </a:r>
                </a:p>
              </p:txBody>
            </p:sp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F9AEE878-672D-1D83-CB57-E9AAA4E945DC}"/>
                    </a:ext>
                  </a:extLst>
                </p:cNvPr>
                <p:cNvSpPr txBox="1"/>
                <p:nvPr/>
              </p:nvSpPr>
              <p:spPr>
                <a:xfrm>
                  <a:off x="2671952" y="5095964"/>
                  <a:ext cx="318065" cy="20863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900" spc="0" baseline="0">
                      <a:ln/>
                      <a:solidFill>
                        <a:srgbClr val="525252"/>
                      </a:solidFill>
                      <a:latin typeface="Arial"/>
                      <a:cs typeface="Arial"/>
                      <a:sym typeface="Arial"/>
                      <a:rtl val="0"/>
                    </a:rPr>
                    <a:t>-20</a:t>
                  </a:r>
                </a:p>
              </p:txBody>
            </p:sp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81F1C912-AF9E-B8BB-B480-7F94024995B9}"/>
                    </a:ext>
                  </a:extLst>
                </p:cNvPr>
                <p:cNvSpPr txBox="1"/>
                <p:nvPr/>
              </p:nvSpPr>
              <p:spPr>
                <a:xfrm>
                  <a:off x="2948931" y="5095964"/>
                  <a:ext cx="318065" cy="20863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900" spc="0" baseline="0">
                      <a:ln/>
                      <a:solidFill>
                        <a:srgbClr val="525252"/>
                      </a:solidFill>
                      <a:latin typeface="Arial"/>
                      <a:cs typeface="Arial"/>
                      <a:sym typeface="Arial"/>
                      <a:rtl val="0"/>
                    </a:rPr>
                    <a:t>-19</a:t>
                  </a:r>
                </a:p>
              </p:txBody>
            </p:sp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F3404E45-9695-B7CE-9E49-B554A4B9BAAD}"/>
                    </a:ext>
                  </a:extLst>
                </p:cNvPr>
                <p:cNvSpPr txBox="1"/>
                <p:nvPr/>
              </p:nvSpPr>
              <p:spPr>
                <a:xfrm>
                  <a:off x="3225910" y="5095964"/>
                  <a:ext cx="318065" cy="20863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900" spc="0" baseline="0">
                      <a:ln/>
                      <a:solidFill>
                        <a:srgbClr val="525252"/>
                      </a:solidFill>
                      <a:latin typeface="Arial"/>
                      <a:cs typeface="Arial"/>
                      <a:sym typeface="Arial"/>
                      <a:rtl val="0"/>
                    </a:rPr>
                    <a:t>-18</a:t>
                  </a:r>
                </a:p>
              </p:txBody>
            </p:sp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C008B2A0-5386-7B05-E556-CB279D349132}"/>
                    </a:ext>
                  </a:extLst>
                </p:cNvPr>
                <p:cNvSpPr txBox="1"/>
                <p:nvPr/>
              </p:nvSpPr>
              <p:spPr>
                <a:xfrm>
                  <a:off x="3502965" y="5095964"/>
                  <a:ext cx="318065" cy="20863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900" spc="0" baseline="0">
                      <a:ln/>
                      <a:solidFill>
                        <a:srgbClr val="525252"/>
                      </a:solidFill>
                      <a:latin typeface="Arial"/>
                      <a:cs typeface="Arial"/>
                      <a:sym typeface="Arial"/>
                      <a:rtl val="0"/>
                    </a:rPr>
                    <a:t>-17</a:t>
                  </a:r>
                </a:p>
              </p:txBody>
            </p:sp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143FF5D8-8DCA-C137-674D-136D32278250}"/>
                    </a:ext>
                  </a:extLst>
                </p:cNvPr>
                <p:cNvSpPr txBox="1"/>
                <p:nvPr/>
              </p:nvSpPr>
              <p:spPr>
                <a:xfrm>
                  <a:off x="3779944" y="5095964"/>
                  <a:ext cx="318065" cy="20863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900" spc="0" baseline="0">
                      <a:ln/>
                      <a:solidFill>
                        <a:srgbClr val="525252"/>
                      </a:solidFill>
                      <a:latin typeface="Arial"/>
                      <a:cs typeface="Arial"/>
                      <a:sym typeface="Arial"/>
                      <a:rtl val="0"/>
                    </a:rPr>
                    <a:t>-16</a:t>
                  </a:r>
                </a:p>
              </p:txBody>
            </p:sp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B5DA10FD-F03F-3A7C-E82A-E36571AD86C9}"/>
                    </a:ext>
                  </a:extLst>
                </p:cNvPr>
                <p:cNvSpPr txBox="1"/>
                <p:nvPr/>
              </p:nvSpPr>
              <p:spPr>
                <a:xfrm>
                  <a:off x="4056923" y="5095964"/>
                  <a:ext cx="318065" cy="20863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900" spc="0" baseline="0">
                      <a:ln/>
                      <a:solidFill>
                        <a:srgbClr val="525252"/>
                      </a:solidFill>
                      <a:latin typeface="Arial"/>
                      <a:cs typeface="Arial"/>
                      <a:sym typeface="Arial"/>
                      <a:rtl val="0"/>
                    </a:rPr>
                    <a:t>-15</a:t>
                  </a:r>
                </a:p>
              </p:txBody>
            </p:sp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C136E311-C4A2-34D8-73C7-1D2091329B98}"/>
                    </a:ext>
                  </a:extLst>
                </p:cNvPr>
                <p:cNvSpPr txBox="1"/>
                <p:nvPr/>
              </p:nvSpPr>
              <p:spPr>
                <a:xfrm>
                  <a:off x="4333902" y="5095964"/>
                  <a:ext cx="318065" cy="20863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900" spc="0" baseline="0">
                      <a:ln/>
                      <a:solidFill>
                        <a:srgbClr val="525252"/>
                      </a:solidFill>
                      <a:latin typeface="Arial"/>
                      <a:cs typeface="Arial"/>
                      <a:sym typeface="Arial"/>
                      <a:rtl val="0"/>
                    </a:rPr>
                    <a:t>-14</a:t>
                  </a:r>
                </a:p>
              </p:txBody>
            </p:sp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1058CEB5-4E33-254A-8BCE-E346B0E4445C}"/>
                    </a:ext>
                  </a:extLst>
                </p:cNvPr>
                <p:cNvSpPr txBox="1"/>
                <p:nvPr/>
              </p:nvSpPr>
              <p:spPr>
                <a:xfrm>
                  <a:off x="4610956" y="5095964"/>
                  <a:ext cx="318065" cy="20863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900" spc="0" baseline="0">
                      <a:ln/>
                      <a:solidFill>
                        <a:srgbClr val="525252"/>
                      </a:solidFill>
                      <a:latin typeface="Arial"/>
                      <a:cs typeface="Arial"/>
                      <a:sym typeface="Arial"/>
                      <a:rtl val="0"/>
                    </a:rPr>
                    <a:t>-13</a:t>
                  </a:r>
                </a:p>
              </p:txBody>
            </p:sp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986CA938-5353-895E-370A-8FE2C41969AD}"/>
                    </a:ext>
                  </a:extLst>
                </p:cNvPr>
                <p:cNvSpPr txBox="1"/>
                <p:nvPr/>
              </p:nvSpPr>
              <p:spPr>
                <a:xfrm>
                  <a:off x="4887935" y="5095964"/>
                  <a:ext cx="318065" cy="20863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900" spc="0" baseline="0">
                      <a:ln/>
                      <a:solidFill>
                        <a:srgbClr val="525252"/>
                      </a:solidFill>
                      <a:latin typeface="Arial"/>
                      <a:cs typeface="Arial"/>
                      <a:sym typeface="Arial"/>
                      <a:rtl val="0"/>
                    </a:rPr>
                    <a:t>-12</a:t>
                  </a:r>
                </a:p>
              </p:txBody>
            </p:sp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EA4EDB45-6214-6225-689D-52D8A77D6416}"/>
                    </a:ext>
                  </a:extLst>
                </p:cNvPr>
                <p:cNvSpPr txBox="1"/>
                <p:nvPr/>
              </p:nvSpPr>
              <p:spPr>
                <a:xfrm>
                  <a:off x="5168669" y="5095964"/>
                  <a:ext cx="310554" cy="20863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900" spc="0" baseline="0">
                      <a:ln/>
                      <a:solidFill>
                        <a:srgbClr val="525252"/>
                      </a:solidFill>
                      <a:latin typeface="Arial"/>
                      <a:cs typeface="Arial"/>
                      <a:sym typeface="Arial"/>
                      <a:rtl val="0"/>
                    </a:rPr>
                    <a:t>-11</a:t>
                  </a:r>
                </a:p>
              </p:txBody>
            </p:sp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AA4BBA80-190B-9DC1-7B3A-ADBB2011F0F8}"/>
                    </a:ext>
                  </a:extLst>
                </p:cNvPr>
                <p:cNvSpPr txBox="1"/>
                <p:nvPr/>
              </p:nvSpPr>
              <p:spPr>
                <a:xfrm>
                  <a:off x="5441893" y="5095964"/>
                  <a:ext cx="318065" cy="20863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900" spc="0" baseline="0">
                      <a:ln/>
                      <a:solidFill>
                        <a:srgbClr val="525252"/>
                      </a:solidFill>
                      <a:latin typeface="Arial"/>
                      <a:cs typeface="Arial"/>
                      <a:sym typeface="Arial"/>
                      <a:rtl val="0"/>
                    </a:rPr>
                    <a:t>-10</a:t>
                  </a:r>
                </a:p>
              </p:txBody>
            </p:sp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3D26B909-EBCB-0227-7507-EC2151D32B74}"/>
                    </a:ext>
                  </a:extLst>
                </p:cNvPr>
                <p:cNvSpPr txBox="1"/>
                <p:nvPr/>
              </p:nvSpPr>
              <p:spPr>
                <a:xfrm>
                  <a:off x="5745233" y="5095964"/>
                  <a:ext cx="265493" cy="20863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900" spc="0" baseline="0">
                      <a:ln/>
                      <a:solidFill>
                        <a:srgbClr val="525252"/>
                      </a:solidFill>
                      <a:latin typeface="Arial"/>
                      <a:cs typeface="Arial"/>
                      <a:sym typeface="Arial"/>
                      <a:rtl val="0"/>
                    </a:rPr>
                    <a:t>-9</a:t>
                  </a:r>
                </a:p>
              </p:txBody>
            </p:sp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93ED5160-CE61-EEA2-951B-D79AA23F0C7A}"/>
                    </a:ext>
                  </a:extLst>
                </p:cNvPr>
                <p:cNvSpPr txBox="1"/>
                <p:nvPr/>
              </p:nvSpPr>
              <p:spPr>
                <a:xfrm>
                  <a:off x="6022212" y="5095964"/>
                  <a:ext cx="265493" cy="20863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900" spc="0" baseline="0">
                      <a:ln/>
                      <a:solidFill>
                        <a:srgbClr val="525252"/>
                      </a:solidFill>
                      <a:latin typeface="Arial"/>
                      <a:cs typeface="Arial"/>
                      <a:sym typeface="Arial"/>
                      <a:rtl val="0"/>
                    </a:rPr>
                    <a:t>-8</a:t>
                  </a:r>
                </a:p>
              </p:txBody>
            </p:sp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D8F4FACC-864D-1328-2EE3-4D146B2825B4}"/>
                    </a:ext>
                  </a:extLst>
                </p:cNvPr>
                <p:cNvSpPr txBox="1"/>
                <p:nvPr/>
              </p:nvSpPr>
              <p:spPr>
                <a:xfrm>
                  <a:off x="6299191" y="5095964"/>
                  <a:ext cx="265493" cy="20863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900" spc="0" baseline="0">
                      <a:ln/>
                      <a:solidFill>
                        <a:srgbClr val="525252"/>
                      </a:solidFill>
                      <a:latin typeface="Arial"/>
                      <a:cs typeface="Arial"/>
                      <a:sym typeface="Arial"/>
                      <a:rtl val="0"/>
                    </a:rPr>
                    <a:t>-7</a:t>
                  </a:r>
                </a:p>
              </p:txBody>
            </p:sp>
          </p:grpSp>
          <p:grpSp>
            <p:nvGrpSpPr>
              <p:cNvPr id="101" name="Graphic 7">
                <a:extLst>
                  <a:ext uri="{FF2B5EF4-FFF2-40B4-BE49-F238E27FC236}">
                    <a16:creationId xmlns:a16="http://schemas.microsoft.com/office/drawing/2014/main" id="{58875288-D587-7E55-CF24-61A84BC0FF69}"/>
                  </a:ext>
                </a:extLst>
              </p:cNvPr>
              <p:cNvGrpSpPr/>
              <p:nvPr/>
            </p:nvGrpSpPr>
            <p:grpSpPr>
              <a:xfrm>
                <a:off x="1314660" y="1722933"/>
                <a:ext cx="443609" cy="3468251"/>
                <a:chOff x="1314660" y="1722933"/>
                <a:chExt cx="443609" cy="3468251"/>
              </a:xfrm>
            </p:grpSpPr>
            <p:sp>
              <p:nvSpPr>
                <p:cNvPr id="102" name="Freeform: Shape 101">
                  <a:extLst>
                    <a:ext uri="{FF2B5EF4-FFF2-40B4-BE49-F238E27FC236}">
                      <a16:creationId xmlns:a16="http://schemas.microsoft.com/office/drawing/2014/main" id="{B523989C-C220-9925-D5B3-417164A95AD1}"/>
                    </a:ext>
                  </a:extLst>
                </p:cNvPr>
                <p:cNvSpPr/>
                <p:nvPr/>
              </p:nvSpPr>
              <p:spPr>
                <a:xfrm>
                  <a:off x="1677932" y="5062995"/>
                  <a:ext cx="37551" cy="8371"/>
                </a:xfrm>
                <a:custGeom>
                  <a:avLst/>
                  <a:gdLst>
                    <a:gd name="connsiteX0" fmla="*/ 37551 w 37551"/>
                    <a:gd name="connsiteY0" fmla="*/ 406 h 8371"/>
                    <a:gd name="connsiteX1" fmla="*/ 0 w 37551"/>
                    <a:gd name="connsiteY1" fmla="*/ 406 h 83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7551" h="8371">
                      <a:moveTo>
                        <a:pt x="37551" y="406"/>
                      </a:moveTo>
                      <a:lnTo>
                        <a:pt x="0" y="406"/>
                      </a:lnTo>
                    </a:path>
                  </a:pathLst>
                </a:custGeom>
                <a:solidFill>
                  <a:srgbClr val="000000"/>
                </a:solidFill>
                <a:ln w="7508" cap="flat">
                  <a:solidFill>
                    <a:srgbClr val="44444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3" name="Freeform: Shape 102">
                  <a:extLst>
                    <a:ext uri="{FF2B5EF4-FFF2-40B4-BE49-F238E27FC236}">
                      <a16:creationId xmlns:a16="http://schemas.microsoft.com/office/drawing/2014/main" id="{91CC8B07-7125-4683-5322-76F265E7622A}"/>
                    </a:ext>
                  </a:extLst>
                </p:cNvPr>
                <p:cNvSpPr/>
                <p:nvPr/>
              </p:nvSpPr>
              <p:spPr>
                <a:xfrm>
                  <a:off x="1677932" y="4824420"/>
                  <a:ext cx="37551" cy="8371"/>
                </a:xfrm>
                <a:custGeom>
                  <a:avLst/>
                  <a:gdLst>
                    <a:gd name="connsiteX0" fmla="*/ 37551 w 37551"/>
                    <a:gd name="connsiteY0" fmla="*/ 378 h 8371"/>
                    <a:gd name="connsiteX1" fmla="*/ 0 w 37551"/>
                    <a:gd name="connsiteY1" fmla="*/ 378 h 83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7551" h="8371">
                      <a:moveTo>
                        <a:pt x="37551" y="378"/>
                      </a:moveTo>
                      <a:lnTo>
                        <a:pt x="0" y="378"/>
                      </a:lnTo>
                    </a:path>
                  </a:pathLst>
                </a:custGeom>
                <a:solidFill>
                  <a:srgbClr val="000000"/>
                </a:solidFill>
                <a:ln w="7508" cap="flat">
                  <a:solidFill>
                    <a:srgbClr val="44444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4" name="Freeform: Shape 103">
                  <a:extLst>
                    <a:ext uri="{FF2B5EF4-FFF2-40B4-BE49-F238E27FC236}">
                      <a16:creationId xmlns:a16="http://schemas.microsoft.com/office/drawing/2014/main" id="{24375EB3-15BA-8328-F906-2A88E0CD2BD6}"/>
                    </a:ext>
                  </a:extLst>
                </p:cNvPr>
                <p:cNvSpPr/>
                <p:nvPr/>
              </p:nvSpPr>
              <p:spPr>
                <a:xfrm>
                  <a:off x="1677932" y="4585844"/>
                  <a:ext cx="37551" cy="8371"/>
                </a:xfrm>
                <a:custGeom>
                  <a:avLst/>
                  <a:gdLst>
                    <a:gd name="connsiteX0" fmla="*/ 37551 w 37551"/>
                    <a:gd name="connsiteY0" fmla="*/ 349 h 8371"/>
                    <a:gd name="connsiteX1" fmla="*/ 0 w 37551"/>
                    <a:gd name="connsiteY1" fmla="*/ 349 h 83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7551" h="8371">
                      <a:moveTo>
                        <a:pt x="37551" y="349"/>
                      </a:moveTo>
                      <a:lnTo>
                        <a:pt x="0" y="349"/>
                      </a:lnTo>
                    </a:path>
                  </a:pathLst>
                </a:custGeom>
                <a:solidFill>
                  <a:srgbClr val="000000"/>
                </a:solidFill>
                <a:ln w="7508" cap="flat">
                  <a:solidFill>
                    <a:srgbClr val="44444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id="{6BA79006-3AE9-9C14-E91C-AF6F4135BE88}"/>
                    </a:ext>
                  </a:extLst>
                </p:cNvPr>
                <p:cNvSpPr/>
                <p:nvPr/>
              </p:nvSpPr>
              <p:spPr>
                <a:xfrm>
                  <a:off x="1677932" y="4347268"/>
                  <a:ext cx="37551" cy="8371"/>
                </a:xfrm>
                <a:custGeom>
                  <a:avLst/>
                  <a:gdLst>
                    <a:gd name="connsiteX0" fmla="*/ 37551 w 37551"/>
                    <a:gd name="connsiteY0" fmla="*/ 321 h 8371"/>
                    <a:gd name="connsiteX1" fmla="*/ 0 w 37551"/>
                    <a:gd name="connsiteY1" fmla="*/ 321 h 83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7551" h="8371">
                      <a:moveTo>
                        <a:pt x="37551" y="321"/>
                      </a:moveTo>
                      <a:lnTo>
                        <a:pt x="0" y="321"/>
                      </a:lnTo>
                    </a:path>
                  </a:pathLst>
                </a:custGeom>
                <a:solidFill>
                  <a:srgbClr val="000000"/>
                </a:solidFill>
                <a:ln w="7508" cap="flat">
                  <a:solidFill>
                    <a:srgbClr val="44444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id="{B2284A07-B2DA-6808-35B8-C99FE10D39E4}"/>
                    </a:ext>
                  </a:extLst>
                </p:cNvPr>
                <p:cNvSpPr/>
                <p:nvPr/>
              </p:nvSpPr>
              <p:spPr>
                <a:xfrm>
                  <a:off x="1677932" y="4108692"/>
                  <a:ext cx="37551" cy="8371"/>
                </a:xfrm>
                <a:custGeom>
                  <a:avLst/>
                  <a:gdLst>
                    <a:gd name="connsiteX0" fmla="*/ 37551 w 37551"/>
                    <a:gd name="connsiteY0" fmla="*/ 292 h 8371"/>
                    <a:gd name="connsiteX1" fmla="*/ 0 w 37551"/>
                    <a:gd name="connsiteY1" fmla="*/ 292 h 83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7551" h="8371">
                      <a:moveTo>
                        <a:pt x="37551" y="292"/>
                      </a:moveTo>
                      <a:lnTo>
                        <a:pt x="0" y="292"/>
                      </a:lnTo>
                    </a:path>
                  </a:pathLst>
                </a:custGeom>
                <a:solidFill>
                  <a:srgbClr val="000000"/>
                </a:solidFill>
                <a:ln w="7508" cap="flat">
                  <a:solidFill>
                    <a:srgbClr val="44444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7" name="Freeform: Shape 106">
                  <a:extLst>
                    <a:ext uri="{FF2B5EF4-FFF2-40B4-BE49-F238E27FC236}">
                      <a16:creationId xmlns:a16="http://schemas.microsoft.com/office/drawing/2014/main" id="{1575501D-2520-E4FE-DAF7-22B26D176170}"/>
                    </a:ext>
                  </a:extLst>
                </p:cNvPr>
                <p:cNvSpPr/>
                <p:nvPr/>
              </p:nvSpPr>
              <p:spPr>
                <a:xfrm>
                  <a:off x="1677932" y="3870116"/>
                  <a:ext cx="37551" cy="8371"/>
                </a:xfrm>
                <a:custGeom>
                  <a:avLst/>
                  <a:gdLst>
                    <a:gd name="connsiteX0" fmla="*/ 37551 w 37551"/>
                    <a:gd name="connsiteY0" fmla="*/ 264 h 8371"/>
                    <a:gd name="connsiteX1" fmla="*/ 0 w 37551"/>
                    <a:gd name="connsiteY1" fmla="*/ 264 h 83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7551" h="8371">
                      <a:moveTo>
                        <a:pt x="37551" y="264"/>
                      </a:moveTo>
                      <a:lnTo>
                        <a:pt x="0" y="264"/>
                      </a:lnTo>
                    </a:path>
                  </a:pathLst>
                </a:custGeom>
                <a:solidFill>
                  <a:srgbClr val="000000"/>
                </a:solidFill>
                <a:ln w="7508" cap="flat">
                  <a:solidFill>
                    <a:srgbClr val="44444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8" name="Freeform: Shape 107">
                  <a:extLst>
                    <a:ext uri="{FF2B5EF4-FFF2-40B4-BE49-F238E27FC236}">
                      <a16:creationId xmlns:a16="http://schemas.microsoft.com/office/drawing/2014/main" id="{5FEF341C-1111-85F7-E915-ECBA6A7DC37E}"/>
                    </a:ext>
                  </a:extLst>
                </p:cNvPr>
                <p:cNvSpPr/>
                <p:nvPr/>
              </p:nvSpPr>
              <p:spPr>
                <a:xfrm>
                  <a:off x="1677932" y="3631540"/>
                  <a:ext cx="37551" cy="8371"/>
                </a:xfrm>
                <a:custGeom>
                  <a:avLst/>
                  <a:gdLst>
                    <a:gd name="connsiteX0" fmla="*/ 37551 w 37551"/>
                    <a:gd name="connsiteY0" fmla="*/ 235 h 8371"/>
                    <a:gd name="connsiteX1" fmla="*/ 0 w 37551"/>
                    <a:gd name="connsiteY1" fmla="*/ 235 h 83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7551" h="8371">
                      <a:moveTo>
                        <a:pt x="37551" y="235"/>
                      </a:moveTo>
                      <a:lnTo>
                        <a:pt x="0" y="235"/>
                      </a:lnTo>
                    </a:path>
                  </a:pathLst>
                </a:custGeom>
                <a:solidFill>
                  <a:srgbClr val="000000"/>
                </a:solidFill>
                <a:ln w="7508" cap="flat">
                  <a:solidFill>
                    <a:srgbClr val="44444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9" name="Freeform: Shape 108">
                  <a:extLst>
                    <a:ext uri="{FF2B5EF4-FFF2-40B4-BE49-F238E27FC236}">
                      <a16:creationId xmlns:a16="http://schemas.microsoft.com/office/drawing/2014/main" id="{A3AEB8E6-6F65-9F77-5165-67AE04ACC84C}"/>
                    </a:ext>
                  </a:extLst>
                </p:cNvPr>
                <p:cNvSpPr/>
                <p:nvPr/>
              </p:nvSpPr>
              <p:spPr>
                <a:xfrm>
                  <a:off x="1677932" y="3392964"/>
                  <a:ext cx="37551" cy="8371"/>
                </a:xfrm>
                <a:custGeom>
                  <a:avLst/>
                  <a:gdLst>
                    <a:gd name="connsiteX0" fmla="*/ 37551 w 37551"/>
                    <a:gd name="connsiteY0" fmla="*/ 207 h 8371"/>
                    <a:gd name="connsiteX1" fmla="*/ 0 w 37551"/>
                    <a:gd name="connsiteY1" fmla="*/ 207 h 83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7551" h="8371">
                      <a:moveTo>
                        <a:pt x="37551" y="207"/>
                      </a:moveTo>
                      <a:lnTo>
                        <a:pt x="0" y="207"/>
                      </a:lnTo>
                    </a:path>
                  </a:pathLst>
                </a:custGeom>
                <a:solidFill>
                  <a:srgbClr val="000000"/>
                </a:solidFill>
                <a:ln w="7508" cap="flat">
                  <a:solidFill>
                    <a:srgbClr val="44444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0" name="Freeform: Shape 109">
                  <a:extLst>
                    <a:ext uri="{FF2B5EF4-FFF2-40B4-BE49-F238E27FC236}">
                      <a16:creationId xmlns:a16="http://schemas.microsoft.com/office/drawing/2014/main" id="{BA1FCE56-2075-A166-41D1-E323600234AE}"/>
                    </a:ext>
                  </a:extLst>
                </p:cNvPr>
                <p:cNvSpPr/>
                <p:nvPr/>
              </p:nvSpPr>
              <p:spPr>
                <a:xfrm>
                  <a:off x="1677932" y="3154388"/>
                  <a:ext cx="37551" cy="8371"/>
                </a:xfrm>
                <a:custGeom>
                  <a:avLst/>
                  <a:gdLst>
                    <a:gd name="connsiteX0" fmla="*/ 37551 w 37551"/>
                    <a:gd name="connsiteY0" fmla="*/ 178 h 8371"/>
                    <a:gd name="connsiteX1" fmla="*/ 0 w 37551"/>
                    <a:gd name="connsiteY1" fmla="*/ 178 h 83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7551" h="8371">
                      <a:moveTo>
                        <a:pt x="37551" y="178"/>
                      </a:moveTo>
                      <a:lnTo>
                        <a:pt x="0" y="178"/>
                      </a:lnTo>
                    </a:path>
                  </a:pathLst>
                </a:custGeom>
                <a:solidFill>
                  <a:srgbClr val="000000"/>
                </a:solidFill>
                <a:ln w="7508" cap="flat">
                  <a:solidFill>
                    <a:srgbClr val="44444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1" name="Freeform: Shape 110">
                  <a:extLst>
                    <a:ext uri="{FF2B5EF4-FFF2-40B4-BE49-F238E27FC236}">
                      <a16:creationId xmlns:a16="http://schemas.microsoft.com/office/drawing/2014/main" id="{2C29C62F-5139-5F4F-95A7-E0D7B86CAF18}"/>
                    </a:ext>
                  </a:extLst>
                </p:cNvPr>
                <p:cNvSpPr/>
                <p:nvPr/>
              </p:nvSpPr>
              <p:spPr>
                <a:xfrm>
                  <a:off x="1677932" y="2915813"/>
                  <a:ext cx="37551" cy="8371"/>
                </a:xfrm>
                <a:custGeom>
                  <a:avLst/>
                  <a:gdLst>
                    <a:gd name="connsiteX0" fmla="*/ 37551 w 37551"/>
                    <a:gd name="connsiteY0" fmla="*/ 150 h 8371"/>
                    <a:gd name="connsiteX1" fmla="*/ 0 w 37551"/>
                    <a:gd name="connsiteY1" fmla="*/ 150 h 83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7551" h="8371">
                      <a:moveTo>
                        <a:pt x="37551" y="150"/>
                      </a:moveTo>
                      <a:lnTo>
                        <a:pt x="0" y="150"/>
                      </a:lnTo>
                    </a:path>
                  </a:pathLst>
                </a:custGeom>
                <a:solidFill>
                  <a:srgbClr val="000000"/>
                </a:solidFill>
                <a:ln w="7508" cap="flat">
                  <a:solidFill>
                    <a:srgbClr val="44444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F03A2508-7515-E8C1-9A9E-D7E0A1190639}"/>
                    </a:ext>
                  </a:extLst>
                </p:cNvPr>
                <p:cNvSpPr/>
                <p:nvPr/>
              </p:nvSpPr>
              <p:spPr>
                <a:xfrm>
                  <a:off x="1677932" y="2677237"/>
                  <a:ext cx="37551" cy="8371"/>
                </a:xfrm>
                <a:custGeom>
                  <a:avLst/>
                  <a:gdLst>
                    <a:gd name="connsiteX0" fmla="*/ 37551 w 37551"/>
                    <a:gd name="connsiteY0" fmla="*/ 121 h 8371"/>
                    <a:gd name="connsiteX1" fmla="*/ 0 w 37551"/>
                    <a:gd name="connsiteY1" fmla="*/ 121 h 83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7551" h="8371">
                      <a:moveTo>
                        <a:pt x="37551" y="121"/>
                      </a:moveTo>
                      <a:lnTo>
                        <a:pt x="0" y="121"/>
                      </a:lnTo>
                    </a:path>
                  </a:pathLst>
                </a:custGeom>
                <a:solidFill>
                  <a:srgbClr val="000000"/>
                </a:solidFill>
                <a:ln w="7508" cap="flat">
                  <a:solidFill>
                    <a:srgbClr val="44444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3" name="Freeform: Shape 112">
                  <a:extLst>
                    <a:ext uri="{FF2B5EF4-FFF2-40B4-BE49-F238E27FC236}">
                      <a16:creationId xmlns:a16="http://schemas.microsoft.com/office/drawing/2014/main" id="{C8D8907D-68C6-F9CB-45A3-0493752ADA51}"/>
                    </a:ext>
                  </a:extLst>
                </p:cNvPr>
                <p:cNvSpPr/>
                <p:nvPr/>
              </p:nvSpPr>
              <p:spPr>
                <a:xfrm>
                  <a:off x="1677932" y="2438661"/>
                  <a:ext cx="37551" cy="8371"/>
                </a:xfrm>
                <a:custGeom>
                  <a:avLst/>
                  <a:gdLst>
                    <a:gd name="connsiteX0" fmla="*/ 37551 w 37551"/>
                    <a:gd name="connsiteY0" fmla="*/ 93 h 8371"/>
                    <a:gd name="connsiteX1" fmla="*/ 0 w 37551"/>
                    <a:gd name="connsiteY1" fmla="*/ 93 h 83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7551" h="8371">
                      <a:moveTo>
                        <a:pt x="37551" y="93"/>
                      </a:moveTo>
                      <a:lnTo>
                        <a:pt x="0" y="93"/>
                      </a:lnTo>
                    </a:path>
                  </a:pathLst>
                </a:custGeom>
                <a:solidFill>
                  <a:srgbClr val="000000"/>
                </a:solidFill>
                <a:ln w="7508" cap="flat">
                  <a:solidFill>
                    <a:srgbClr val="44444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4" name="Freeform: Shape 113">
                  <a:extLst>
                    <a:ext uri="{FF2B5EF4-FFF2-40B4-BE49-F238E27FC236}">
                      <a16:creationId xmlns:a16="http://schemas.microsoft.com/office/drawing/2014/main" id="{A4E59504-CB38-305A-7EDA-A36306ED2792}"/>
                    </a:ext>
                  </a:extLst>
                </p:cNvPr>
                <p:cNvSpPr/>
                <p:nvPr/>
              </p:nvSpPr>
              <p:spPr>
                <a:xfrm>
                  <a:off x="1677932" y="2200085"/>
                  <a:ext cx="37551" cy="8371"/>
                </a:xfrm>
                <a:custGeom>
                  <a:avLst/>
                  <a:gdLst>
                    <a:gd name="connsiteX0" fmla="*/ 37551 w 37551"/>
                    <a:gd name="connsiteY0" fmla="*/ 64 h 8371"/>
                    <a:gd name="connsiteX1" fmla="*/ 0 w 37551"/>
                    <a:gd name="connsiteY1" fmla="*/ 64 h 83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7551" h="8371">
                      <a:moveTo>
                        <a:pt x="37551" y="64"/>
                      </a:moveTo>
                      <a:lnTo>
                        <a:pt x="0" y="64"/>
                      </a:lnTo>
                    </a:path>
                  </a:pathLst>
                </a:custGeom>
                <a:solidFill>
                  <a:srgbClr val="000000"/>
                </a:solidFill>
                <a:ln w="7508" cap="flat">
                  <a:solidFill>
                    <a:srgbClr val="44444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5" name="Freeform: Shape 114">
                  <a:extLst>
                    <a:ext uri="{FF2B5EF4-FFF2-40B4-BE49-F238E27FC236}">
                      <a16:creationId xmlns:a16="http://schemas.microsoft.com/office/drawing/2014/main" id="{DA09F571-AE89-E07A-EF83-9CE6C923085A}"/>
                    </a:ext>
                  </a:extLst>
                </p:cNvPr>
                <p:cNvSpPr/>
                <p:nvPr/>
              </p:nvSpPr>
              <p:spPr>
                <a:xfrm>
                  <a:off x="1677932" y="1961509"/>
                  <a:ext cx="37551" cy="8371"/>
                </a:xfrm>
                <a:custGeom>
                  <a:avLst/>
                  <a:gdLst>
                    <a:gd name="connsiteX0" fmla="*/ 37551 w 37551"/>
                    <a:gd name="connsiteY0" fmla="*/ 36 h 8371"/>
                    <a:gd name="connsiteX1" fmla="*/ 0 w 37551"/>
                    <a:gd name="connsiteY1" fmla="*/ 36 h 83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7551" h="8371">
                      <a:moveTo>
                        <a:pt x="37551" y="36"/>
                      </a:moveTo>
                      <a:lnTo>
                        <a:pt x="0" y="36"/>
                      </a:lnTo>
                    </a:path>
                  </a:pathLst>
                </a:custGeom>
                <a:solidFill>
                  <a:srgbClr val="000000"/>
                </a:solidFill>
                <a:ln w="7508" cap="flat">
                  <a:solidFill>
                    <a:srgbClr val="44444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6" name="Freeform: Shape 115">
                  <a:extLst>
                    <a:ext uri="{FF2B5EF4-FFF2-40B4-BE49-F238E27FC236}">
                      <a16:creationId xmlns:a16="http://schemas.microsoft.com/office/drawing/2014/main" id="{8DACF127-1940-0D56-2084-317BD1B3CC1E}"/>
                    </a:ext>
                  </a:extLst>
                </p:cNvPr>
                <p:cNvSpPr/>
                <p:nvPr/>
              </p:nvSpPr>
              <p:spPr>
                <a:xfrm>
                  <a:off x="1677932" y="1722933"/>
                  <a:ext cx="37551" cy="8371"/>
                </a:xfrm>
                <a:custGeom>
                  <a:avLst/>
                  <a:gdLst>
                    <a:gd name="connsiteX0" fmla="*/ 37551 w 37551"/>
                    <a:gd name="connsiteY0" fmla="*/ 7 h 8371"/>
                    <a:gd name="connsiteX1" fmla="*/ 0 w 37551"/>
                    <a:gd name="connsiteY1" fmla="*/ 7 h 83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7551" h="8371">
                      <a:moveTo>
                        <a:pt x="37551" y="7"/>
                      </a:moveTo>
                      <a:lnTo>
                        <a:pt x="0" y="7"/>
                      </a:lnTo>
                    </a:path>
                  </a:pathLst>
                </a:custGeom>
                <a:solidFill>
                  <a:srgbClr val="000000"/>
                </a:solidFill>
                <a:ln w="7508" cap="flat">
                  <a:solidFill>
                    <a:srgbClr val="444444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7" name="TextBox 116">
                  <a:extLst>
                    <a:ext uri="{FF2B5EF4-FFF2-40B4-BE49-F238E27FC236}">
                      <a16:creationId xmlns:a16="http://schemas.microsoft.com/office/drawing/2014/main" id="{DD126509-E08C-ABA8-1584-8490DCEACD25}"/>
                    </a:ext>
                  </a:extLst>
                </p:cNvPr>
                <p:cNvSpPr txBox="1"/>
                <p:nvPr/>
              </p:nvSpPr>
              <p:spPr>
                <a:xfrm>
                  <a:off x="1515895" y="4960352"/>
                  <a:ext cx="242374" cy="2308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900" spc="0" baseline="0" dirty="0">
                      <a:ln/>
                      <a:solidFill>
                        <a:srgbClr val="525252"/>
                      </a:solidFill>
                      <a:latin typeface="Arial"/>
                      <a:cs typeface="Arial"/>
                      <a:sym typeface="Arial"/>
                      <a:rtl val="0"/>
                    </a:rPr>
                    <a:t>x</a:t>
                  </a:r>
                </a:p>
              </p:txBody>
            </p:sp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878DFFC8-7B03-ADEB-24B8-7363E854AEE7}"/>
                    </a:ext>
                  </a:extLst>
                </p:cNvPr>
                <p:cNvSpPr txBox="1"/>
                <p:nvPr/>
              </p:nvSpPr>
              <p:spPr>
                <a:xfrm>
                  <a:off x="1371600" y="4721776"/>
                  <a:ext cx="373820" cy="2308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900" spc="0" baseline="0" dirty="0">
                      <a:ln/>
                      <a:solidFill>
                        <a:srgbClr val="525252"/>
                      </a:solidFill>
                      <a:latin typeface="Arial"/>
                      <a:cs typeface="Arial"/>
                      <a:sym typeface="Arial"/>
                      <a:rtl val="0"/>
                    </a:rPr>
                    <a:t>x+2</a:t>
                  </a:r>
                </a:p>
              </p:txBody>
            </p:sp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B8FF4C8C-F873-C5C1-1331-2E3D005C8D43}"/>
                    </a:ext>
                  </a:extLst>
                </p:cNvPr>
                <p:cNvSpPr txBox="1"/>
                <p:nvPr/>
              </p:nvSpPr>
              <p:spPr>
                <a:xfrm>
                  <a:off x="1371600" y="4483200"/>
                  <a:ext cx="373820" cy="2308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900" spc="0" baseline="0" dirty="0">
                      <a:ln/>
                      <a:solidFill>
                        <a:srgbClr val="525252"/>
                      </a:solidFill>
                      <a:latin typeface="Arial"/>
                      <a:cs typeface="Arial"/>
                      <a:sym typeface="Arial"/>
                      <a:rtl val="0"/>
                    </a:rPr>
                    <a:t>x+4</a:t>
                  </a:r>
                </a:p>
              </p:txBody>
            </p:sp>
            <p:sp>
              <p:nvSpPr>
                <p:cNvPr id="120" name="TextBox 119">
                  <a:extLst>
                    <a:ext uri="{FF2B5EF4-FFF2-40B4-BE49-F238E27FC236}">
                      <a16:creationId xmlns:a16="http://schemas.microsoft.com/office/drawing/2014/main" id="{B3D15B61-154E-CAF9-E967-8F7DF2E366B1}"/>
                    </a:ext>
                  </a:extLst>
                </p:cNvPr>
                <p:cNvSpPr txBox="1"/>
                <p:nvPr/>
              </p:nvSpPr>
              <p:spPr>
                <a:xfrm>
                  <a:off x="1371600" y="4244624"/>
                  <a:ext cx="373820" cy="2308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900" spc="0" baseline="0" dirty="0">
                      <a:ln/>
                      <a:solidFill>
                        <a:srgbClr val="525252"/>
                      </a:solidFill>
                      <a:latin typeface="Arial"/>
                      <a:cs typeface="Arial"/>
                      <a:sym typeface="Arial"/>
                      <a:rtl val="0"/>
                    </a:rPr>
                    <a:t>x+6</a:t>
                  </a:r>
                </a:p>
              </p:txBody>
            </p:sp>
            <p:sp>
              <p:nvSpPr>
                <p:cNvPr id="121" name="TextBox 120">
                  <a:extLst>
                    <a:ext uri="{FF2B5EF4-FFF2-40B4-BE49-F238E27FC236}">
                      <a16:creationId xmlns:a16="http://schemas.microsoft.com/office/drawing/2014/main" id="{4496C348-7D16-3EA9-855C-2E09409024E2}"/>
                    </a:ext>
                  </a:extLst>
                </p:cNvPr>
                <p:cNvSpPr txBox="1"/>
                <p:nvPr/>
              </p:nvSpPr>
              <p:spPr>
                <a:xfrm>
                  <a:off x="1371600" y="4006049"/>
                  <a:ext cx="373820" cy="2308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900" spc="0" baseline="0" dirty="0">
                      <a:ln/>
                      <a:solidFill>
                        <a:srgbClr val="525252"/>
                      </a:solidFill>
                      <a:latin typeface="Arial"/>
                      <a:cs typeface="Arial"/>
                      <a:sym typeface="Arial"/>
                      <a:rtl val="0"/>
                    </a:rPr>
                    <a:t>x+8</a:t>
                  </a:r>
                </a:p>
              </p:txBody>
            </p:sp>
            <p:sp>
              <p:nvSpPr>
                <p:cNvPr id="122" name="TextBox 121">
                  <a:extLst>
                    <a:ext uri="{FF2B5EF4-FFF2-40B4-BE49-F238E27FC236}">
                      <a16:creationId xmlns:a16="http://schemas.microsoft.com/office/drawing/2014/main" id="{AEF9CBD8-57E1-EDE0-EE2F-357466DA5D00}"/>
                    </a:ext>
                  </a:extLst>
                </p:cNvPr>
                <p:cNvSpPr txBox="1"/>
                <p:nvPr/>
              </p:nvSpPr>
              <p:spPr>
                <a:xfrm>
                  <a:off x="1314660" y="3767473"/>
                  <a:ext cx="437940" cy="2308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900" spc="0" baseline="0" dirty="0">
                      <a:ln/>
                      <a:solidFill>
                        <a:srgbClr val="525252"/>
                      </a:solidFill>
                      <a:latin typeface="Arial"/>
                      <a:cs typeface="Arial"/>
                      <a:sym typeface="Arial"/>
                      <a:rtl val="0"/>
                    </a:rPr>
                    <a:t>x+10</a:t>
                  </a:r>
                </a:p>
              </p:txBody>
            </p:sp>
            <p:sp>
              <p:nvSpPr>
                <p:cNvPr id="123" name="TextBox 122">
                  <a:extLst>
                    <a:ext uri="{FF2B5EF4-FFF2-40B4-BE49-F238E27FC236}">
                      <a16:creationId xmlns:a16="http://schemas.microsoft.com/office/drawing/2014/main" id="{0718BD82-7F2C-7AD6-CA90-ED1167D7E0B8}"/>
                    </a:ext>
                  </a:extLst>
                </p:cNvPr>
                <p:cNvSpPr txBox="1"/>
                <p:nvPr/>
              </p:nvSpPr>
              <p:spPr>
                <a:xfrm>
                  <a:off x="1314660" y="3528897"/>
                  <a:ext cx="437940" cy="2308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900" spc="0" baseline="0" dirty="0">
                      <a:ln/>
                      <a:solidFill>
                        <a:srgbClr val="525252"/>
                      </a:solidFill>
                      <a:latin typeface="Arial"/>
                      <a:cs typeface="Arial"/>
                      <a:sym typeface="Arial"/>
                      <a:rtl val="0"/>
                    </a:rPr>
                    <a:t>x+12</a:t>
                  </a:r>
                </a:p>
              </p:txBody>
            </p:sp>
            <p:sp>
              <p:nvSpPr>
                <p:cNvPr id="124" name="TextBox 123">
                  <a:extLst>
                    <a:ext uri="{FF2B5EF4-FFF2-40B4-BE49-F238E27FC236}">
                      <a16:creationId xmlns:a16="http://schemas.microsoft.com/office/drawing/2014/main" id="{C5E7CA8C-D9FC-4067-3F69-B9FDAD7D1E45}"/>
                    </a:ext>
                  </a:extLst>
                </p:cNvPr>
                <p:cNvSpPr txBox="1"/>
                <p:nvPr/>
              </p:nvSpPr>
              <p:spPr>
                <a:xfrm>
                  <a:off x="1314660" y="3290321"/>
                  <a:ext cx="437940" cy="2308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900" spc="0" baseline="0" dirty="0">
                      <a:ln/>
                      <a:solidFill>
                        <a:srgbClr val="525252"/>
                      </a:solidFill>
                      <a:latin typeface="Arial"/>
                      <a:cs typeface="Arial"/>
                      <a:sym typeface="Arial"/>
                      <a:rtl val="0"/>
                    </a:rPr>
                    <a:t>x+14</a:t>
                  </a:r>
                </a:p>
              </p:txBody>
            </p:sp>
            <p:sp>
              <p:nvSpPr>
                <p:cNvPr id="125" name="TextBox 124">
                  <a:extLst>
                    <a:ext uri="{FF2B5EF4-FFF2-40B4-BE49-F238E27FC236}">
                      <a16:creationId xmlns:a16="http://schemas.microsoft.com/office/drawing/2014/main" id="{70CF737F-DEF4-4865-B471-964F80C0C255}"/>
                    </a:ext>
                  </a:extLst>
                </p:cNvPr>
                <p:cNvSpPr txBox="1"/>
                <p:nvPr/>
              </p:nvSpPr>
              <p:spPr>
                <a:xfrm>
                  <a:off x="1314660" y="3051745"/>
                  <a:ext cx="437940" cy="2308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900" spc="0" baseline="0" dirty="0">
                      <a:ln/>
                      <a:solidFill>
                        <a:srgbClr val="525252"/>
                      </a:solidFill>
                      <a:latin typeface="Arial"/>
                      <a:cs typeface="Arial"/>
                      <a:sym typeface="Arial"/>
                      <a:rtl val="0"/>
                    </a:rPr>
                    <a:t>x+16</a:t>
                  </a:r>
                </a:p>
              </p:txBody>
            </p:sp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E7B8E97B-DBF7-1469-F251-4DA0684401A0}"/>
                    </a:ext>
                  </a:extLst>
                </p:cNvPr>
                <p:cNvSpPr txBox="1"/>
                <p:nvPr/>
              </p:nvSpPr>
              <p:spPr>
                <a:xfrm>
                  <a:off x="1314660" y="2813169"/>
                  <a:ext cx="437940" cy="2308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900" spc="0" baseline="0" dirty="0">
                      <a:ln/>
                      <a:solidFill>
                        <a:srgbClr val="525252"/>
                      </a:solidFill>
                      <a:latin typeface="Arial"/>
                      <a:cs typeface="Arial"/>
                      <a:sym typeface="Arial"/>
                      <a:rtl val="0"/>
                    </a:rPr>
                    <a:t>x+18</a:t>
                  </a:r>
                </a:p>
              </p:txBody>
            </p:sp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C83BCDB8-D5A3-AFB5-C478-941557A4BDA4}"/>
                    </a:ext>
                  </a:extLst>
                </p:cNvPr>
                <p:cNvSpPr txBox="1"/>
                <p:nvPr/>
              </p:nvSpPr>
              <p:spPr>
                <a:xfrm>
                  <a:off x="1314660" y="2574593"/>
                  <a:ext cx="437940" cy="2308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900" spc="0" baseline="0" dirty="0">
                      <a:ln/>
                      <a:solidFill>
                        <a:srgbClr val="525252"/>
                      </a:solidFill>
                      <a:latin typeface="Arial"/>
                      <a:cs typeface="Arial"/>
                      <a:sym typeface="Arial"/>
                      <a:rtl val="0"/>
                    </a:rPr>
                    <a:t>x+20</a:t>
                  </a:r>
                </a:p>
              </p:txBody>
            </p:sp>
            <p:sp>
              <p:nvSpPr>
                <p:cNvPr id="128" name="TextBox 127">
                  <a:extLst>
                    <a:ext uri="{FF2B5EF4-FFF2-40B4-BE49-F238E27FC236}">
                      <a16:creationId xmlns:a16="http://schemas.microsoft.com/office/drawing/2014/main" id="{FF6371A2-F9C3-19FE-B602-3B535B1318EB}"/>
                    </a:ext>
                  </a:extLst>
                </p:cNvPr>
                <p:cNvSpPr txBox="1"/>
                <p:nvPr/>
              </p:nvSpPr>
              <p:spPr>
                <a:xfrm>
                  <a:off x="1314660" y="2336017"/>
                  <a:ext cx="437940" cy="2308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900" spc="0" baseline="0" dirty="0">
                      <a:ln/>
                      <a:solidFill>
                        <a:srgbClr val="525252"/>
                      </a:solidFill>
                      <a:latin typeface="Arial"/>
                      <a:cs typeface="Arial"/>
                      <a:sym typeface="Arial"/>
                      <a:rtl val="0"/>
                    </a:rPr>
                    <a:t>x+22</a:t>
                  </a:r>
                </a:p>
              </p:txBody>
            </p:sp>
          </p:grpSp>
        </p:grpSp>
        <p:grpSp>
          <p:nvGrpSpPr>
            <p:cNvPr id="132" name="Graphic 7">
              <a:extLst>
                <a:ext uri="{FF2B5EF4-FFF2-40B4-BE49-F238E27FC236}">
                  <a16:creationId xmlns:a16="http://schemas.microsoft.com/office/drawing/2014/main" id="{DB59A4B0-E2B2-07BD-DF69-D6640BFD54A5}"/>
                </a:ext>
              </a:extLst>
            </p:cNvPr>
            <p:cNvGrpSpPr/>
            <p:nvPr/>
          </p:nvGrpSpPr>
          <p:grpSpPr>
            <a:xfrm>
              <a:off x="1154594" y="1793920"/>
              <a:ext cx="3130746" cy="3661686"/>
              <a:chOff x="1154594" y="1793920"/>
              <a:chExt cx="3130746" cy="3661686"/>
            </a:xfrm>
          </p:grpSpPr>
          <p:grpSp>
            <p:nvGrpSpPr>
              <p:cNvPr id="133" name="Graphic 7">
                <a:extLst>
                  <a:ext uri="{FF2B5EF4-FFF2-40B4-BE49-F238E27FC236}">
                    <a16:creationId xmlns:a16="http://schemas.microsoft.com/office/drawing/2014/main" id="{C4ED8E40-1C5F-12E0-CE4F-F4CEAAA30AE8}"/>
                  </a:ext>
                </a:extLst>
              </p:cNvPr>
              <p:cNvGrpSpPr/>
              <p:nvPr/>
            </p:nvGrpSpPr>
            <p:grpSpPr>
              <a:xfrm>
                <a:off x="1773838" y="1793920"/>
                <a:ext cx="1438156" cy="728284"/>
                <a:chOff x="1773838" y="1793920"/>
                <a:chExt cx="1438156" cy="728284"/>
              </a:xfrm>
            </p:grpSpPr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9B80A825-6B47-4E0D-E5F7-69C747B93A7E}"/>
                    </a:ext>
                  </a:extLst>
                </p:cNvPr>
                <p:cNvSpPr/>
                <p:nvPr/>
              </p:nvSpPr>
              <p:spPr>
                <a:xfrm>
                  <a:off x="1773838" y="1793920"/>
                  <a:ext cx="1438156" cy="728284"/>
                </a:xfrm>
                <a:custGeom>
                  <a:avLst/>
                  <a:gdLst>
                    <a:gd name="connsiteX0" fmla="*/ 53 w 1156582"/>
                    <a:gd name="connsiteY0" fmla="*/ 15 h 728284"/>
                    <a:gd name="connsiteX1" fmla="*/ 1156636 w 1156582"/>
                    <a:gd name="connsiteY1" fmla="*/ 15 h 728284"/>
                    <a:gd name="connsiteX2" fmla="*/ 1156636 w 1156582"/>
                    <a:gd name="connsiteY2" fmla="*/ 728299 h 728284"/>
                    <a:gd name="connsiteX3" fmla="*/ 53 w 1156582"/>
                    <a:gd name="connsiteY3" fmla="*/ 728299 h 7282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56582" h="728284">
                      <a:moveTo>
                        <a:pt x="53" y="15"/>
                      </a:moveTo>
                      <a:lnTo>
                        <a:pt x="1156636" y="15"/>
                      </a:lnTo>
                      <a:lnTo>
                        <a:pt x="1156636" y="728299"/>
                      </a:lnTo>
                      <a:lnTo>
                        <a:pt x="53" y="72829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508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135" name="Graphic 7">
                  <a:extLst>
                    <a:ext uri="{FF2B5EF4-FFF2-40B4-BE49-F238E27FC236}">
                      <a16:creationId xmlns:a16="http://schemas.microsoft.com/office/drawing/2014/main" id="{09FE7247-263A-F17F-8B96-1A26C2ABB601}"/>
                    </a:ext>
                  </a:extLst>
                </p:cNvPr>
                <p:cNvGrpSpPr/>
                <p:nvPr/>
              </p:nvGrpSpPr>
              <p:grpSpPr>
                <a:xfrm>
                  <a:off x="1777593" y="1839961"/>
                  <a:ext cx="1111168" cy="636202"/>
                  <a:chOff x="1777593" y="1839961"/>
                  <a:chExt cx="1111168" cy="636202"/>
                </a:xfrm>
              </p:grpSpPr>
              <p:grpSp>
                <p:nvGrpSpPr>
                  <p:cNvPr id="136" name="Graphic 7">
                    <a:extLst>
                      <a:ext uri="{FF2B5EF4-FFF2-40B4-BE49-F238E27FC236}">
                        <a16:creationId xmlns:a16="http://schemas.microsoft.com/office/drawing/2014/main" id="{345CAE58-5306-0971-0C30-32CA03C12230}"/>
                      </a:ext>
                    </a:extLst>
                  </p:cNvPr>
                  <p:cNvGrpSpPr/>
                  <p:nvPr/>
                </p:nvGrpSpPr>
                <p:grpSpPr>
                  <a:xfrm>
                    <a:off x="1777593" y="1839961"/>
                    <a:ext cx="1111168" cy="159050"/>
                    <a:chOff x="1777593" y="1839961"/>
                    <a:chExt cx="1111168" cy="159050"/>
                  </a:xfrm>
                </p:grpSpPr>
                <p:sp>
                  <p:nvSpPr>
                    <p:cNvPr id="137" name="TextBox 136">
                      <a:extLst>
                        <a:ext uri="{FF2B5EF4-FFF2-40B4-BE49-F238E27FC236}">
                          <a16:creationId xmlns:a16="http://schemas.microsoft.com/office/drawing/2014/main" id="{B58735AC-E06D-8E62-13A7-50958A70EAC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986564" y="1820861"/>
                      <a:ext cx="978969" cy="20863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l"/>
                      <a:r>
                        <a:rPr lang="en-US" sz="900" spc="0" baseline="0">
                          <a:ln/>
                          <a:solidFill>
                            <a:srgbClr val="525252"/>
                          </a:solidFill>
                          <a:latin typeface="Times New Roman"/>
                          <a:cs typeface="Times New Roman"/>
                          <a:sym typeface="Times New Roman"/>
                          <a:rtl val="0"/>
                        </a:rPr>
                        <a:t>CW Reference (VNA)</a:t>
                      </a:r>
                    </a:p>
                  </p:txBody>
                </p:sp>
                <p:sp>
                  <p:nvSpPr>
                    <p:cNvPr id="138" name="Freeform: Shape 137">
                      <a:extLst>
                        <a:ext uri="{FF2B5EF4-FFF2-40B4-BE49-F238E27FC236}">
                          <a16:creationId xmlns:a16="http://schemas.microsoft.com/office/drawing/2014/main" id="{7A5C33E5-AEA8-66D1-C14B-5D70E75126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15145" y="1919486"/>
                      <a:ext cx="225308" cy="8371"/>
                    </a:xfrm>
                    <a:custGeom>
                      <a:avLst/>
                      <a:gdLst>
                        <a:gd name="connsiteX0" fmla="*/ 54 w 225308"/>
                        <a:gd name="connsiteY0" fmla="*/ 30 h 8371"/>
                        <a:gd name="connsiteX1" fmla="*/ 225363 w 225308"/>
                        <a:gd name="connsiteY1" fmla="*/ 30 h 837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25308" h="8371">
                          <a:moveTo>
                            <a:pt x="54" y="30"/>
                          </a:moveTo>
                          <a:lnTo>
                            <a:pt x="225363" y="30"/>
                          </a:lnTo>
                        </a:path>
                      </a:pathLst>
                    </a:custGeom>
                    <a:noFill/>
                    <a:ln w="15016" cap="flat">
                      <a:solidFill>
                        <a:srgbClr val="808080"/>
                      </a:solidFill>
                      <a:custDash>
                        <a:ds d="225000" sp="225000"/>
                      </a:custDash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9" name="Freeform: Shape 138">
                      <a:extLst>
                        <a:ext uri="{FF2B5EF4-FFF2-40B4-BE49-F238E27FC236}">
                          <a16:creationId xmlns:a16="http://schemas.microsoft.com/office/drawing/2014/main" id="{1D850D89-9557-48B0-AEDB-E20DB22D3E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77593" y="1839961"/>
                      <a:ext cx="1111168" cy="159050"/>
                    </a:xfrm>
                    <a:custGeom>
                      <a:avLst/>
                      <a:gdLst>
                        <a:gd name="connsiteX0" fmla="*/ 54 w 1111168"/>
                        <a:gd name="connsiteY0" fmla="*/ 30 h 159050"/>
                        <a:gd name="connsiteX1" fmla="*/ 1111223 w 1111168"/>
                        <a:gd name="connsiteY1" fmla="*/ 30 h 159050"/>
                        <a:gd name="connsiteX2" fmla="*/ 1111223 w 1111168"/>
                        <a:gd name="connsiteY2" fmla="*/ 159081 h 159050"/>
                        <a:gd name="connsiteX3" fmla="*/ 54 w 1111168"/>
                        <a:gd name="connsiteY3" fmla="*/ 159081 h 1590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11168" h="159050">
                          <a:moveTo>
                            <a:pt x="54" y="30"/>
                          </a:moveTo>
                          <a:lnTo>
                            <a:pt x="1111223" y="30"/>
                          </a:lnTo>
                          <a:lnTo>
                            <a:pt x="1111223" y="159081"/>
                          </a:lnTo>
                          <a:lnTo>
                            <a:pt x="54" y="159081"/>
                          </a:lnTo>
                          <a:close/>
                        </a:path>
                      </a:pathLst>
                    </a:custGeom>
                    <a:solidFill>
                      <a:srgbClr val="000000">
                        <a:alpha val="0"/>
                      </a:srgbClr>
                    </a:solidFill>
                    <a:ln w="750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40" name="Graphic 7">
                    <a:extLst>
                      <a:ext uri="{FF2B5EF4-FFF2-40B4-BE49-F238E27FC236}">
                        <a16:creationId xmlns:a16="http://schemas.microsoft.com/office/drawing/2014/main" id="{723C299B-0D48-06FB-1527-CCAF3770541E}"/>
                      </a:ext>
                    </a:extLst>
                  </p:cNvPr>
                  <p:cNvGrpSpPr/>
                  <p:nvPr/>
                </p:nvGrpSpPr>
                <p:grpSpPr>
                  <a:xfrm>
                    <a:off x="1777593" y="1999011"/>
                    <a:ext cx="1111168" cy="159050"/>
                    <a:chOff x="1777593" y="1999011"/>
                    <a:chExt cx="1111168" cy="159050"/>
                  </a:xfrm>
                </p:grpSpPr>
                <p:sp>
                  <p:nvSpPr>
                    <p:cNvPr id="141" name="TextBox 140">
                      <a:extLst>
                        <a:ext uri="{FF2B5EF4-FFF2-40B4-BE49-F238E27FC236}">
                          <a16:creationId xmlns:a16="http://schemas.microsoft.com/office/drawing/2014/main" id="{1E2ED0B2-9985-E935-2CFA-942301E2DC6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986564" y="1979911"/>
                      <a:ext cx="325575" cy="20863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l"/>
                      <a:r>
                        <a:rPr lang="en-US" sz="900" spc="0" baseline="0">
                          <a:ln/>
                          <a:solidFill>
                            <a:srgbClr val="525252"/>
                          </a:solidFill>
                          <a:latin typeface="Times New Roman"/>
                          <a:cs typeface="Times New Roman"/>
                          <a:sym typeface="Times New Roman"/>
                          <a:rtl val="0"/>
                        </a:rPr>
                        <a:t>CW</a:t>
                      </a:r>
                    </a:p>
                  </p:txBody>
                </p:sp>
                <p:sp>
                  <p:nvSpPr>
                    <p:cNvPr id="142" name="Freeform: Shape 141">
                      <a:extLst>
                        <a:ext uri="{FF2B5EF4-FFF2-40B4-BE49-F238E27FC236}">
                          <a16:creationId xmlns:a16="http://schemas.microsoft.com/office/drawing/2014/main" id="{78BC8099-4476-89FA-2769-8EA9EA14D57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15145" y="2078537"/>
                      <a:ext cx="225308" cy="8371"/>
                    </a:xfrm>
                    <a:custGeom>
                      <a:avLst/>
                      <a:gdLst>
                        <a:gd name="connsiteX0" fmla="*/ 54 w 225308"/>
                        <a:gd name="connsiteY0" fmla="*/ 49 h 8371"/>
                        <a:gd name="connsiteX1" fmla="*/ 225363 w 225308"/>
                        <a:gd name="connsiteY1" fmla="*/ 49 h 837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25308" h="8371">
                          <a:moveTo>
                            <a:pt x="54" y="49"/>
                          </a:moveTo>
                          <a:lnTo>
                            <a:pt x="225363" y="49"/>
                          </a:lnTo>
                        </a:path>
                      </a:pathLst>
                    </a:custGeom>
                    <a:noFill/>
                    <a:ln w="15016" cap="flat">
                      <a:solidFill>
                        <a:srgbClr val="0EAFE0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3" name="Freeform: Shape 142">
                      <a:extLst>
                        <a:ext uri="{FF2B5EF4-FFF2-40B4-BE49-F238E27FC236}">
                          <a16:creationId xmlns:a16="http://schemas.microsoft.com/office/drawing/2014/main" id="{DC32281C-8983-BA74-4BF1-0385C36B18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77593" y="1999011"/>
                      <a:ext cx="1111168" cy="159050"/>
                    </a:xfrm>
                    <a:custGeom>
                      <a:avLst/>
                      <a:gdLst>
                        <a:gd name="connsiteX0" fmla="*/ 54 w 1111168"/>
                        <a:gd name="connsiteY0" fmla="*/ 49 h 159050"/>
                        <a:gd name="connsiteX1" fmla="*/ 1111223 w 1111168"/>
                        <a:gd name="connsiteY1" fmla="*/ 49 h 159050"/>
                        <a:gd name="connsiteX2" fmla="*/ 1111223 w 1111168"/>
                        <a:gd name="connsiteY2" fmla="*/ 159100 h 159050"/>
                        <a:gd name="connsiteX3" fmla="*/ 54 w 1111168"/>
                        <a:gd name="connsiteY3" fmla="*/ 159100 h 1590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11168" h="159050">
                          <a:moveTo>
                            <a:pt x="54" y="49"/>
                          </a:moveTo>
                          <a:lnTo>
                            <a:pt x="1111223" y="49"/>
                          </a:lnTo>
                          <a:lnTo>
                            <a:pt x="1111223" y="159100"/>
                          </a:lnTo>
                          <a:lnTo>
                            <a:pt x="54" y="159100"/>
                          </a:lnTo>
                          <a:close/>
                        </a:path>
                      </a:pathLst>
                    </a:custGeom>
                    <a:solidFill>
                      <a:srgbClr val="000000">
                        <a:alpha val="0"/>
                      </a:srgbClr>
                    </a:solidFill>
                    <a:ln w="750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44" name="Graphic 7">
                    <a:extLst>
                      <a:ext uri="{FF2B5EF4-FFF2-40B4-BE49-F238E27FC236}">
                        <a16:creationId xmlns:a16="http://schemas.microsoft.com/office/drawing/2014/main" id="{584F6776-34C7-6C67-4AC6-DE3BCAC6FE23}"/>
                      </a:ext>
                    </a:extLst>
                  </p:cNvPr>
                  <p:cNvGrpSpPr/>
                  <p:nvPr/>
                </p:nvGrpSpPr>
                <p:grpSpPr>
                  <a:xfrm>
                    <a:off x="1777593" y="2158062"/>
                    <a:ext cx="1111168" cy="159050"/>
                    <a:chOff x="1777593" y="2158062"/>
                    <a:chExt cx="1111168" cy="159050"/>
                  </a:xfrm>
                </p:grpSpPr>
                <p:sp>
                  <p:nvSpPr>
                    <p:cNvPr id="145" name="TextBox 144">
                      <a:extLst>
                        <a:ext uri="{FF2B5EF4-FFF2-40B4-BE49-F238E27FC236}">
                          <a16:creationId xmlns:a16="http://schemas.microsoft.com/office/drawing/2014/main" id="{D45018FF-F9AF-FEBB-A700-FE6282005BC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986564" y="2138962"/>
                      <a:ext cx="460760" cy="20863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l"/>
                      <a:r>
                        <a:rPr lang="en-US" sz="900" spc="0" baseline="0">
                          <a:ln/>
                          <a:solidFill>
                            <a:srgbClr val="525252"/>
                          </a:solidFill>
                          <a:latin typeface="Times New Roman"/>
                          <a:cs typeface="Times New Roman"/>
                          <a:sym typeface="Times New Roman"/>
                          <a:rtl val="0"/>
                        </a:rPr>
                        <a:t>OFDM</a:t>
                      </a:r>
                    </a:p>
                  </p:txBody>
                </p:sp>
                <p:sp>
                  <p:nvSpPr>
                    <p:cNvPr id="146" name="Freeform: Shape 145">
                      <a:extLst>
                        <a:ext uri="{FF2B5EF4-FFF2-40B4-BE49-F238E27FC236}">
                          <a16:creationId xmlns:a16="http://schemas.microsoft.com/office/drawing/2014/main" id="{FB46F81F-7A97-0ABE-05ED-E0FA8EA54E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15145" y="2237587"/>
                      <a:ext cx="225308" cy="8371"/>
                    </a:xfrm>
                    <a:custGeom>
                      <a:avLst/>
                      <a:gdLst>
                        <a:gd name="connsiteX0" fmla="*/ 54 w 225308"/>
                        <a:gd name="connsiteY0" fmla="*/ 68 h 8371"/>
                        <a:gd name="connsiteX1" fmla="*/ 225363 w 225308"/>
                        <a:gd name="connsiteY1" fmla="*/ 68 h 837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25308" h="8371">
                          <a:moveTo>
                            <a:pt x="54" y="68"/>
                          </a:moveTo>
                          <a:lnTo>
                            <a:pt x="225363" y="68"/>
                          </a:lnTo>
                        </a:path>
                      </a:pathLst>
                    </a:custGeom>
                    <a:noFill/>
                    <a:ln w="15016" cap="flat">
                      <a:solidFill>
                        <a:srgbClr val="F9B500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7" name="Freeform: Shape 146">
                      <a:extLst>
                        <a:ext uri="{FF2B5EF4-FFF2-40B4-BE49-F238E27FC236}">
                          <a16:creationId xmlns:a16="http://schemas.microsoft.com/office/drawing/2014/main" id="{8538C3AF-B692-B9DF-727C-1753D5A007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77593" y="2158062"/>
                      <a:ext cx="1111168" cy="159050"/>
                    </a:xfrm>
                    <a:custGeom>
                      <a:avLst/>
                      <a:gdLst>
                        <a:gd name="connsiteX0" fmla="*/ 54 w 1111168"/>
                        <a:gd name="connsiteY0" fmla="*/ 68 h 159050"/>
                        <a:gd name="connsiteX1" fmla="*/ 1111223 w 1111168"/>
                        <a:gd name="connsiteY1" fmla="*/ 68 h 159050"/>
                        <a:gd name="connsiteX2" fmla="*/ 1111223 w 1111168"/>
                        <a:gd name="connsiteY2" fmla="*/ 159119 h 159050"/>
                        <a:gd name="connsiteX3" fmla="*/ 54 w 1111168"/>
                        <a:gd name="connsiteY3" fmla="*/ 159119 h 1590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11168" h="159050">
                          <a:moveTo>
                            <a:pt x="54" y="68"/>
                          </a:moveTo>
                          <a:lnTo>
                            <a:pt x="1111223" y="68"/>
                          </a:lnTo>
                          <a:lnTo>
                            <a:pt x="1111223" y="159119"/>
                          </a:lnTo>
                          <a:lnTo>
                            <a:pt x="54" y="159119"/>
                          </a:lnTo>
                          <a:close/>
                        </a:path>
                      </a:pathLst>
                    </a:custGeom>
                    <a:solidFill>
                      <a:srgbClr val="000000">
                        <a:alpha val="0"/>
                      </a:srgbClr>
                    </a:solidFill>
                    <a:ln w="750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48" name="Graphic 7">
                    <a:extLst>
                      <a:ext uri="{FF2B5EF4-FFF2-40B4-BE49-F238E27FC236}">
                        <a16:creationId xmlns:a16="http://schemas.microsoft.com/office/drawing/2014/main" id="{1339E939-B355-A0B3-575F-0726938A19ED}"/>
                      </a:ext>
                    </a:extLst>
                  </p:cNvPr>
                  <p:cNvGrpSpPr/>
                  <p:nvPr/>
                </p:nvGrpSpPr>
                <p:grpSpPr>
                  <a:xfrm>
                    <a:off x="1777593" y="2317113"/>
                    <a:ext cx="1111168" cy="159050"/>
                    <a:chOff x="1777593" y="2317113"/>
                    <a:chExt cx="1111168" cy="159050"/>
                  </a:xfrm>
                </p:grpSpPr>
                <p:sp>
                  <p:nvSpPr>
                    <p:cNvPr id="149" name="TextBox 148">
                      <a:extLst>
                        <a:ext uri="{FF2B5EF4-FFF2-40B4-BE49-F238E27FC236}">
                          <a16:creationId xmlns:a16="http://schemas.microsoft.com/office/drawing/2014/main" id="{16B154C7-552C-1DCE-4F41-742A80FD135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986564" y="2298013"/>
                      <a:ext cx="385657" cy="20863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l"/>
                      <a:r>
                        <a:rPr lang="en-US" sz="900" spc="0" baseline="0">
                          <a:ln/>
                          <a:solidFill>
                            <a:srgbClr val="525252"/>
                          </a:solidFill>
                          <a:latin typeface="Times New Roman"/>
                          <a:cs typeface="Times New Roman"/>
                          <a:sym typeface="Times New Roman"/>
                          <a:rtl val="0"/>
                        </a:rPr>
                        <a:t>DSSS</a:t>
                      </a:r>
                    </a:p>
                  </p:txBody>
                </p:sp>
                <p:sp>
                  <p:nvSpPr>
                    <p:cNvPr id="150" name="Freeform: Shape 149">
                      <a:extLst>
                        <a:ext uri="{FF2B5EF4-FFF2-40B4-BE49-F238E27FC236}">
                          <a16:creationId xmlns:a16="http://schemas.microsoft.com/office/drawing/2014/main" id="{AFC572A8-294C-19DD-6793-CAFAAFA3DE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15145" y="2396638"/>
                      <a:ext cx="225308" cy="8371"/>
                    </a:xfrm>
                    <a:custGeom>
                      <a:avLst/>
                      <a:gdLst>
                        <a:gd name="connsiteX0" fmla="*/ 54 w 225308"/>
                        <a:gd name="connsiteY0" fmla="*/ 87 h 8371"/>
                        <a:gd name="connsiteX1" fmla="*/ 225363 w 225308"/>
                        <a:gd name="connsiteY1" fmla="*/ 87 h 837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25308" h="8371">
                          <a:moveTo>
                            <a:pt x="54" y="87"/>
                          </a:moveTo>
                          <a:lnTo>
                            <a:pt x="225363" y="87"/>
                          </a:lnTo>
                        </a:path>
                      </a:pathLst>
                    </a:custGeom>
                    <a:noFill/>
                    <a:ln w="15016" cap="flat">
                      <a:solidFill>
                        <a:srgbClr val="69CA00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" name="Freeform: Shape 150">
                      <a:extLst>
                        <a:ext uri="{FF2B5EF4-FFF2-40B4-BE49-F238E27FC236}">
                          <a16:creationId xmlns:a16="http://schemas.microsoft.com/office/drawing/2014/main" id="{F5A6C46F-852A-A318-0C52-8A628C7E17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77593" y="2317113"/>
                      <a:ext cx="1111168" cy="159050"/>
                    </a:xfrm>
                    <a:custGeom>
                      <a:avLst/>
                      <a:gdLst>
                        <a:gd name="connsiteX0" fmla="*/ 54 w 1111168"/>
                        <a:gd name="connsiteY0" fmla="*/ 87 h 159050"/>
                        <a:gd name="connsiteX1" fmla="*/ 1111223 w 1111168"/>
                        <a:gd name="connsiteY1" fmla="*/ 87 h 159050"/>
                        <a:gd name="connsiteX2" fmla="*/ 1111223 w 1111168"/>
                        <a:gd name="connsiteY2" fmla="*/ 159138 h 159050"/>
                        <a:gd name="connsiteX3" fmla="*/ 54 w 1111168"/>
                        <a:gd name="connsiteY3" fmla="*/ 159138 h 1590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11168" h="159050">
                          <a:moveTo>
                            <a:pt x="54" y="87"/>
                          </a:moveTo>
                          <a:lnTo>
                            <a:pt x="1111223" y="87"/>
                          </a:lnTo>
                          <a:lnTo>
                            <a:pt x="1111223" y="159138"/>
                          </a:lnTo>
                          <a:lnTo>
                            <a:pt x="54" y="159138"/>
                          </a:lnTo>
                          <a:close/>
                        </a:path>
                      </a:pathLst>
                    </a:custGeom>
                    <a:solidFill>
                      <a:srgbClr val="000000">
                        <a:alpha val="0"/>
                      </a:srgbClr>
                    </a:solidFill>
                    <a:ln w="750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152" name="Graphic 7">
                <a:extLst>
                  <a:ext uri="{FF2B5EF4-FFF2-40B4-BE49-F238E27FC236}">
                    <a16:creationId xmlns:a16="http://schemas.microsoft.com/office/drawing/2014/main" id="{C9571774-A3B1-C40A-223D-53A36134112C}"/>
                  </a:ext>
                </a:extLst>
              </p:cNvPr>
              <p:cNvGrpSpPr/>
              <p:nvPr/>
            </p:nvGrpSpPr>
            <p:grpSpPr>
              <a:xfrm>
                <a:off x="3858225" y="5338951"/>
                <a:ext cx="427115" cy="116655"/>
                <a:chOff x="3858225" y="5338951"/>
                <a:chExt cx="427115" cy="116655"/>
              </a:xfrm>
            </p:grpSpPr>
            <p:sp>
              <p:nvSpPr>
                <p:cNvPr id="153" name="Freeform: Shape 152">
                  <a:extLst>
                    <a:ext uri="{FF2B5EF4-FFF2-40B4-BE49-F238E27FC236}">
                      <a16:creationId xmlns:a16="http://schemas.microsoft.com/office/drawing/2014/main" id="{6D381BE0-EB97-CAA0-7918-587FA1B22AC8}"/>
                    </a:ext>
                  </a:extLst>
                </p:cNvPr>
                <p:cNvSpPr/>
                <p:nvPr/>
              </p:nvSpPr>
              <p:spPr>
                <a:xfrm flipV="1">
                  <a:off x="3858225" y="5346767"/>
                  <a:ext cx="75145" cy="79675"/>
                </a:xfrm>
                <a:custGeom>
                  <a:avLst/>
                  <a:gdLst>
                    <a:gd name="connsiteX0" fmla="*/ 26528 w 75145"/>
                    <a:gd name="connsiteY0" fmla="*/ 73363 h 79675"/>
                    <a:gd name="connsiteX1" fmla="*/ 20562 w 75145"/>
                    <a:gd name="connsiteY1" fmla="*/ 74413 h 79675"/>
                    <a:gd name="connsiteX2" fmla="*/ 17318 w 75145"/>
                    <a:gd name="connsiteY2" fmla="*/ 74529 h 79675"/>
                    <a:gd name="connsiteX3" fmla="*/ 16585 w 75145"/>
                    <a:gd name="connsiteY3" fmla="*/ 75696 h 79675"/>
                    <a:gd name="connsiteX4" fmla="*/ 16794 w 75145"/>
                    <a:gd name="connsiteY4" fmla="*/ 76979 h 79675"/>
                    <a:gd name="connsiteX5" fmla="*/ 17736 w 75145"/>
                    <a:gd name="connsiteY5" fmla="*/ 79545 h 79675"/>
                    <a:gd name="connsiteX6" fmla="*/ 38040 w 75145"/>
                    <a:gd name="connsiteY6" fmla="*/ 79779 h 79675"/>
                    <a:gd name="connsiteX7" fmla="*/ 59286 w 75145"/>
                    <a:gd name="connsiteY7" fmla="*/ 79429 h 79675"/>
                    <a:gd name="connsiteX8" fmla="*/ 70485 w 75145"/>
                    <a:gd name="connsiteY8" fmla="*/ 73713 h 79675"/>
                    <a:gd name="connsiteX9" fmla="*/ 75090 w 75145"/>
                    <a:gd name="connsiteY9" fmla="*/ 61930 h 79675"/>
                    <a:gd name="connsiteX10" fmla="*/ 68182 w 75145"/>
                    <a:gd name="connsiteY10" fmla="*/ 45482 h 79675"/>
                    <a:gd name="connsiteX11" fmla="*/ 49553 w 75145"/>
                    <a:gd name="connsiteY11" fmla="*/ 35450 h 79675"/>
                    <a:gd name="connsiteX12" fmla="*/ 38564 w 75145"/>
                    <a:gd name="connsiteY12" fmla="*/ 35216 h 79675"/>
                    <a:gd name="connsiteX13" fmla="*/ 28621 w 75145"/>
                    <a:gd name="connsiteY13" fmla="*/ 35216 h 79675"/>
                    <a:gd name="connsiteX14" fmla="*/ 25481 w 75145"/>
                    <a:gd name="connsiteY14" fmla="*/ 21334 h 79675"/>
                    <a:gd name="connsiteX15" fmla="*/ 22341 w 75145"/>
                    <a:gd name="connsiteY15" fmla="*/ 6986 h 79675"/>
                    <a:gd name="connsiteX16" fmla="*/ 22446 w 75145"/>
                    <a:gd name="connsiteY16" fmla="*/ 6403 h 79675"/>
                    <a:gd name="connsiteX17" fmla="*/ 23179 w 75145"/>
                    <a:gd name="connsiteY17" fmla="*/ 5936 h 79675"/>
                    <a:gd name="connsiteX18" fmla="*/ 24958 w 75145"/>
                    <a:gd name="connsiteY18" fmla="*/ 5703 h 79675"/>
                    <a:gd name="connsiteX19" fmla="*/ 28412 w 75145"/>
                    <a:gd name="connsiteY19" fmla="*/ 5469 h 79675"/>
                    <a:gd name="connsiteX20" fmla="*/ 31656 w 75145"/>
                    <a:gd name="connsiteY20" fmla="*/ 5469 h 79675"/>
                    <a:gd name="connsiteX21" fmla="*/ 32284 w 75145"/>
                    <a:gd name="connsiteY21" fmla="*/ 4186 h 79675"/>
                    <a:gd name="connsiteX22" fmla="*/ 31551 w 75145"/>
                    <a:gd name="connsiteY22" fmla="*/ 686 h 79675"/>
                    <a:gd name="connsiteX23" fmla="*/ 29877 w 75145"/>
                    <a:gd name="connsiteY23" fmla="*/ 103 h 79675"/>
                    <a:gd name="connsiteX24" fmla="*/ 26005 w 75145"/>
                    <a:gd name="connsiteY24" fmla="*/ 220 h 79675"/>
                    <a:gd name="connsiteX25" fmla="*/ 15539 w 75145"/>
                    <a:gd name="connsiteY25" fmla="*/ 336 h 79675"/>
                    <a:gd name="connsiteX26" fmla="*/ 5596 w 75145"/>
                    <a:gd name="connsiteY26" fmla="*/ 336 h 79675"/>
                    <a:gd name="connsiteX27" fmla="*/ 1828 w 75145"/>
                    <a:gd name="connsiteY27" fmla="*/ 220 h 79675"/>
                    <a:gd name="connsiteX28" fmla="*/ -56 w 75145"/>
                    <a:gd name="connsiteY28" fmla="*/ 1386 h 79675"/>
                    <a:gd name="connsiteX29" fmla="*/ 258 w 75145"/>
                    <a:gd name="connsiteY29" fmla="*/ 3020 h 79675"/>
                    <a:gd name="connsiteX30" fmla="*/ 1096 w 75145"/>
                    <a:gd name="connsiteY30" fmla="*/ 5119 h 79675"/>
                    <a:gd name="connsiteX31" fmla="*/ 3503 w 75145"/>
                    <a:gd name="connsiteY31" fmla="*/ 5469 h 79675"/>
                    <a:gd name="connsiteX32" fmla="*/ 9782 w 75145"/>
                    <a:gd name="connsiteY32" fmla="*/ 5819 h 79675"/>
                    <a:gd name="connsiteX33" fmla="*/ 11771 w 75145"/>
                    <a:gd name="connsiteY33" fmla="*/ 7219 h 79675"/>
                    <a:gd name="connsiteX34" fmla="*/ 19306 w 75145"/>
                    <a:gd name="connsiteY34" fmla="*/ 39649 h 79675"/>
                    <a:gd name="connsiteX35" fmla="*/ 26528 w 75145"/>
                    <a:gd name="connsiteY35" fmla="*/ 73363 h 79675"/>
                    <a:gd name="connsiteX36" fmla="*/ 63996 w 75145"/>
                    <a:gd name="connsiteY36" fmla="*/ 64730 h 79675"/>
                    <a:gd name="connsiteX37" fmla="*/ 63787 w 75145"/>
                    <a:gd name="connsiteY37" fmla="*/ 67180 h 79675"/>
                    <a:gd name="connsiteX38" fmla="*/ 62845 w 75145"/>
                    <a:gd name="connsiteY38" fmla="*/ 69746 h 79675"/>
                    <a:gd name="connsiteX39" fmla="*/ 60228 w 75145"/>
                    <a:gd name="connsiteY39" fmla="*/ 72313 h 79675"/>
                    <a:gd name="connsiteX40" fmla="*/ 55100 w 75145"/>
                    <a:gd name="connsiteY40" fmla="*/ 74179 h 79675"/>
                    <a:gd name="connsiteX41" fmla="*/ 46727 w 75145"/>
                    <a:gd name="connsiteY41" fmla="*/ 74413 h 79675"/>
                    <a:gd name="connsiteX42" fmla="*/ 43064 w 75145"/>
                    <a:gd name="connsiteY42" fmla="*/ 74413 h 79675"/>
                    <a:gd name="connsiteX43" fmla="*/ 40029 w 75145"/>
                    <a:gd name="connsiteY43" fmla="*/ 74296 h 79675"/>
                    <a:gd name="connsiteX44" fmla="*/ 38773 w 75145"/>
                    <a:gd name="connsiteY44" fmla="*/ 74296 h 79675"/>
                    <a:gd name="connsiteX45" fmla="*/ 36889 w 75145"/>
                    <a:gd name="connsiteY45" fmla="*/ 73246 h 79675"/>
                    <a:gd name="connsiteX46" fmla="*/ 34901 w 75145"/>
                    <a:gd name="connsiteY46" fmla="*/ 64264 h 79675"/>
                    <a:gd name="connsiteX47" fmla="*/ 31237 w 75145"/>
                    <a:gd name="connsiteY47" fmla="*/ 48165 h 79675"/>
                    <a:gd name="connsiteX48" fmla="*/ 29354 w 75145"/>
                    <a:gd name="connsiteY48" fmla="*/ 40233 h 79675"/>
                    <a:gd name="connsiteX49" fmla="*/ 37831 w 75145"/>
                    <a:gd name="connsiteY49" fmla="*/ 39999 h 79675"/>
                    <a:gd name="connsiteX50" fmla="*/ 39087 w 75145"/>
                    <a:gd name="connsiteY50" fmla="*/ 39999 h 79675"/>
                    <a:gd name="connsiteX51" fmla="*/ 41494 w 75145"/>
                    <a:gd name="connsiteY51" fmla="*/ 39999 h 79675"/>
                    <a:gd name="connsiteX52" fmla="*/ 58240 w 75145"/>
                    <a:gd name="connsiteY52" fmla="*/ 45832 h 79675"/>
                    <a:gd name="connsiteX53" fmla="*/ 62531 w 75145"/>
                    <a:gd name="connsiteY53" fmla="*/ 55048 h 79675"/>
                    <a:gd name="connsiteX54" fmla="*/ 63996 w 75145"/>
                    <a:gd name="connsiteY54" fmla="*/ 64730 h 79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</a:cxnLst>
                  <a:rect l="l" t="t" r="r" b="b"/>
                  <a:pathLst>
                    <a:path w="75145" h="79675">
                      <a:moveTo>
                        <a:pt x="26528" y="73363"/>
                      </a:moveTo>
                      <a:cubicBezTo>
                        <a:pt x="26528" y="73907"/>
                        <a:pt x="24539" y="74257"/>
                        <a:pt x="20562" y="74413"/>
                      </a:cubicBezTo>
                      <a:cubicBezTo>
                        <a:pt x="18888" y="74413"/>
                        <a:pt x="17806" y="74451"/>
                        <a:pt x="17318" y="74529"/>
                      </a:cubicBezTo>
                      <a:cubicBezTo>
                        <a:pt x="16829" y="74607"/>
                        <a:pt x="16585" y="74996"/>
                        <a:pt x="16585" y="75696"/>
                      </a:cubicBezTo>
                      <a:cubicBezTo>
                        <a:pt x="16585" y="75774"/>
                        <a:pt x="16655" y="76201"/>
                        <a:pt x="16794" y="76979"/>
                      </a:cubicBezTo>
                      <a:cubicBezTo>
                        <a:pt x="17213" y="78534"/>
                        <a:pt x="17527" y="79390"/>
                        <a:pt x="17736" y="79545"/>
                      </a:cubicBezTo>
                      <a:cubicBezTo>
                        <a:pt x="17946" y="79701"/>
                        <a:pt x="24714" y="79779"/>
                        <a:pt x="38040" y="79779"/>
                      </a:cubicBezTo>
                      <a:cubicBezTo>
                        <a:pt x="51297" y="79701"/>
                        <a:pt x="58379" y="79584"/>
                        <a:pt x="59286" y="79429"/>
                      </a:cubicBezTo>
                      <a:cubicBezTo>
                        <a:pt x="63752" y="78573"/>
                        <a:pt x="67484" y="76668"/>
                        <a:pt x="70485" y="73713"/>
                      </a:cubicBezTo>
                      <a:cubicBezTo>
                        <a:pt x="73485" y="70757"/>
                        <a:pt x="75020" y="66830"/>
                        <a:pt x="75090" y="61930"/>
                      </a:cubicBezTo>
                      <a:cubicBezTo>
                        <a:pt x="75090" y="55942"/>
                        <a:pt x="72787" y="50459"/>
                        <a:pt x="68182" y="45482"/>
                      </a:cubicBezTo>
                      <a:cubicBezTo>
                        <a:pt x="63368" y="40194"/>
                        <a:pt x="57158" y="36850"/>
                        <a:pt x="49553" y="35450"/>
                      </a:cubicBezTo>
                      <a:cubicBezTo>
                        <a:pt x="49064" y="35372"/>
                        <a:pt x="45401" y="35294"/>
                        <a:pt x="38564" y="35216"/>
                      </a:cubicBezTo>
                      <a:lnTo>
                        <a:pt x="28621" y="35216"/>
                      </a:lnTo>
                      <a:lnTo>
                        <a:pt x="25481" y="21334"/>
                      </a:lnTo>
                      <a:cubicBezTo>
                        <a:pt x="23388" y="12313"/>
                        <a:pt x="22341" y="7530"/>
                        <a:pt x="22341" y="6986"/>
                      </a:cubicBezTo>
                      <a:cubicBezTo>
                        <a:pt x="22341" y="6675"/>
                        <a:pt x="22376" y="6480"/>
                        <a:pt x="22446" y="6403"/>
                      </a:cubicBezTo>
                      <a:cubicBezTo>
                        <a:pt x="22516" y="6325"/>
                        <a:pt x="22760" y="6169"/>
                        <a:pt x="23179" y="5936"/>
                      </a:cubicBezTo>
                      <a:cubicBezTo>
                        <a:pt x="23597" y="5703"/>
                        <a:pt x="24190" y="5625"/>
                        <a:pt x="24958" y="5703"/>
                      </a:cubicBezTo>
                      <a:cubicBezTo>
                        <a:pt x="25725" y="5780"/>
                        <a:pt x="26877" y="5703"/>
                        <a:pt x="28412" y="5469"/>
                      </a:cubicBezTo>
                      <a:lnTo>
                        <a:pt x="31656" y="5469"/>
                      </a:lnTo>
                      <a:cubicBezTo>
                        <a:pt x="32075" y="4769"/>
                        <a:pt x="32284" y="4342"/>
                        <a:pt x="32284" y="4186"/>
                      </a:cubicBezTo>
                      <a:cubicBezTo>
                        <a:pt x="32284" y="2942"/>
                        <a:pt x="32040" y="1775"/>
                        <a:pt x="31551" y="686"/>
                      </a:cubicBezTo>
                      <a:cubicBezTo>
                        <a:pt x="31203" y="298"/>
                        <a:pt x="30644" y="103"/>
                        <a:pt x="29877" y="103"/>
                      </a:cubicBezTo>
                      <a:cubicBezTo>
                        <a:pt x="29668" y="103"/>
                        <a:pt x="28377" y="142"/>
                        <a:pt x="26005" y="220"/>
                      </a:cubicBezTo>
                      <a:cubicBezTo>
                        <a:pt x="23632" y="298"/>
                        <a:pt x="20144" y="336"/>
                        <a:pt x="15539" y="336"/>
                      </a:cubicBezTo>
                      <a:cubicBezTo>
                        <a:pt x="11213" y="336"/>
                        <a:pt x="7898" y="336"/>
                        <a:pt x="5596" y="336"/>
                      </a:cubicBezTo>
                      <a:cubicBezTo>
                        <a:pt x="3293" y="336"/>
                        <a:pt x="2037" y="298"/>
                        <a:pt x="1828" y="220"/>
                      </a:cubicBezTo>
                      <a:cubicBezTo>
                        <a:pt x="572" y="220"/>
                        <a:pt x="-56" y="609"/>
                        <a:pt x="-56" y="1386"/>
                      </a:cubicBezTo>
                      <a:cubicBezTo>
                        <a:pt x="-56" y="1542"/>
                        <a:pt x="49" y="2086"/>
                        <a:pt x="258" y="3020"/>
                      </a:cubicBezTo>
                      <a:cubicBezTo>
                        <a:pt x="537" y="4264"/>
                        <a:pt x="816" y="4964"/>
                        <a:pt x="1096" y="5119"/>
                      </a:cubicBezTo>
                      <a:cubicBezTo>
                        <a:pt x="1375" y="5275"/>
                        <a:pt x="2177" y="5392"/>
                        <a:pt x="3503" y="5469"/>
                      </a:cubicBezTo>
                      <a:cubicBezTo>
                        <a:pt x="5387" y="5469"/>
                        <a:pt x="7480" y="5586"/>
                        <a:pt x="9782" y="5819"/>
                      </a:cubicBezTo>
                      <a:cubicBezTo>
                        <a:pt x="10759" y="6053"/>
                        <a:pt x="11422" y="6519"/>
                        <a:pt x="11771" y="7219"/>
                      </a:cubicBezTo>
                      <a:cubicBezTo>
                        <a:pt x="11980" y="7530"/>
                        <a:pt x="14492" y="18340"/>
                        <a:pt x="19306" y="39649"/>
                      </a:cubicBezTo>
                      <a:cubicBezTo>
                        <a:pt x="24121" y="60958"/>
                        <a:pt x="26528" y="72196"/>
                        <a:pt x="26528" y="73363"/>
                      </a:cubicBezTo>
                      <a:close/>
                      <a:moveTo>
                        <a:pt x="63996" y="64730"/>
                      </a:moveTo>
                      <a:cubicBezTo>
                        <a:pt x="63996" y="65741"/>
                        <a:pt x="63926" y="66558"/>
                        <a:pt x="63787" y="67180"/>
                      </a:cubicBezTo>
                      <a:cubicBezTo>
                        <a:pt x="63647" y="67802"/>
                        <a:pt x="63333" y="68658"/>
                        <a:pt x="62845" y="69746"/>
                      </a:cubicBezTo>
                      <a:cubicBezTo>
                        <a:pt x="62356" y="70835"/>
                        <a:pt x="61484" y="71691"/>
                        <a:pt x="60228" y="72313"/>
                      </a:cubicBezTo>
                      <a:cubicBezTo>
                        <a:pt x="58972" y="72935"/>
                        <a:pt x="57263" y="73557"/>
                        <a:pt x="55100" y="74179"/>
                      </a:cubicBezTo>
                      <a:cubicBezTo>
                        <a:pt x="54611" y="74257"/>
                        <a:pt x="51821" y="74335"/>
                        <a:pt x="46727" y="74413"/>
                      </a:cubicBezTo>
                      <a:cubicBezTo>
                        <a:pt x="45541" y="74413"/>
                        <a:pt x="44320" y="74413"/>
                        <a:pt x="43064" y="74413"/>
                      </a:cubicBezTo>
                      <a:cubicBezTo>
                        <a:pt x="41808" y="74413"/>
                        <a:pt x="40796" y="74374"/>
                        <a:pt x="40029" y="74296"/>
                      </a:cubicBezTo>
                      <a:cubicBezTo>
                        <a:pt x="39261" y="74218"/>
                        <a:pt x="38843" y="74218"/>
                        <a:pt x="38773" y="74296"/>
                      </a:cubicBezTo>
                      <a:cubicBezTo>
                        <a:pt x="37866" y="74218"/>
                        <a:pt x="37238" y="73868"/>
                        <a:pt x="36889" y="73246"/>
                      </a:cubicBezTo>
                      <a:cubicBezTo>
                        <a:pt x="36750" y="72779"/>
                        <a:pt x="36087" y="69785"/>
                        <a:pt x="34901" y="64264"/>
                      </a:cubicBezTo>
                      <a:cubicBezTo>
                        <a:pt x="33714" y="58742"/>
                        <a:pt x="32493" y="53376"/>
                        <a:pt x="31237" y="48165"/>
                      </a:cubicBezTo>
                      <a:cubicBezTo>
                        <a:pt x="29982" y="42954"/>
                        <a:pt x="29354" y="40310"/>
                        <a:pt x="29354" y="40233"/>
                      </a:cubicBezTo>
                      <a:cubicBezTo>
                        <a:pt x="29354" y="40077"/>
                        <a:pt x="32179" y="39999"/>
                        <a:pt x="37831" y="39999"/>
                      </a:cubicBezTo>
                      <a:lnTo>
                        <a:pt x="39087" y="39999"/>
                      </a:lnTo>
                      <a:lnTo>
                        <a:pt x="41494" y="39999"/>
                      </a:lnTo>
                      <a:cubicBezTo>
                        <a:pt x="49309" y="39999"/>
                        <a:pt x="54891" y="41944"/>
                        <a:pt x="58240" y="45832"/>
                      </a:cubicBezTo>
                      <a:cubicBezTo>
                        <a:pt x="60123" y="47932"/>
                        <a:pt x="61554" y="51004"/>
                        <a:pt x="62531" y="55048"/>
                      </a:cubicBezTo>
                      <a:cubicBezTo>
                        <a:pt x="63507" y="59092"/>
                        <a:pt x="63996" y="62319"/>
                        <a:pt x="63996" y="64730"/>
                      </a:cubicBezTo>
                      <a:close/>
                    </a:path>
                  </a:pathLst>
                </a:custGeom>
                <a:solidFill>
                  <a:srgbClr val="2A3F5F"/>
                </a:solidFill>
                <a:ln w="0" cap="flat">
                  <a:solidFill>
                    <a:srgbClr val="2A3F5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154" name="Graphic 7">
                  <a:extLst>
                    <a:ext uri="{FF2B5EF4-FFF2-40B4-BE49-F238E27FC236}">
                      <a16:creationId xmlns:a16="http://schemas.microsoft.com/office/drawing/2014/main" id="{D1A9B007-FF7F-A057-6991-7A138934CEE7}"/>
                    </a:ext>
                  </a:extLst>
                </p:cNvPr>
                <p:cNvGrpSpPr/>
                <p:nvPr/>
              </p:nvGrpSpPr>
              <p:grpSpPr>
                <a:xfrm>
                  <a:off x="3923886" y="5388765"/>
                  <a:ext cx="67276" cy="55175"/>
                  <a:chOff x="3923886" y="5388765"/>
                  <a:chExt cx="67276" cy="55175"/>
                </a:xfrm>
              </p:grpSpPr>
              <p:sp>
                <p:nvSpPr>
                  <p:cNvPr id="155" name="Freeform: Shape 154">
                    <a:extLst>
                      <a:ext uri="{FF2B5EF4-FFF2-40B4-BE49-F238E27FC236}">
                        <a16:creationId xmlns:a16="http://schemas.microsoft.com/office/drawing/2014/main" id="{FEDA71A1-2D82-BAD6-A580-3F225CED585F}"/>
                      </a:ext>
                    </a:extLst>
                  </p:cNvPr>
                  <p:cNvSpPr/>
                  <p:nvPr/>
                </p:nvSpPr>
                <p:spPr>
                  <a:xfrm flipV="1">
                    <a:off x="3923886" y="5388765"/>
                    <a:ext cx="16944" cy="55175"/>
                  </a:xfrm>
                  <a:custGeom>
                    <a:avLst/>
                    <a:gdLst>
                      <a:gd name="connsiteX0" fmla="*/ 3382 w 16944"/>
                      <a:gd name="connsiteY0" fmla="*/ 50341 h 55175"/>
                      <a:gd name="connsiteX1" fmla="*/ 4714 w 16944"/>
                      <a:gd name="connsiteY1" fmla="*/ 53970 h 55175"/>
                      <a:gd name="connsiteX2" fmla="*/ 7970 w 16944"/>
                      <a:gd name="connsiteY2" fmla="*/ 55290 h 55175"/>
                      <a:gd name="connsiteX3" fmla="*/ 10930 w 16944"/>
                      <a:gd name="connsiteY3" fmla="*/ 53888 h 55175"/>
                      <a:gd name="connsiteX4" fmla="*/ 12188 w 16944"/>
                      <a:gd name="connsiteY4" fmla="*/ 50341 h 55175"/>
                      <a:gd name="connsiteX5" fmla="*/ 10930 w 16944"/>
                      <a:gd name="connsiteY5" fmla="*/ 46630 h 55175"/>
                      <a:gd name="connsiteX6" fmla="*/ 7822 w 16944"/>
                      <a:gd name="connsiteY6" fmla="*/ 45393 h 55175"/>
                      <a:gd name="connsiteX7" fmla="*/ 4714 w 16944"/>
                      <a:gd name="connsiteY7" fmla="*/ 46630 h 55175"/>
                      <a:gd name="connsiteX8" fmla="*/ 3382 w 16944"/>
                      <a:gd name="connsiteY8" fmla="*/ 50341 h 55175"/>
                      <a:gd name="connsiteX9" fmla="*/ 16553 w 16944"/>
                      <a:gd name="connsiteY9" fmla="*/ 114 h 55175"/>
                      <a:gd name="connsiteX10" fmla="*/ 8858 w 16944"/>
                      <a:gd name="connsiteY10" fmla="*/ 361 h 55175"/>
                      <a:gd name="connsiteX11" fmla="*/ 6120 w 16944"/>
                      <a:gd name="connsiteY11" fmla="*/ 361 h 55175"/>
                      <a:gd name="connsiteX12" fmla="*/ 2421 w 16944"/>
                      <a:gd name="connsiteY12" fmla="*/ 196 h 55175"/>
                      <a:gd name="connsiteX13" fmla="*/ 793 w 16944"/>
                      <a:gd name="connsiteY13" fmla="*/ 114 h 55175"/>
                      <a:gd name="connsiteX14" fmla="*/ 201 w 16944"/>
                      <a:gd name="connsiteY14" fmla="*/ 114 h 55175"/>
                      <a:gd name="connsiteX15" fmla="*/ 201 w 16944"/>
                      <a:gd name="connsiteY15" fmla="*/ 3908 h 55175"/>
                      <a:gd name="connsiteX16" fmla="*/ 1385 w 16944"/>
                      <a:gd name="connsiteY16" fmla="*/ 3908 h 55175"/>
                      <a:gd name="connsiteX17" fmla="*/ 5010 w 16944"/>
                      <a:gd name="connsiteY17" fmla="*/ 4155 h 55175"/>
                      <a:gd name="connsiteX18" fmla="*/ 5824 w 16944"/>
                      <a:gd name="connsiteY18" fmla="*/ 5062 h 55175"/>
                      <a:gd name="connsiteX19" fmla="*/ 5972 w 16944"/>
                      <a:gd name="connsiteY19" fmla="*/ 8526 h 55175"/>
                      <a:gd name="connsiteX20" fmla="*/ 5972 w 16944"/>
                      <a:gd name="connsiteY20" fmla="*/ 17021 h 55175"/>
                      <a:gd name="connsiteX21" fmla="*/ 5972 w 16944"/>
                      <a:gd name="connsiteY21" fmla="*/ 24279 h 55175"/>
                      <a:gd name="connsiteX22" fmla="*/ 5824 w 16944"/>
                      <a:gd name="connsiteY22" fmla="*/ 29722 h 55175"/>
                      <a:gd name="connsiteX23" fmla="*/ 4788 w 16944"/>
                      <a:gd name="connsiteY23" fmla="*/ 31289 h 55175"/>
                      <a:gd name="connsiteX24" fmla="*/ 1311 w 16944"/>
                      <a:gd name="connsiteY24" fmla="*/ 31867 h 55175"/>
                      <a:gd name="connsiteX25" fmla="*/ 497 w 16944"/>
                      <a:gd name="connsiteY25" fmla="*/ 31867 h 55175"/>
                      <a:gd name="connsiteX26" fmla="*/ 497 w 16944"/>
                      <a:gd name="connsiteY26" fmla="*/ 33764 h 55175"/>
                      <a:gd name="connsiteX27" fmla="*/ 645 w 16944"/>
                      <a:gd name="connsiteY27" fmla="*/ 35661 h 55175"/>
                      <a:gd name="connsiteX28" fmla="*/ 1385 w 16944"/>
                      <a:gd name="connsiteY28" fmla="*/ 35743 h 55175"/>
                      <a:gd name="connsiteX29" fmla="*/ 3456 w 16944"/>
                      <a:gd name="connsiteY29" fmla="*/ 35908 h 55175"/>
                      <a:gd name="connsiteX30" fmla="*/ 6120 w 16944"/>
                      <a:gd name="connsiteY30" fmla="*/ 36073 h 55175"/>
                      <a:gd name="connsiteX31" fmla="*/ 8784 w 16944"/>
                      <a:gd name="connsiteY31" fmla="*/ 36238 h 55175"/>
                      <a:gd name="connsiteX32" fmla="*/ 10930 w 16944"/>
                      <a:gd name="connsiteY32" fmla="*/ 36485 h 55175"/>
                      <a:gd name="connsiteX33" fmla="*/ 11744 w 16944"/>
                      <a:gd name="connsiteY33" fmla="*/ 36568 h 55175"/>
                      <a:gd name="connsiteX34" fmla="*/ 11966 w 16944"/>
                      <a:gd name="connsiteY34" fmla="*/ 36568 h 55175"/>
                      <a:gd name="connsiteX35" fmla="*/ 11966 w 16944"/>
                      <a:gd name="connsiteY35" fmla="*/ 5227 h 55175"/>
                      <a:gd name="connsiteX36" fmla="*/ 12854 w 16944"/>
                      <a:gd name="connsiteY36" fmla="*/ 4237 h 55175"/>
                      <a:gd name="connsiteX37" fmla="*/ 15443 w 16944"/>
                      <a:gd name="connsiteY37" fmla="*/ 3908 h 55175"/>
                      <a:gd name="connsiteX38" fmla="*/ 17145 w 16944"/>
                      <a:gd name="connsiteY38" fmla="*/ 3908 h 55175"/>
                      <a:gd name="connsiteX39" fmla="*/ 17145 w 16944"/>
                      <a:gd name="connsiteY39" fmla="*/ 114 h 55175"/>
                      <a:gd name="connsiteX40" fmla="*/ 16553 w 16944"/>
                      <a:gd name="connsiteY40" fmla="*/ 114 h 551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16944" h="55175">
                        <a:moveTo>
                          <a:pt x="3382" y="50341"/>
                        </a:moveTo>
                        <a:cubicBezTo>
                          <a:pt x="3382" y="51881"/>
                          <a:pt x="3826" y="53090"/>
                          <a:pt x="4714" y="53970"/>
                        </a:cubicBezTo>
                        <a:cubicBezTo>
                          <a:pt x="5602" y="54850"/>
                          <a:pt x="6688" y="55290"/>
                          <a:pt x="7970" y="55290"/>
                        </a:cubicBezTo>
                        <a:cubicBezTo>
                          <a:pt x="9105" y="55180"/>
                          <a:pt x="10091" y="54712"/>
                          <a:pt x="10930" y="53888"/>
                        </a:cubicBezTo>
                        <a:cubicBezTo>
                          <a:pt x="11768" y="53063"/>
                          <a:pt x="12188" y="51881"/>
                          <a:pt x="12188" y="50341"/>
                        </a:cubicBezTo>
                        <a:cubicBezTo>
                          <a:pt x="12188" y="48692"/>
                          <a:pt x="11768" y="47454"/>
                          <a:pt x="10930" y="46630"/>
                        </a:cubicBezTo>
                        <a:cubicBezTo>
                          <a:pt x="10091" y="45805"/>
                          <a:pt x="9055" y="45393"/>
                          <a:pt x="7822" y="45393"/>
                        </a:cubicBezTo>
                        <a:cubicBezTo>
                          <a:pt x="6589" y="45393"/>
                          <a:pt x="5553" y="45805"/>
                          <a:pt x="4714" y="46630"/>
                        </a:cubicBezTo>
                        <a:cubicBezTo>
                          <a:pt x="3876" y="47454"/>
                          <a:pt x="3432" y="48692"/>
                          <a:pt x="3382" y="50341"/>
                        </a:cubicBezTo>
                        <a:close/>
                        <a:moveTo>
                          <a:pt x="16553" y="114"/>
                        </a:moveTo>
                        <a:cubicBezTo>
                          <a:pt x="15813" y="279"/>
                          <a:pt x="13248" y="361"/>
                          <a:pt x="8858" y="361"/>
                        </a:cubicBezTo>
                        <a:cubicBezTo>
                          <a:pt x="8315" y="361"/>
                          <a:pt x="7403" y="361"/>
                          <a:pt x="6120" y="361"/>
                        </a:cubicBezTo>
                        <a:cubicBezTo>
                          <a:pt x="4838" y="361"/>
                          <a:pt x="3604" y="306"/>
                          <a:pt x="2421" y="196"/>
                        </a:cubicBezTo>
                        <a:lnTo>
                          <a:pt x="793" y="114"/>
                        </a:lnTo>
                        <a:lnTo>
                          <a:pt x="201" y="114"/>
                        </a:lnTo>
                        <a:lnTo>
                          <a:pt x="201" y="3908"/>
                        </a:lnTo>
                        <a:lnTo>
                          <a:pt x="1385" y="3908"/>
                        </a:lnTo>
                        <a:cubicBezTo>
                          <a:pt x="2766" y="3908"/>
                          <a:pt x="3974" y="3990"/>
                          <a:pt x="5010" y="4155"/>
                        </a:cubicBezTo>
                        <a:cubicBezTo>
                          <a:pt x="5454" y="4375"/>
                          <a:pt x="5726" y="4677"/>
                          <a:pt x="5824" y="5062"/>
                        </a:cubicBezTo>
                        <a:cubicBezTo>
                          <a:pt x="5923" y="5447"/>
                          <a:pt x="5972" y="6602"/>
                          <a:pt x="5972" y="8526"/>
                        </a:cubicBezTo>
                        <a:lnTo>
                          <a:pt x="5972" y="17021"/>
                        </a:lnTo>
                        <a:lnTo>
                          <a:pt x="5972" y="24279"/>
                        </a:lnTo>
                        <a:cubicBezTo>
                          <a:pt x="5972" y="27138"/>
                          <a:pt x="5923" y="28953"/>
                          <a:pt x="5824" y="29722"/>
                        </a:cubicBezTo>
                        <a:cubicBezTo>
                          <a:pt x="5726" y="30492"/>
                          <a:pt x="5380" y="31014"/>
                          <a:pt x="4788" y="31289"/>
                        </a:cubicBezTo>
                        <a:cubicBezTo>
                          <a:pt x="4098" y="31674"/>
                          <a:pt x="2938" y="31867"/>
                          <a:pt x="1311" y="31867"/>
                        </a:cubicBezTo>
                        <a:lnTo>
                          <a:pt x="497" y="31867"/>
                        </a:lnTo>
                        <a:lnTo>
                          <a:pt x="497" y="33764"/>
                        </a:lnTo>
                        <a:cubicBezTo>
                          <a:pt x="497" y="35028"/>
                          <a:pt x="546" y="35661"/>
                          <a:pt x="645" y="35661"/>
                        </a:cubicBezTo>
                        <a:lnTo>
                          <a:pt x="1385" y="35743"/>
                        </a:lnTo>
                        <a:cubicBezTo>
                          <a:pt x="1878" y="35798"/>
                          <a:pt x="2568" y="35853"/>
                          <a:pt x="3456" y="35908"/>
                        </a:cubicBezTo>
                        <a:cubicBezTo>
                          <a:pt x="4344" y="35963"/>
                          <a:pt x="5232" y="36018"/>
                          <a:pt x="6120" y="36073"/>
                        </a:cubicBezTo>
                        <a:cubicBezTo>
                          <a:pt x="6959" y="36128"/>
                          <a:pt x="7847" y="36183"/>
                          <a:pt x="8784" y="36238"/>
                        </a:cubicBezTo>
                        <a:cubicBezTo>
                          <a:pt x="9721" y="36293"/>
                          <a:pt x="10437" y="36375"/>
                          <a:pt x="10930" y="36485"/>
                        </a:cubicBezTo>
                        <a:cubicBezTo>
                          <a:pt x="11423" y="36595"/>
                          <a:pt x="11694" y="36623"/>
                          <a:pt x="11744" y="36568"/>
                        </a:cubicBezTo>
                        <a:lnTo>
                          <a:pt x="11966" y="36568"/>
                        </a:lnTo>
                        <a:lnTo>
                          <a:pt x="11966" y="5227"/>
                        </a:lnTo>
                        <a:cubicBezTo>
                          <a:pt x="12212" y="4677"/>
                          <a:pt x="12508" y="4347"/>
                          <a:pt x="12854" y="4237"/>
                        </a:cubicBezTo>
                        <a:cubicBezTo>
                          <a:pt x="13199" y="4128"/>
                          <a:pt x="14062" y="4018"/>
                          <a:pt x="15443" y="3908"/>
                        </a:cubicBezTo>
                        <a:lnTo>
                          <a:pt x="17145" y="3908"/>
                        </a:lnTo>
                        <a:lnTo>
                          <a:pt x="17145" y="114"/>
                        </a:lnTo>
                        <a:lnTo>
                          <a:pt x="16553" y="114"/>
                        </a:lnTo>
                        <a:close/>
                      </a:path>
                    </a:pathLst>
                  </a:custGeom>
                  <a:solidFill>
                    <a:srgbClr val="2A3F5F"/>
                  </a:solidFill>
                  <a:ln w="0" cap="flat">
                    <a:solidFill>
                      <a:srgbClr val="2A3F5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56" name="Freeform: Shape 155">
                    <a:extLst>
                      <a:ext uri="{FF2B5EF4-FFF2-40B4-BE49-F238E27FC236}">
                        <a16:creationId xmlns:a16="http://schemas.microsoft.com/office/drawing/2014/main" id="{70FAC2F6-602E-B56C-EED6-C2F7D18879CB}"/>
                      </a:ext>
                    </a:extLst>
                  </p:cNvPr>
                  <p:cNvSpPr/>
                  <p:nvPr/>
                </p:nvSpPr>
                <p:spPr>
                  <a:xfrm flipV="1">
                    <a:off x="3952907" y="5407460"/>
                    <a:ext cx="38255" cy="36481"/>
                  </a:xfrm>
                  <a:custGeom>
                    <a:avLst/>
                    <a:gdLst>
                      <a:gd name="connsiteX0" fmla="*/ 1247 w 38255"/>
                      <a:gd name="connsiteY0" fmla="*/ 4022 h 36481"/>
                      <a:gd name="connsiteX1" fmla="*/ 2283 w 38255"/>
                      <a:gd name="connsiteY1" fmla="*/ 4022 h 36481"/>
                      <a:gd name="connsiteX2" fmla="*/ 5761 w 38255"/>
                      <a:gd name="connsiteY2" fmla="*/ 5177 h 36481"/>
                      <a:gd name="connsiteX3" fmla="*/ 5761 w 38255"/>
                      <a:gd name="connsiteY3" fmla="*/ 5836 h 36481"/>
                      <a:gd name="connsiteX4" fmla="*/ 5761 w 38255"/>
                      <a:gd name="connsiteY4" fmla="*/ 7733 h 36481"/>
                      <a:gd name="connsiteX5" fmla="*/ 5761 w 38255"/>
                      <a:gd name="connsiteY5" fmla="*/ 10290 h 36481"/>
                      <a:gd name="connsiteX6" fmla="*/ 5835 w 38255"/>
                      <a:gd name="connsiteY6" fmla="*/ 13507 h 36481"/>
                      <a:gd name="connsiteX7" fmla="*/ 5835 w 38255"/>
                      <a:gd name="connsiteY7" fmla="*/ 16971 h 36481"/>
                      <a:gd name="connsiteX8" fmla="*/ 5835 w 38255"/>
                      <a:gd name="connsiteY8" fmla="*/ 22414 h 36481"/>
                      <a:gd name="connsiteX9" fmla="*/ 5761 w 38255"/>
                      <a:gd name="connsiteY9" fmla="*/ 27280 h 36481"/>
                      <a:gd name="connsiteX10" fmla="*/ 5761 w 38255"/>
                      <a:gd name="connsiteY10" fmla="*/ 29177 h 36481"/>
                      <a:gd name="connsiteX11" fmla="*/ 4725 w 38255"/>
                      <a:gd name="connsiteY11" fmla="*/ 31239 h 36481"/>
                      <a:gd name="connsiteX12" fmla="*/ 1395 w 38255"/>
                      <a:gd name="connsiteY12" fmla="*/ 31981 h 36481"/>
                      <a:gd name="connsiteX13" fmla="*/ 63 w 38255"/>
                      <a:gd name="connsiteY13" fmla="*/ 31981 h 36481"/>
                      <a:gd name="connsiteX14" fmla="*/ 63 w 38255"/>
                      <a:gd name="connsiteY14" fmla="*/ 33878 h 36481"/>
                      <a:gd name="connsiteX15" fmla="*/ 211 w 38255"/>
                      <a:gd name="connsiteY15" fmla="*/ 35775 h 36481"/>
                      <a:gd name="connsiteX16" fmla="*/ 951 w 38255"/>
                      <a:gd name="connsiteY16" fmla="*/ 35857 h 36481"/>
                      <a:gd name="connsiteX17" fmla="*/ 3023 w 38255"/>
                      <a:gd name="connsiteY17" fmla="*/ 36022 h 36481"/>
                      <a:gd name="connsiteX18" fmla="*/ 5761 w 38255"/>
                      <a:gd name="connsiteY18" fmla="*/ 36187 h 36481"/>
                      <a:gd name="connsiteX19" fmla="*/ 8424 w 38255"/>
                      <a:gd name="connsiteY19" fmla="*/ 36352 h 36481"/>
                      <a:gd name="connsiteX20" fmla="*/ 10570 w 38255"/>
                      <a:gd name="connsiteY20" fmla="*/ 36600 h 36481"/>
                      <a:gd name="connsiteX21" fmla="*/ 11384 w 38255"/>
                      <a:gd name="connsiteY21" fmla="*/ 36682 h 36481"/>
                      <a:gd name="connsiteX22" fmla="*/ 11606 w 38255"/>
                      <a:gd name="connsiteY22" fmla="*/ 36682 h 36481"/>
                      <a:gd name="connsiteX23" fmla="*/ 11606 w 38255"/>
                      <a:gd name="connsiteY23" fmla="*/ 33383 h 36481"/>
                      <a:gd name="connsiteX24" fmla="*/ 11680 w 38255"/>
                      <a:gd name="connsiteY24" fmla="*/ 30249 h 36481"/>
                      <a:gd name="connsiteX25" fmla="*/ 12050 w 38255"/>
                      <a:gd name="connsiteY25" fmla="*/ 30662 h 36481"/>
                      <a:gd name="connsiteX26" fmla="*/ 12938 w 38255"/>
                      <a:gd name="connsiteY26" fmla="*/ 31899 h 36481"/>
                      <a:gd name="connsiteX27" fmla="*/ 14344 w 38255"/>
                      <a:gd name="connsiteY27" fmla="*/ 33383 h 36481"/>
                      <a:gd name="connsiteX28" fmla="*/ 16490 w 38255"/>
                      <a:gd name="connsiteY28" fmla="*/ 34950 h 36481"/>
                      <a:gd name="connsiteX29" fmla="*/ 19301 w 38255"/>
                      <a:gd name="connsiteY29" fmla="*/ 36270 h 36481"/>
                      <a:gd name="connsiteX30" fmla="*/ 23075 w 38255"/>
                      <a:gd name="connsiteY30" fmla="*/ 36682 h 36481"/>
                      <a:gd name="connsiteX31" fmla="*/ 32472 w 38255"/>
                      <a:gd name="connsiteY31" fmla="*/ 27363 h 36481"/>
                      <a:gd name="connsiteX32" fmla="*/ 32546 w 38255"/>
                      <a:gd name="connsiteY32" fmla="*/ 15898 h 36481"/>
                      <a:gd name="connsiteX33" fmla="*/ 32546 w 38255"/>
                      <a:gd name="connsiteY33" fmla="*/ 8806 h 36481"/>
                      <a:gd name="connsiteX34" fmla="*/ 32694 w 38255"/>
                      <a:gd name="connsiteY34" fmla="*/ 5094 h 36481"/>
                      <a:gd name="connsiteX35" fmla="*/ 33508 w 38255"/>
                      <a:gd name="connsiteY35" fmla="*/ 4269 h 36481"/>
                      <a:gd name="connsiteX36" fmla="*/ 37134 w 38255"/>
                      <a:gd name="connsiteY36" fmla="*/ 4022 h 36481"/>
                      <a:gd name="connsiteX37" fmla="*/ 38318 w 38255"/>
                      <a:gd name="connsiteY37" fmla="*/ 4022 h 36481"/>
                      <a:gd name="connsiteX38" fmla="*/ 38318 w 38255"/>
                      <a:gd name="connsiteY38" fmla="*/ 228 h 36481"/>
                      <a:gd name="connsiteX39" fmla="*/ 37726 w 38255"/>
                      <a:gd name="connsiteY39" fmla="*/ 228 h 36481"/>
                      <a:gd name="connsiteX40" fmla="*/ 35950 w 38255"/>
                      <a:gd name="connsiteY40" fmla="*/ 311 h 36481"/>
                      <a:gd name="connsiteX41" fmla="*/ 32250 w 38255"/>
                      <a:gd name="connsiteY41" fmla="*/ 393 h 36481"/>
                      <a:gd name="connsiteX42" fmla="*/ 29439 w 38255"/>
                      <a:gd name="connsiteY42" fmla="*/ 476 h 36481"/>
                      <a:gd name="connsiteX43" fmla="*/ 21151 w 38255"/>
                      <a:gd name="connsiteY43" fmla="*/ 228 h 36481"/>
                      <a:gd name="connsiteX44" fmla="*/ 20559 w 38255"/>
                      <a:gd name="connsiteY44" fmla="*/ 228 h 36481"/>
                      <a:gd name="connsiteX45" fmla="*/ 20559 w 38255"/>
                      <a:gd name="connsiteY45" fmla="*/ 4022 h 36481"/>
                      <a:gd name="connsiteX46" fmla="*/ 21743 w 38255"/>
                      <a:gd name="connsiteY46" fmla="*/ 4022 h 36481"/>
                      <a:gd name="connsiteX47" fmla="*/ 26257 w 38255"/>
                      <a:gd name="connsiteY47" fmla="*/ 5342 h 36481"/>
                      <a:gd name="connsiteX48" fmla="*/ 26331 w 38255"/>
                      <a:gd name="connsiteY48" fmla="*/ 16723 h 36481"/>
                      <a:gd name="connsiteX49" fmla="*/ 26183 w 38255"/>
                      <a:gd name="connsiteY49" fmla="*/ 28517 h 36481"/>
                      <a:gd name="connsiteX50" fmla="*/ 24703 w 38255"/>
                      <a:gd name="connsiteY50" fmla="*/ 31981 h 36481"/>
                      <a:gd name="connsiteX51" fmla="*/ 22927 w 38255"/>
                      <a:gd name="connsiteY51" fmla="*/ 33383 h 36481"/>
                      <a:gd name="connsiteX52" fmla="*/ 21003 w 38255"/>
                      <a:gd name="connsiteY52" fmla="*/ 33548 h 36481"/>
                      <a:gd name="connsiteX53" fmla="*/ 15158 w 38255"/>
                      <a:gd name="connsiteY53" fmla="*/ 30744 h 36481"/>
                      <a:gd name="connsiteX54" fmla="*/ 12642 w 38255"/>
                      <a:gd name="connsiteY54" fmla="*/ 26208 h 36481"/>
                      <a:gd name="connsiteX55" fmla="*/ 12050 w 38255"/>
                      <a:gd name="connsiteY55" fmla="*/ 19362 h 36481"/>
                      <a:gd name="connsiteX56" fmla="*/ 12050 w 38255"/>
                      <a:gd name="connsiteY56" fmla="*/ 14084 h 36481"/>
                      <a:gd name="connsiteX57" fmla="*/ 12050 w 38255"/>
                      <a:gd name="connsiteY57" fmla="*/ 9135 h 36481"/>
                      <a:gd name="connsiteX58" fmla="*/ 12124 w 38255"/>
                      <a:gd name="connsiteY58" fmla="*/ 5836 h 36481"/>
                      <a:gd name="connsiteX59" fmla="*/ 12346 w 38255"/>
                      <a:gd name="connsiteY59" fmla="*/ 4764 h 36481"/>
                      <a:gd name="connsiteX60" fmla="*/ 13012 w 38255"/>
                      <a:gd name="connsiteY60" fmla="*/ 4269 h 36481"/>
                      <a:gd name="connsiteX61" fmla="*/ 16638 w 38255"/>
                      <a:gd name="connsiteY61" fmla="*/ 4022 h 36481"/>
                      <a:gd name="connsiteX62" fmla="*/ 17822 w 38255"/>
                      <a:gd name="connsiteY62" fmla="*/ 4022 h 36481"/>
                      <a:gd name="connsiteX63" fmla="*/ 17822 w 38255"/>
                      <a:gd name="connsiteY63" fmla="*/ 228 h 36481"/>
                      <a:gd name="connsiteX64" fmla="*/ 17230 w 38255"/>
                      <a:gd name="connsiteY64" fmla="*/ 228 h 36481"/>
                      <a:gd name="connsiteX65" fmla="*/ 15528 w 38255"/>
                      <a:gd name="connsiteY65" fmla="*/ 311 h 36481"/>
                      <a:gd name="connsiteX66" fmla="*/ 11754 w 38255"/>
                      <a:gd name="connsiteY66" fmla="*/ 393 h 36481"/>
                      <a:gd name="connsiteX67" fmla="*/ 8942 w 38255"/>
                      <a:gd name="connsiteY67" fmla="*/ 476 h 36481"/>
                      <a:gd name="connsiteX68" fmla="*/ 655 w 38255"/>
                      <a:gd name="connsiteY68" fmla="*/ 228 h 36481"/>
                      <a:gd name="connsiteX69" fmla="*/ 63 w 38255"/>
                      <a:gd name="connsiteY69" fmla="*/ 228 h 36481"/>
                      <a:gd name="connsiteX70" fmla="*/ 63 w 38255"/>
                      <a:gd name="connsiteY70" fmla="*/ 4022 h 36481"/>
                      <a:gd name="connsiteX71" fmla="*/ 1247 w 38255"/>
                      <a:gd name="connsiteY71" fmla="*/ 4022 h 36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</a:cxnLst>
                    <a:rect l="l" t="t" r="r" b="b"/>
                    <a:pathLst>
                      <a:path w="38255" h="36481">
                        <a:moveTo>
                          <a:pt x="1247" y="4022"/>
                        </a:moveTo>
                        <a:lnTo>
                          <a:pt x="2283" y="4022"/>
                        </a:lnTo>
                        <a:cubicBezTo>
                          <a:pt x="4207" y="4022"/>
                          <a:pt x="5366" y="4407"/>
                          <a:pt x="5761" y="5177"/>
                        </a:cubicBezTo>
                        <a:lnTo>
                          <a:pt x="5761" y="5836"/>
                        </a:lnTo>
                        <a:cubicBezTo>
                          <a:pt x="5761" y="6331"/>
                          <a:pt x="5761" y="6964"/>
                          <a:pt x="5761" y="7733"/>
                        </a:cubicBezTo>
                        <a:cubicBezTo>
                          <a:pt x="5761" y="8503"/>
                          <a:pt x="5761" y="9355"/>
                          <a:pt x="5761" y="10290"/>
                        </a:cubicBezTo>
                        <a:cubicBezTo>
                          <a:pt x="5761" y="11225"/>
                          <a:pt x="5785" y="12297"/>
                          <a:pt x="5835" y="13507"/>
                        </a:cubicBezTo>
                        <a:cubicBezTo>
                          <a:pt x="5884" y="14716"/>
                          <a:pt x="5884" y="15871"/>
                          <a:pt x="5835" y="16971"/>
                        </a:cubicBezTo>
                        <a:cubicBezTo>
                          <a:pt x="5835" y="18675"/>
                          <a:pt x="5835" y="20490"/>
                          <a:pt x="5835" y="22414"/>
                        </a:cubicBezTo>
                        <a:cubicBezTo>
                          <a:pt x="5835" y="24338"/>
                          <a:pt x="5810" y="25960"/>
                          <a:pt x="5761" y="27280"/>
                        </a:cubicBezTo>
                        <a:lnTo>
                          <a:pt x="5761" y="29177"/>
                        </a:lnTo>
                        <a:cubicBezTo>
                          <a:pt x="5613" y="30222"/>
                          <a:pt x="5267" y="30909"/>
                          <a:pt x="4725" y="31239"/>
                        </a:cubicBezTo>
                        <a:cubicBezTo>
                          <a:pt x="4182" y="31569"/>
                          <a:pt x="3072" y="31816"/>
                          <a:pt x="1395" y="31981"/>
                        </a:cubicBezTo>
                        <a:lnTo>
                          <a:pt x="63" y="31981"/>
                        </a:lnTo>
                        <a:lnTo>
                          <a:pt x="63" y="33878"/>
                        </a:lnTo>
                        <a:cubicBezTo>
                          <a:pt x="63" y="35143"/>
                          <a:pt x="112" y="35775"/>
                          <a:pt x="211" y="35775"/>
                        </a:cubicBezTo>
                        <a:lnTo>
                          <a:pt x="951" y="35857"/>
                        </a:lnTo>
                        <a:cubicBezTo>
                          <a:pt x="1444" y="35912"/>
                          <a:pt x="2135" y="35967"/>
                          <a:pt x="3023" y="36022"/>
                        </a:cubicBezTo>
                        <a:cubicBezTo>
                          <a:pt x="3911" y="36077"/>
                          <a:pt x="4823" y="36132"/>
                          <a:pt x="5761" y="36187"/>
                        </a:cubicBezTo>
                        <a:cubicBezTo>
                          <a:pt x="6599" y="36242"/>
                          <a:pt x="7487" y="36297"/>
                          <a:pt x="8424" y="36352"/>
                        </a:cubicBezTo>
                        <a:cubicBezTo>
                          <a:pt x="9362" y="36407"/>
                          <a:pt x="10077" y="36490"/>
                          <a:pt x="10570" y="36600"/>
                        </a:cubicBezTo>
                        <a:cubicBezTo>
                          <a:pt x="11063" y="36710"/>
                          <a:pt x="11335" y="36737"/>
                          <a:pt x="11384" y="36682"/>
                        </a:cubicBezTo>
                        <a:lnTo>
                          <a:pt x="11606" y="36682"/>
                        </a:lnTo>
                        <a:lnTo>
                          <a:pt x="11606" y="33383"/>
                        </a:lnTo>
                        <a:cubicBezTo>
                          <a:pt x="11606" y="31294"/>
                          <a:pt x="11631" y="30249"/>
                          <a:pt x="11680" y="30249"/>
                        </a:cubicBezTo>
                        <a:cubicBezTo>
                          <a:pt x="11729" y="30249"/>
                          <a:pt x="11853" y="30387"/>
                          <a:pt x="12050" y="30662"/>
                        </a:cubicBezTo>
                        <a:cubicBezTo>
                          <a:pt x="12247" y="30936"/>
                          <a:pt x="12543" y="31349"/>
                          <a:pt x="12938" y="31899"/>
                        </a:cubicBezTo>
                        <a:cubicBezTo>
                          <a:pt x="13333" y="32449"/>
                          <a:pt x="13801" y="32943"/>
                          <a:pt x="14344" y="33383"/>
                        </a:cubicBezTo>
                        <a:cubicBezTo>
                          <a:pt x="14886" y="33823"/>
                          <a:pt x="15602" y="34345"/>
                          <a:pt x="16490" y="34950"/>
                        </a:cubicBezTo>
                        <a:cubicBezTo>
                          <a:pt x="17378" y="35555"/>
                          <a:pt x="18315" y="35995"/>
                          <a:pt x="19301" y="36270"/>
                        </a:cubicBezTo>
                        <a:cubicBezTo>
                          <a:pt x="20288" y="36545"/>
                          <a:pt x="21546" y="36682"/>
                          <a:pt x="23075" y="36682"/>
                        </a:cubicBezTo>
                        <a:cubicBezTo>
                          <a:pt x="28699" y="36462"/>
                          <a:pt x="31831" y="33356"/>
                          <a:pt x="32472" y="27363"/>
                        </a:cubicBezTo>
                        <a:cubicBezTo>
                          <a:pt x="32522" y="26978"/>
                          <a:pt x="32546" y="23156"/>
                          <a:pt x="32546" y="15898"/>
                        </a:cubicBezTo>
                        <a:lnTo>
                          <a:pt x="32546" y="8806"/>
                        </a:lnTo>
                        <a:cubicBezTo>
                          <a:pt x="32546" y="6716"/>
                          <a:pt x="32596" y="5479"/>
                          <a:pt x="32694" y="5094"/>
                        </a:cubicBezTo>
                        <a:cubicBezTo>
                          <a:pt x="32793" y="4709"/>
                          <a:pt x="33064" y="4434"/>
                          <a:pt x="33508" y="4269"/>
                        </a:cubicBezTo>
                        <a:cubicBezTo>
                          <a:pt x="34544" y="4104"/>
                          <a:pt x="35753" y="4022"/>
                          <a:pt x="37134" y="4022"/>
                        </a:cubicBezTo>
                        <a:lnTo>
                          <a:pt x="38318" y="4022"/>
                        </a:lnTo>
                        <a:lnTo>
                          <a:pt x="38318" y="228"/>
                        </a:lnTo>
                        <a:lnTo>
                          <a:pt x="37726" y="228"/>
                        </a:lnTo>
                        <a:lnTo>
                          <a:pt x="35950" y="311"/>
                        </a:lnTo>
                        <a:cubicBezTo>
                          <a:pt x="34816" y="366"/>
                          <a:pt x="33582" y="393"/>
                          <a:pt x="32250" y="393"/>
                        </a:cubicBezTo>
                        <a:cubicBezTo>
                          <a:pt x="30919" y="393"/>
                          <a:pt x="29981" y="421"/>
                          <a:pt x="29439" y="476"/>
                        </a:cubicBezTo>
                        <a:cubicBezTo>
                          <a:pt x="24358" y="476"/>
                          <a:pt x="21595" y="393"/>
                          <a:pt x="21151" y="228"/>
                        </a:cubicBezTo>
                        <a:lnTo>
                          <a:pt x="20559" y="228"/>
                        </a:lnTo>
                        <a:lnTo>
                          <a:pt x="20559" y="4022"/>
                        </a:lnTo>
                        <a:lnTo>
                          <a:pt x="21743" y="4022"/>
                        </a:lnTo>
                        <a:cubicBezTo>
                          <a:pt x="24752" y="4022"/>
                          <a:pt x="26257" y="4462"/>
                          <a:pt x="26257" y="5342"/>
                        </a:cubicBezTo>
                        <a:cubicBezTo>
                          <a:pt x="26306" y="5452"/>
                          <a:pt x="26331" y="9245"/>
                          <a:pt x="26331" y="16723"/>
                        </a:cubicBezTo>
                        <a:cubicBezTo>
                          <a:pt x="26282" y="24146"/>
                          <a:pt x="26232" y="28077"/>
                          <a:pt x="26183" y="28517"/>
                        </a:cubicBezTo>
                        <a:cubicBezTo>
                          <a:pt x="25887" y="30057"/>
                          <a:pt x="25394" y="31211"/>
                          <a:pt x="24703" y="31981"/>
                        </a:cubicBezTo>
                        <a:cubicBezTo>
                          <a:pt x="24012" y="32751"/>
                          <a:pt x="23420" y="33218"/>
                          <a:pt x="22927" y="33383"/>
                        </a:cubicBezTo>
                        <a:cubicBezTo>
                          <a:pt x="22434" y="33548"/>
                          <a:pt x="21793" y="33603"/>
                          <a:pt x="21003" y="33548"/>
                        </a:cubicBezTo>
                        <a:cubicBezTo>
                          <a:pt x="18783" y="33548"/>
                          <a:pt x="16835" y="32613"/>
                          <a:pt x="15158" y="30744"/>
                        </a:cubicBezTo>
                        <a:cubicBezTo>
                          <a:pt x="13826" y="29259"/>
                          <a:pt x="12987" y="27747"/>
                          <a:pt x="12642" y="26208"/>
                        </a:cubicBezTo>
                        <a:cubicBezTo>
                          <a:pt x="12297" y="24668"/>
                          <a:pt x="12099" y="22387"/>
                          <a:pt x="12050" y="19362"/>
                        </a:cubicBezTo>
                        <a:lnTo>
                          <a:pt x="12050" y="14084"/>
                        </a:lnTo>
                        <a:lnTo>
                          <a:pt x="12050" y="9135"/>
                        </a:lnTo>
                        <a:cubicBezTo>
                          <a:pt x="12050" y="7486"/>
                          <a:pt x="12075" y="6386"/>
                          <a:pt x="12124" y="5836"/>
                        </a:cubicBezTo>
                        <a:cubicBezTo>
                          <a:pt x="12173" y="5287"/>
                          <a:pt x="12247" y="4929"/>
                          <a:pt x="12346" y="4764"/>
                        </a:cubicBezTo>
                        <a:cubicBezTo>
                          <a:pt x="12445" y="4599"/>
                          <a:pt x="12667" y="4434"/>
                          <a:pt x="13012" y="4269"/>
                        </a:cubicBezTo>
                        <a:cubicBezTo>
                          <a:pt x="14048" y="4104"/>
                          <a:pt x="15256" y="4022"/>
                          <a:pt x="16638" y="4022"/>
                        </a:cubicBezTo>
                        <a:lnTo>
                          <a:pt x="17822" y="4022"/>
                        </a:lnTo>
                        <a:lnTo>
                          <a:pt x="17822" y="228"/>
                        </a:lnTo>
                        <a:lnTo>
                          <a:pt x="17230" y="228"/>
                        </a:lnTo>
                        <a:lnTo>
                          <a:pt x="15528" y="311"/>
                        </a:lnTo>
                        <a:cubicBezTo>
                          <a:pt x="14344" y="366"/>
                          <a:pt x="13086" y="393"/>
                          <a:pt x="11754" y="393"/>
                        </a:cubicBezTo>
                        <a:cubicBezTo>
                          <a:pt x="10422" y="393"/>
                          <a:pt x="9485" y="421"/>
                          <a:pt x="8942" y="476"/>
                        </a:cubicBezTo>
                        <a:cubicBezTo>
                          <a:pt x="3861" y="476"/>
                          <a:pt x="1099" y="393"/>
                          <a:pt x="655" y="228"/>
                        </a:cubicBezTo>
                        <a:lnTo>
                          <a:pt x="63" y="228"/>
                        </a:lnTo>
                        <a:lnTo>
                          <a:pt x="63" y="4022"/>
                        </a:lnTo>
                        <a:lnTo>
                          <a:pt x="1247" y="4022"/>
                        </a:lnTo>
                        <a:close/>
                      </a:path>
                    </a:pathLst>
                  </a:custGeom>
                  <a:solidFill>
                    <a:srgbClr val="2A3F5F"/>
                  </a:solidFill>
                  <a:ln w="0" cap="flat">
                    <a:solidFill>
                      <a:srgbClr val="2A3F5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7" name="Graphic 7">
                  <a:extLst>
                    <a:ext uri="{FF2B5EF4-FFF2-40B4-BE49-F238E27FC236}">
                      <a16:creationId xmlns:a16="http://schemas.microsoft.com/office/drawing/2014/main" id="{AAB7F238-047A-0D46-7FEC-728B1FA6DA7F}"/>
                    </a:ext>
                  </a:extLst>
                </p:cNvPr>
                <p:cNvGrpSpPr/>
                <p:nvPr/>
              </p:nvGrpSpPr>
              <p:grpSpPr>
                <a:xfrm>
                  <a:off x="4004015" y="5338951"/>
                  <a:ext cx="281324" cy="116655"/>
                  <a:chOff x="4004015" y="5338951"/>
                  <a:chExt cx="281324" cy="116655"/>
                </a:xfrm>
              </p:grpSpPr>
              <p:sp>
                <p:nvSpPr>
                  <p:cNvPr id="158" name="Freeform: Shape 157">
                    <a:extLst>
                      <a:ext uri="{FF2B5EF4-FFF2-40B4-BE49-F238E27FC236}">
                        <a16:creationId xmlns:a16="http://schemas.microsoft.com/office/drawing/2014/main" id="{A4742133-F948-D53A-4387-1BEE06D030E6}"/>
                      </a:ext>
                    </a:extLst>
                  </p:cNvPr>
                  <p:cNvSpPr/>
                  <p:nvPr/>
                </p:nvSpPr>
                <p:spPr>
                  <a:xfrm flipV="1">
                    <a:off x="4004015" y="5338951"/>
                    <a:ext cx="25013" cy="116655"/>
                  </a:xfrm>
                  <a:custGeom>
                    <a:avLst/>
                    <a:gdLst>
                      <a:gd name="connsiteX0" fmla="*/ 139 w 25013"/>
                      <a:gd name="connsiteY0" fmla="*/ 58524 h 116655"/>
                      <a:gd name="connsiteX1" fmla="*/ 1185 w 25013"/>
                      <a:gd name="connsiteY1" fmla="*/ 73805 h 116655"/>
                      <a:gd name="connsiteX2" fmla="*/ 3593 w 25013"/>
                      <a:gd name="connsiteY2" fmla="*/ 86287 h 116655"/>
                      <a:gd name="connsiteX3" fmla="*/ 7465 w 25013"/>
                      <a:gd name="connsiteY3" fmla="*/ 96553 h 116655"/>
                      <a:gd name="connsiteX4" fmla="*/ 11442 w 25013"/>
                      <a:gd name="connsiteY4" fmla="*/ 104369 h 116655"/>
                      <a:gd name="connsiteX5" fmla="*/ 15838 w 25013"/>
                      <a:gd name="connsiteY5" fmla="*/ 110435 h 116655"/>
                      <a:gd name="connsiteX6" fmla="*/ 19292 w 25013"/>
                      <a:gd name="connsiteY6" fmla="*/ 114401 h 116655"/>
                      <a:gd name="connsiteX7" fmla="*/ 21908 w 25013"/>
                      <a:gd name="connsiteY7" fmla="*/ 116851 h 116655"/>
                      <a:gd name="connsiteX8" fmla="*/ 23269 w 25013"/>
                      <a:gd name="connsiteY8" fmla="*/ 116851 h 116655"/>
                      <a:gd name="connsiteX9" fmla="*/ 23687 w 25013"/>
                      <a:gd name="connsiteY9" fmla="*/ 116851 h 116655"/>
                      <a:gd name="connsiteX10" fmla="*/ 25152 w 25013"/>
                      <a:gd name="connsiteY10" fmla="*/ 115801 h 116655"/>
                      <a:gd name="connsiteX11" fmla="*/ 23373 w 25013"/>
                      <a:gd name="connsiteY11" fmla="*/ 113351 h 116655"/>
                      <a:gd name="connsiteX12" fmla="*/ 19082 w 25013"/>
                      <a:gd name="connsiteY12" fmla="*/ 107169 h 116655"/>
                      <a:gd name="connsiteX13" fmla="*/ 13954 w 25013"/>
                      <a:gd name="connsiteY13" fmla="*/ 97136 h 116655"/>
                      <a:gd name="connsiteX14" fmla="*/ 9558 w 25013"/>
                      <a:gd name="connsiteY14" fmla="*/ 81038 h 116655"/>
                      <a:gd name="connsiteX15" fmla="*/ 7779 w 25013"/>
                      <a:gd name="connsiteY15" fmla="*/ 58524 h 116655"/>
                      <a:gd name="connsiteX16" fmla="*/ 9558 w 25013"/>
                      <a:gd name="connsiteY16" fmla="*/ 36126 h 116655"/>
                      <a:gd name="connsiteX17" fmla="*/ 13849 w 25013"/>
                      <a:gd name="connsiteY17" fmla="*/ 19911 h 116655"/>
                      <a:gd name="connsiteX18" fmla="*/ 18978 w 25013"/>
                      <a:gd name="connsiteY18" fmla="*/ 9878 h 116655"/>
                      <a:gd name="connsiteX19" fmla="*/ 23373 w 25013"/>
                      <a:gd name="connsiteY19" fmla="*/ 3696 h 116655"/>
                      <a:gd name="connsiteX20" fmla="*/ 25152 w 25013"/>
                      <a:gd name="connsiteY20" fmla="*/ 1246 h 116655"/>
                      <a:gd name="connsiteX21" fmla="*/ 23583 w 25013"/>
                      <a:gd name="connsiteY21" fmla="*/ 196 h 116655"/>
                      <a:gd name="connsiteX22" fmla="*/ 23269 w 25013"/>
                      <a:gd name="connsiteY22" fmla="*/ 196 h 116655"/>
                      <a:gd name="connsiteX23" fmla="*/ 21908 w 25013"/>
                      <a:gd name="connsiteY23" fmla="*/ 196 h 116655"/>
                      <a:gd name="connsiteX24" fmla="*/ 18978 w 25013"/>
                      <a:gd name="connsiteY24" fmla="*/ 2996 h 116655"/>
                      <a:gd name="connsiteX25" fmla="*/ 4639 w 25013"/>
                      <a:gd name="connsiteY25" fmla="*/ 27727 h 116655"/>
                      <a:gd name="connsiteX26" fmla="*/ 139 w 25013"/>
                      <a:gd name="connsiteY26" fmla="*/ 58524 h 1166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25013" h="116655">
                        <a:moveTo>
                          <a:pt x="139" y="58524"/>
                        </a:moveTo>
                        <a:cubicBezTo>
                          <a:pt x="139" y="63890"/>
                          <a:pt x="488" y="68984"/>
                          <a:pt x="1185" y="73805"/>
                        </a:cubicBezTo>
                        <a:cubicBezTo>
                          <a:pt x="1883" y="78627"/>
                          <a:pt x="2686" y="82788"/>
                          <a:pt x="3593" y="86287"/>
                        </a:cubicBezTo>
                        <a:cubicBezTo>
                          <a:pt x="4500" y="89787"/>
                          <a:pt x="5790" y="93209"/>
                          <a:pt x="7465" y="96553"/>
                        </a:cubicBezTo>
                        <a:cubicBezTo>
                          <a:pt x="9140" y="99897"/>
                          <a:pt x="10465" y="102503"/>
                          <a:pt x="11442" y="104369"/>
                        </a:cubicBezTo>
                        <a:cubicBezTo>
                          <a:pt x="12419" y="106235"/>
                          <a:pt x="13884" y="108257"/>
                          <a:pt x="15838" y="110435"/>
                        </a:cubicBezTo>
                        <a:cubicBezTo>
                          <a:pt x="17791" y="112613"/>
                          <a:pt x="18943" y="113935"/>
                          <a:pt x="19292" y="114401"/>
                        </a:cubicBezTo>
                        <a:cubicBezTo>
                          <a:pt x="19640" y="114868"/>
                          <a:pt x="20513" y="115685"/>
                          <a:pt x="21908" y="116851"/>
                        </a:cubicBezTo>
                        <a:lnTo>
                          <a:pt x="23269" y="116851"/>
                        </a:lnTo>
                        <a:lnTo>
                          <a:pt x="23687" y="116851"/>
                        </a:lnTo>
                        <a:cubicBezTo>
                          <a:pt x="24664" y="116851"/>
                          <a:pt x="25152" y="116501"/>
                          <a:pt x="25152" y="115801"/>
                        </a:cubicBezTo>
                        <a:cubicBezTo>
                          <a:pt x="25152" y="115568"/>
                          <a:pt x="24559" y="114751"/>
                          <a:pt x="23373" y="113351"/>
                        </a:cubicBezTo>
                        <a:cubicBezTo>
                          <a:pt x="22187" y="111952"/>
                          <a:pt x="20757" y="109891"/>
                          <a:pt x="19082" y="107169"/>
                        </a:cubicBezTo>
                        <a:cubicBezTo>
                          <a:pt x="17408" y="104447"/>
                          <a:pt x="15698" y="101103"/>
                          <a:pt x="13954" y="97136"/>
                        </a:cubicBezTo>
                        <a:cubicBezTo>
                          <a:pt x="12210" y="93170"/>
                          <a:pt x="10744" y="87804"/>
                          <a:pt x="9558" y="81038"/>
                        </a:cubicBezTo>
                        <a:cubicBezTo>
                          <a:pt x="8372" y="74272"/>
                          <a:pt x="7779" y="66767"/>
                          <a:pt x="7779" y="58524"/>
                        </a:cubicBezTo>
                        <a:cubicBezTo>
                          <a:pt x="7779" y="50280"/>
                          <a:pt x="8372" y="42814"/>
                          <a:pt x="9558" y="36126"/>
                        </a:cubicBezTo>
                        <a:cubicBezTo>
                          <a:pt x="10744" y="29437"/>
                          <a:pt x="12175" y="24032"/>
                          <a:pt x="13849" y="19911"/>
                        </a:cubicBezTo>
                        <a:cubicBezTo>
                          <a:pt x="15524" y="15789"/>
                          <a:pt x="17233" y="12445"/>
                          <a:pt x="18978" y="9878"/>
                        </a:cubicBezTo>
                        <a:cubicBezTo>
                          <a:pt x="20722" y="7312"/>
                          <a:pt x="22187" y="5251"/>
                          <a:pt x="23373" y="3696"/>
                        </a:cubicBezTo>
                        <a:cubicBezTo>
                          <a:pt x="24559" y="2140"/>
                          <a:pt x="25152" y="1324"/>
                          <a:pt x="25152" y="1246"/>
                        </a:cubicBezTo>
                        <a:cubicBezTo>
                          <a:pt x="25152" y="546"/>
                          <a:pt x="24629" y="196"/>
                          <a:pt x="23583" y="196"/>
                        </a:cubicBezTo>
                        <a:lnTo>
                          <a:pt x="23269" y="196"/>
                        </a:lnTo>
                        <a:lnTo>
                          <a:pt x="21908" y="196"/>
                        </a:lnTo>
                        <a:lnTo>
                          <a:pt x="18978" y="2996"/>
                        </a:lnTo>
                        <a:cubicBezTo>
                          <a:pt x="12419" y="9606"/>
                          <a:pt x="7640" y="17850"/>
                          <a:pt x="4639" y="27727"/>
                        </a:cubicBezTo>
                        <a:cubicBezTo>
                          <a:pt x="1639" y="37603"/>
                          <a:pt x="139" y="47869"/>
                          <a:pt x="139" y="58524"/>
                        </a:cubicBezTo>
                        <a:close/>
                      </a:path>
                    </a:pathLst>
                  </a:custGeom>
                  <a:solidFill>
                    <a:srgbClr val="2A3F5F"/>
                  </a:solidFill>
                  <a:ln w="0" cap="flat">
                    <a:solidFill>
                      <a:srgbClr val="2A3F5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59" name="Freeform: Shape 158">
                    <a:extLst>
                      <a:ext uri="{FF2B5EF4-FFF2-40B4-BE49-F238E27FC236}">
                        <a16:creationId xmlns:a16="http://schemas.microsoft.com/office/drawing/2014/main" id="{49F0377C-B413-4F60-3FCE-350744A9B505}"/>
                      </a:ext>
                    </a:extLst>
                  </p:cNvPr>
                  <p:cNvSpPr/>
                  <p:nvPr/>
                </p:nvSpPr>
                <p:spPr>
                  <a:xfrm flipV="1">
                    <a:off x="4038448" y="5345445"/>
                    <a:ext cx="52434" cy="82280"/>
                  </a:xfrm>
                  <a:custGeom>
                    <a:avLst/>
                    <a:gdLst>
                      <a:gd name="connsiteX0" fmla="*/ 35868 w 52434"/>
                      <a:gd name="connsiteY0" fmla="*/ 59131 h 82280"/>
                      <a:gd name="connsiteX1" fmla="*/ 35868 w 52434"/>
                      <a:gd name="connsiteY1" fmla="*/ 63797 h 82280"/>
                      <a:gd name="connsiteX2" fmla="*/ 35972 w 52434"/>
                      <a:gd name="connsiteY2" fmla="*/ 67646 h 82280"/>
                      <a:gd name="connsiteX3" fmla="*/ 34926 w 52434"/>
                      <a:gd name="connsiteY3" fmla="*/ 74179 h 82280"/>
                      <a:gd name="connsiteX4" fmla="*/ 29588 w 52434"/>
                      <a:gd name="connsiteY4" fmla="*/ 75696 h 82280"/>
                      <a:gd name="connsiteX5" fmla="*/ 27704 w 52434"/>
                      <a:gd name="connsiteY5" fmla="*/ 75696 h 82280"/>
                      <a:gd name="connsiteX6" fmla="*/ 27704 w 52434"/>
                      <a:gd name="connsiteY6" fmla="*/ 78379 h 82280"/>
                      <a:gd name="connsiteX7" fmla="*/ 27914 w 52434"/>
                      <a:gd name="connsiteY7" fmla="*/ 81062 h 82280"/>
                      <a:gd name="connsiteX8" fmla="*/ 28960 w 52434"/>
                      <a:gd name="connsiteY8" fmla="*/ 81178 h 82280"/>
                      <a:gd name="connsiteX9" fmla="*/ 31995 w 52434"/>
                      <a:gd name="connsiteY9" fmla="*/ 81412 h 82280"/>
                      <a:gd name="connsiteX10" fmla="*/ 35868 w 52434"/>
                      <a:gd name="connsiteY10" fmla="*/ 81645 h 82280"/>
                      <a:gd name="connsiteX11" fmla="*/ 39740 w 52434"/>
                      <a:gd name="connsiteY11" fmla="*/ 81878 h 82280"/>
                      <a:gd name="connsiteX12" fmla="*/ 42880 w 52434"/>
                      <a:gd name="connsiteY12" fmla="*/ 82228 h 82280"/>
                      <a:gd name="connsiteX13" fmla="*/ 44031 w 52434"/>
                      <a:gd name="connsiteY13" fmla="*/ 82345 h 82280"/>
                      <a:gd name="connsiteX14" fmla="*/ 44345 w 52434"/>
                      <a:gd name="connsiteY14" fmla="*/ 82345 h 82280"/>
                      <a:gd name="connsiteX15" fmla="*/ 44345 w 52434"/>
                      <a:gd name="connsiteY15" fmla="*/ 46882 h 82280"/>
                      <a:gd name="connsiteX16" fmla="*/ 44450 w 52434"/>
                      <a:gd name="connsiteY16" fmla="*/ 10835 h 82280"/>
                      <a:gd name="connsiteX17" fmla="*/ 45915 w 52434"/>
                      <a:gd name="connsiteY17" fmla="*/ 7802 h 82280"/>
                      <a:gd name="connsiteX18" fmla="*/ 50625 w 52434"/>
                      <a:gd name="connsiteY18" fmla="*/ 6752 h 82280"/>
                      <a:gd name="connsiteX19" fmla="*/ 52509 w 52434"/>
                      <a:gd name="connsiteY19" fmla="*/ 6752 h 82280"/>
                      <a:gd name="connsiteX20" fmla="*/ 52509 w 52434"/>
                      <a:gd name="connsiteY20" fmla="*/ 1386 h 82280"/>
                      <a:gd name="connsiteX21" fmla="*/ 44555 w 52434"/>
                      <a:gd name="connsiteY21" fmla="*/ 803 h 82280"/>
                      <a:gd name="connsiteX22" fmla="*/ 36286 w 52434"/>
                      <a:gd name="connsiteY22" fmla="*/ 103 h 82280"/>
                      <a:gd name="connsiteX23" fmla="*/ 35554 w 52434"/>
                      <a:gd name="connsiteY23" fmla="*/ 103 h 82280"/>
                      <a:gd name="connsiteX24" fmla="*/ 35554 w 52434"/>
                      <a:gd name="connsiteY24" fmla="*/ 6519 h 82280"/>
                      <a:gd name="connsiteX25" fmla="*/ 34717 w 52434"/>
                      <a:gd name="connsiteY25" fmla="*/ 5702 h 82280"/>
                      <a:gd name="connsiteX26" fmla="*/ 21111 w 52434"/>
                      <a:gd name="connsiteY26" fmla="*/ 103 h 82280"/>
                      <a:gd name="connsiteX27" fmla="*/ 6563 w 52434"/>
                      <a:gd name="connsiteY27" fmla="*/ 7219 h 82280"/>
                      <a:gd name="connsiteX28" fmla="*/ 74 w 52434"/>
                      <a:gd name="connsiteY28" fmla="*/ 26467 h 82280"/>
                      <a:gd name="connsiteX29" fmla="*/ 6668 w 52434"/>
                      <a:gd name="connsiteY29" fmla="*/ 45482 h 82280"/>
                      <a:gd name="connsiteX30" fmla="*/ 22053 w 52434"/>
                      <a:gd name="connsiteY30" fmla="*/ 52948 h 82280"/>
                      <a:gd name="connsiteX31" fmla="*/ 35868 w 52434"/>
                      <a:gd name="connsiteY31" fmla="*/ 47232 h 82280"/>
                      <a:gd name="connsiteX32" fmla="*/ 35868 w 52434"/>
                      <a:gd name="connsiteY32" fmla="*/ 59131 h 82280"/>
                      <a:gd name="connsiteX33" fmla="*/ 35554 w 52434"/>
                      <a:gd name="connsiteY33" fmla="*/ 41282 h 82280"/>
                      <a:gd name="connsiteX34" fmla="*/ 23727 w 52434"/>
                      <a:gd name="connsiteY34" fmla="*/ 48632 h 82280"/>
                      <a:gd name="connsiteX35" fmla="*/ 14622 w 52434"/>
                      <a:gd name="connsiteY35" fmla="*/ 44432 h 82280"/>
                      <a:gd name="connsiteX36" fmla="*/ 11064 w 52434"/>
                      <a:gd name="connsiteY36" fmla="*/ 36966 h 82280"/>
                      <a:gd name="connsiteX37" fmla="*/ 10226 w 52434"/>
                      <a:gd name="connsiteY37" fmla="*/ 26000 h 82280"/>
                      <a:gd name="connsiteX38" fmla="*/ 10959 w 52434"/>
                      <a:gd name="connsiteY38" fmla="*/ 15385 h 82280"/>
                      <a:gd name="connsiteX39" fmla="*/ 14622 w 52434"/>
                      <a:gd name="connsiteY39" fmla="*/ 8269 h 82280"/>
                      <a:gd name="connsiteX40" fmla="*/ 22785 w 52434"/>
                      <a:gd name="connsiteY40" fmla="*/ 4419 h 82280"/>
                      <a:gd name="connsiteX41" fmla="*/ 35554 w 52434"/>
                      <a:gd name="connsiteY41" fmla="*/ 13402 h 82280"/>
                      <a:gd name="connsiteX42" fmla="*/ 35554 w 52434"/>
                      <a:gd name="connsiteY42" fmla="*/ 41282 h 822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</a:cxnLst>
                    <a:rect l="l" t="t" r="r" b="b"/>
                    <a:pathLst>
                      <a:path w="52434" h="82280">
                        <a:moveTo>
                          <a:pt x="35868" y="59131"/>
                        </a:moveTo>
                        <a:cubicBezTo>
                          <a:pt x="35868" y="60375"/>
                          <a:pt x="35868" y="61930"/>
                          <a:pt x="35868" y="63797"/>
                        </a:cubicBezTo>
                        <a:cubicBezTo>
                          <a:pt x="35868" y="65663"/>
                          <a:pt x="35903" y="66946"/>
                          <a:pt x="35972" y="67646"/>
                        </a:cubicBezTo>
                        <a:cubicBezTo>
                          <a:pt x="35972" y="71146"/>
                          <a:pt x="35624" y="73324"/>
                          <a:pt x="34926" y="74179"/>
                        </a:cubicBezTo>
                        <a:cubicBezTo>
                          <a:pt x="34228" y="75034"/>
                          <a:pt x="32449" y="75540"/>
                          <a:pt x="29588" y="75696"/>
                        </a:cubicBezTo>
                        <a:lnTo>
                          <a:pt x="27704" y="75696"/>
                        </a:lnTo>
                        <a:lnTo>
                          <a:pt x="27704" y="78379"/>
                        </a:lnTo>
                        <a:cubicBezTo>
                          <a:pt x="27704" y="80167"/>
                          <a:pt x="27774" y="81062"/>
                          <a:pt x="27914" y="81062"/>
                        </a:cubicBezTo>
                        <a:lnTo>
                          <a:pt x="28960" y="81178"/>
                        </a:lnTo>
                        <a:cubicBezTo>
                          <a:pt x="29658" y="81256"/>
                          <a:pt x="30670" y="81334"/>
                          <a:pt x="31995" y="81412"/>
                        </a:cubicBezTo>
                        <a:cubicBezTo>
                          <a:pt x="33321" y="81489"/>
                          <a:pt x="34612" y="81567"/>
                          <a:pt x="35868" y="81645"/>
                        </a:cubicBezTo>
                        <a:cubicBezTo>
                          <a:pt x="37054" y="81723"/>
                          <a:pt x="38345" y="81800"/>
                          <a:pt x="39740" y="81878"/>
                        </a:cubicBezTo>
                        <a:cubicBezTo>
                          <a:pt x="41136" y="81956"/>
                          <a:pt x="42182" y="82073"/>
                          <a:pt x="42880" y="82228"/>
                        </a:cubicBezTo>
                        <a:cubicBezTo>
                          <a:pt x="43578" y="82384"/>
                          <a:pt x="43961" y="82423"/>
                          <a:pt x="44031" y="82345"/>
                        </a:cubicBezTo>
                        <a:lnTo>
                          <a:pt x="44345" y="82345"/>
                        </a:lnTo>
                        <a:lnTo>
                          <a:pt x="44345" y="46882"/>
                        </a:lnTo>
                        <a:cubicBezTo>
                          <a:pt x="44345" y="23084"/>
                          <a:pt x="44380" y="11069"/>
                          <a:pt x="44450" y="10835"/>
                        </a:cubicBezTo>
                        <a:cubicBezTo>
                          <a:pt x="44659" y="9280"/>
                          <a:pt x="45148" y="8269"/>
                          <a:pt x="45915" y="7802"/>
                        </a:cubicBezTo>
                        <a:cubicBezTo>
                          <a:pt x="46683" y="7336"/>
                          <a:pt x="48252" y="6986"/>
                          <a:pt x="50625" y="6752"/>
                        </a:cubicBezTo>
                        <a:lnTo>
                          <a:pt x="52509" y="6752"/>
                        </a:lnTo>
                        <a:lnTo>
                          <a:pt x="52509" y="1386"/>
                        </a:lnTo>
                        <a:cubicBezTo>
                          <a:pt x="52369" y="1386"/>
                          <a:pt x="49718" y="1192"/>
                          <a:pt x="44555" y="803"/>
                        </a:cubicBezTo>
                        <a:cubicBezTo>
                          <a:pt x="39391" y="414"/>
                          <a:pt x="36635" y="181"/>
                          <a:pt x="36286" y="103"/>
                        </a:cubicBezTo>
                        <a:lnTo>
                          <a:pt x="35554" y="103"/>
                        </a:lnTo>
                        <a:lnTo>
                          <a:pt x="35554" y="6519"/>
                        </a:lnTo>
                        <a:lnTo>
                          <a:pt x="34717" y="5702"/>
                        </a:lnTo>
                        <a:cubicBezTo>
                          <a:pt x="30670" y="1969"/>
                          <a:pt x="26134" y="103"/>
                          <a:pt x="21111" y="103"/>
                        </a:cubicBezTo>
                        <a:cubicBezTo>
                          <a:pt x="15738" y="103"/>
                          <a:pt x="10889" y="2475"/>
                          <a:pt x="6563" y="7219"/>
                        </a:cubicBezTo>
                        <a:cubicBezTo>
                          <a:pt x="2237" y="11963"/>
                          <a:pt x="74" y="18379"/>
                          <a:pt x="74" y="26467"/>
                        </a:cubicBezTo>
                        <a:cubicBezTo>
                          <a:pt x="74" y="34244"/>
                          <a:pt x="2272" y="40582"/>
                          <a:pt x="6668" y="45482"/>
                        </a:cubicBezTo>
                        <a:cubicBezTo>
                          <a:pt x="11064" y="50381"/>
                          <a:pt x="16192" y="52870"/>
                          <a:pt x="22053" y="52948"/>
                        </a:cubicBezTo>
                        <a:cubicBezTo>
                          <a:pt x="27286" y="52948"/>
                          <a:pt x="31891" y="51042"/>
                          <a:pt x="35868" y="47232"/>
                        </a:cubicBezTo>
                        <a:lnTo>
                          <a:pt x="35868" y="59131"/>
                        </a:lnTo>
                        <a:close/>
                        <a:moveTo>
                          <a:pt x="35554" y="41282"/>
                        </a:moveTo>
                        <a:cubicBezTo>
                          <a:pt x="32414" y="46182"/>
                          <a:pt x="28472" y="48632"/>
                          <a:pt x="23727" y="48632"/>
                        </a:cubicBezTo>
                        <a:cubicBezTo>
                          <a:pt x="20308" y="48632"/>
                          <a:pt x="17273" y="47232"/>
                          <a:pt x="14622" y="44432"/>
                        </a:cubicBezTo>
                        <a:cubicBezTo>
                          <a:pt x="12738" y="42254"/>
                          <a:pt x="11552" y="39766"/>
                          <a:pt x="11064" y="36966"/>
                        </a:cubicBezTo>
                        <a:cubicBezTo>
                          <a:pt x="10575" y="34166"/>
                          <a:pt x="10296" y="30511"/>
                          <a:pt x="10226" y="26000"/>
                        </a:cubicBezTo>
                        <a:cubicBezTo>
                          <a:pt x="10226" y="21645"/>
                          <a:pt x="10470" y="18107"/>
                          <a:pt x="10959" y="15385"/>
                        </a:cubicBezTo>
                        <a:cubicBezTo>
                          <a:pt x="11447" y="12663"/>
                          <a:pt x="12668" y="10291"/>
                          <a:pt x="14622" y="8269"/>
                        </a:cubicBezTo>
                        <a:cubicBezTo>
                          <a:pt x="16715" y="5702"/>
                          <a:pt x="19436" y="4419"/>
                          <a:pt x="22785" y="4419"/>
                        </a:cubicBezTo>
                        <a:cubicBezTo>
                          <a:pt x="27739" y="4419"/>
                          <a:pt x="31995" y="7413"/>
                          <a:pt x="35554" y="13402"/>
                        </a:cubicBezTo>
                        <a:lnTo>
                          <a:pt x="35554" y="41282"/>
                        </a:lnTo>
                        <a:close/>
                      </a:path>
                    </a:pathLst>
                  </a:custGeom>
                  <a:solidFill>
                    <a:srgbClr val="2A3F5F"/>
                  </a:solidFill>
                  <a:ln w="0" cap="flat">
                    <a:solidFill>
                      <a:srgbClr val="2A3F5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60" name="Freeform: Shape 159">
                    <a:extLst>
                      <a:ext uri="{FF2B5EF4-FFF2-40B4-BE49-F238E27FC236}">
                        <a16:creationId xmlns:a16="http://schemas.microsoft.com/office/drawing/2014/main" id="{BA8901B2-8217-5F69-CF32-43E05E3FDABE}"/>
                      </a:ext>
                    </a:extLst>
                  </p:cNvPr>
                  <p:cNvSpPr/>
                  <p:nvPr/>
                </p:nvSpPr>
                <p:spPr>
                  <a:xfrm flipV="1">
                    <a:off x="4096116" y="5346767"/>
                    <a:ext cx="65202" cy="79675"/>
                  </a:xfrm>
                  <a:custGeom>
                    <a:avLst/>
                    <a:gdLst>
                      <a:gd name="connsiteX0" fmla="*/ 10808 w 65202"/>
                      <a:gd name="connsiteY0" fmla="*/ 72663 h 79675"/>
                      <a:gd name="connsiteX1" fmla="*/ 9656 w 65202"/>
                      <a:gd name="connsiteY1" fmla="*/ 73713 h 79675"/>
                      <a:gd name="connsiteX2" fmla="*/ 7982 w 65202"/>
                      <a:gd name="connsiteY2" fmla="*/ 74063 h 79675"/>
                      <a:gd name="connsiteX3" fmla="*/ 3482 w 65202"/>
                      <a:gd name="connsiteY3" fmla="*/ 74413 h 79675"/>
                      <a:gd name="connsiteX4" fmla="*/ 28 w 65202"/>
                      <a:gd name="connsiteY4" fmla="*/ 74413 h 79675"/>
                      <a:gd name="connsiteX5" fmla="*/ 28 w 65202"/>
                      <a:gd name="connsiteY5" fmla="*/ 79779 h 79675"/>
                      <a:gd name="connsiteX6" fmla="*/ 21064 w 65202"/>
                      <a:gd name="connsiteY6" fmla="*/ 79779 h 79675"/>
                      <a:gd name="connsiteX7" fmla="*/ 25041 w 65202"/>
                      <a:gd name="connsiteY7" fmla="*/ 79779 h 79675"/>
                      <a:gd name="connsiteX8" fmla="*/ 33310 w 65202"/>
                      <a:gd name="connsiteY8" fmla="*/ 79779 h 79675"/>
                      <a:gd name="connsiteX9" fmla="*/ 45136 w 65202"/>
                      <a:gd name="connsiteY9" fmla="*/ 79195 h 79675"/>
                      <a:gd name="connsiteX10" fmla="*/ 52672 w 65202"/>
                      <a:gd name="connsiteY10" fmla="*/ 76046 h 79675"/>
                      <a:gd name="connsiteX11" fmla="*/ 59788 w 65202"/>
                      <a:gd name="connsiteY11" fmla="*/ 68930 h 79675"/>
                      <a:gd name="connsiteX12" fmla="*/ 62405 w 65202"/>
                      <a:gd name="connsiteY12" fmla="*/ 59831 h 79675"/>
                      <a:gd name="connsiteX13" fmla="*/ 58114 w 65202"/>
                      <a:gd name="connsiteY13" fmla="*/ 48982 h 79675"/>
                      <a:gd name="connsiteX14" fmla="*/ 46915 w 65202"/>
                      <a:gd name="connsiteY14" fmla="*/ 42099 h 79675"/>
                      <a:gd name="connsiteX15" fmla="*/ 45869 w 65202"/>
                      <a:gd name="connsiteY15" fmla="*/ 41749 h 79675"/>
                      <a:gd name="connsiteX16" fmla="*/ 59370 w 65202"/>
                      <a:gd name="connsiteY16" fmla="*/ 35333 h 79675"/>
                      <a:gd name="connsiteX17" fmla="*/ 65231 w 65202"/>
                      <a:gd name="connsiteY17" fmla="*/ 21918 h 79675"/>
                      <a:gd name="connsiteX18" fmla="*/ 59893 w 65202"/>
                      <a:gd name="connsiteY18" fmla="*/ 7919 h 79675"/>
                      <a:gd name="connsiteX19" fmla="*/ 46183 w 65202"/>
                      <a:gd name="connsiteY19" fmla="*/ 453 h 79675"/>
                      <a:gd name="connsiteX20" fmla="*/ 22425 w 65202"/>
                      <a:gd name="connsiteY20" fmla="*/ 103 h 79675"/>
                      <a:gd name="connsiteX21" fmla="*/ 28 w 65202"/>
                      <a:gd name="connsiteY21" fmla="*/ 103 h 79675"/>
                      <a:gd name="connsiteX22" fmla="*/ 28 w 65202"/>
                      <a:gd name="connsiteY22" fmla="*/ 5469 h 79675"/>
                      <a:gd name="connsiteX23" fmla="*/ 3482 w 65202"/>
                      <a:gd name="connsiteY23" fmla="*/ 5469 h 79675"/>
                      <a:gd name="connsiteX24" fmla="*/ 8819 w 65202"/>
                      <a:gd name="connsiteY24" fmla="*/ 5819 h 79675"/>
                      <a:gd name="connsiteX25" fmla="*/ 10808 w 65202"/>
                      <a:gd name="connsiteY25" fmla="*/ 7219 h 79675"/>
                      <a:gd name="connsiteX26" fmla="*/ 10808 w 65202"/>
                      <a:gd name="connsiteY26" fmla="*/ 72663 h 79675"/>
                      <a:gd name="connsiteX27" fmla="*/ 50578 w 65202"/>
                      <a:gd name="connsiteY27" fmla="*/ 59947 h 79675"/>
                      <a:gd name="connsiteX28" fmla="*/ 47857 w 65202"/>
                      <a:gd name="connsiteY28" fmla="*/ 69396 h 79675"/>
                      <a:gd name="connsiteX29" fmla="*/ 40636 w 65202"/>
                      <a:gd name="connsiteY29" fmla="*/ 74296 h 79675"/>
                      <a:gd name="connsiteX30" fmla="*/ 39275 w 65202"/>
                      <a:gd name="connsiteY30" fmla="*/ 74296 h 79675"/>
                      <a:gd name="connsiteX31" fmla="*/ 35926 w 65202"/>
                      <a:gd name="connsiteY31" fmla="*/ 74296 h 79675"/>
                      <a:gd name="connsiteX32" fmla="*/ 31949 w 65202"/>
                      <a:gd name="connsiteY32" fmla="*/ 74413 h 79675"/>
                      <a:gd name="connsiteX33" fmla="*/ 23367 w 65202"/>
                      <a:gd name="connsiteY33" fmla="*/ 74296 h 79675"/>
                      <a:gd name="connsiteX34" fmla="*/ 21378 w 65202"/>
                      <a:gd name="connsiteY34" fmla="*/ 73363 h 79675"/>
                      <a:gd name="connsiteX35" fmla="*/ 21064 w 65202"/>
                      <a:gd name="connsiteY35" fmla="*/ 58314 h 79675"/>
                      <a:gd name="connsiteX36" fmla="*/ 21064 w 65202"/>
                      <a:gd name="connsiteY36" fmla="*/ 43732 h 79675"/>
                      <a:gd name="connsiteX37" fmla="*/ 29751 w 65202"/>
                      <a:gd name="connsiteY37" fmla="*/ 43732 h 79675"/>
                      <a:gd name="connsiteX38" fmla="*/ 38542 w 65202"/>
                      <a:gd name="connsiteY38" fmla="*/ 43849 h 79675"/>
                      <a:gd name="connsiteX39" fmla="*/ 39589 w 65202"/>
                      <a:gd name="connsiteY39" fmla="*/ 44082 h 79675"/>
                      <a:gd name="connsiteX40" fmla="*/ 40740 w 65202"/>
                      <a:gd name="connsiteY40" fmla="*/ 44432 h 79675"/>
                      <a:gd name="connsiteX41" fmla="*/ 43357 w 65202"/>
                      <a:gd name="connsiteY41" fmla="*/ 45949 h 79675"/>
                      <a:gd name="connsiteX42" fmla="*/ 46706 w 65202"/>
                      <a:gd name="connsiteY42" fmla="*/ 48748 h 79675"/>
                      <a:gd name="connsiteX43" fmla="*/ 49322 w 65202"/>
                      <a:gd name="connsiteY43" fmla="*/ 53298 h 79675"/>
                      <a:gd name="connsiteX44" fmla="*/ 50578 w 65202"/>
                      <a:gd name="connsiteY44" fmla="*/ 59947 h 79675"/>
                      <a:gd name="connsiteX45" fmla="*/ 53299 w 65202"/>
                      <a:gd name="connsiteY45" fmla="*/ 22034 h 79675"/>
                      <a:gd name="connsiteX46" fmla="*/ 50369 w 65202"/>
                      <a:gd name="connsiteY46" fmla="*/ 33000 h 79675"/>
                      <a:gd name="connsiteX47" fmla="*/ 42101 w 65202"/>
                      <a:gd name="connsiteY47" fmla="*/ 39299 h 79675"/>
                      <a:gd name="connsiteX48" fmla="*/ 31530 w 65202"/>
                      <a:gd name="connsiteY48" fmla="*/ 39416 h 79675"/>
                      <a:gd name="connsiteX49" fmla="*/ 21064 w 65202"/>
                      <a:gd name="connsiteY49" fmla="*/ 39416 h 79675"/>
                      <a:gd name="connsiteX50" fmla="*/ 21064 w 65202"/>
                      <a:gd name="connsiteY50" fmla="*/ 23434 h 79675"/>
                      <a:gd name="connsiteX51" fmla="*/ 21064 w 65202"/>
                      <a:gd name="connsiteY51" fmla="*/ 13635 h 79675"/>
                      <a:gd name="connsiteX52" fmla="*/ 21588 w 65202"/>
                      <a:gd name="connsiteY52" fmla="*/ 6169 h 79675"/>
                      <a:gd name="connsiteX53" fmla="*/ 32054 w 65202"/>
                      <a:gd name="connsiteY53" fmla="*/ 5586 h 79675"/>
                      <a:gd name="connsiteX54" fmla="*/ 37182 w 65202"/>
                      <a:gd name="connsiteY54" fmla="*/ 5586 h 79675"/>
                      <a:gd name="connsiteX55" fmla="*/ 43461 w 65202"/>
                      <a:gd name="connsiteY55" fmla="*/ 6286 h 79675"/>
                      <a:gd name="connsiteX56" fmla="*/ 50578 w 65202"/>
                      <a:gd name="connsiteY56" fmla="*/ 12235 h 79675"/>
                      <a:gd name="connsiteX57" fmla="*/ 53299 w 65202"/>
                      <a:gd name="connsiteY57" fmla="*/ 22034 h 79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</a:cxnLst>
                    <a:rect l="l" t="t" r="r" b="b"/>
                    <a:pathLst>
                      <a:path w="65202" h="79675">
                        <a:moveTo>
                          <a:pt x="10808" y="72663"/>
                        </a:moveTo>
                        <a:cubicBezTo>
                          <a:pt x="10319" y="73207"/>
                          <a:pt x="9936" y="73557"/>
                          <a:pt x="9656" y="73713"/>
                        </a:cubicBezTo>
                        <a:cubicBezTo>
                          <a:pt x="9377" y="73868"/>
                          <a:pt x="8819" y="73985"/>
                          <a:pt x="7982" y="74063"/>
                        </a:cubicBezTo>
                        <a:cubicBezTo>
                          <a:pt x="7145" y="74140"/>
                          <a:pt x="5645" y="74257"/>
                          <a:pt x="3482" y="74413"/>
                        </a:cubicBezTo>
                        <a:lnTo>
                          <a:pt x="28" y="74413"/>
                        </a:lnTo>
                        <a:lnTo>
                          <a:pt x="28" y="79779"/>
                        </a:lnTo>
                        <a:lnTo>
                          <a:pt x="21064" y="79779"/>
                        </a:lnTo>
                        <a:lnTo>
                          <a:pt x="25041" y="79779"/>
                        </a:lnTo>
                        <a:lnTo>
                          <a:pt x="33310" y="79779"/>
                        </a:lnTo>
                        <a:cubicBezTo>
                          <a:pt x="38682" y="79779"/>
                          <a:pt x="42624" y="79584"/>
                          <a:pt x="45136" y="79195"/>
                        </a:cubicBezTo>
                        <a:cubicBezTo>
                          <a:pt x="47648" y="78807"/>
                          <a:pt x="50160" y="77757"/>
                          <a:pt x="52672" y="76046"/>
                        </a:cubicBezTo>
                        <a:cubicBezTo>
                          <a:pt x="55672" y="74179"/>
                          <a:pt x="58044" y="71807"/>
                          <a:pt x="59788" y="68930"/>
                        </a:cubicBezTo>
                        <a:cubicBezTo>
                          <a:pt x="61533" y="66052"/>
                          <a:pt x="62405" y="63019"/>
                          <a:pt x="62405" y="59831"/>
                        </a:cubicBezTo>
                        <a:cubicBezTo>
                          <a:pt x="62405" y="55864"/>
                          <a:pt x="60974" y="52248"/>
                          <a:pt x="58114" y="48982"/>
                        </a:cubicBezTo>
                        <a:cubicBezTo>
                          <a:pt x="55253" y="45715"/>
                          <a:pt x="51520" y="43421"/>
                          <a:pt x="46915" y="42099"/>
                        </a:cubicBezTo>
                        <a:lnTo>
                          <a:pt x="45869" y="41749"/>
                        </a:lnTo>
                        <a:cubicBezTo>
                          <a:pt x="50962" y="41049"/>
                          <a:pt x="55462" y="38910"/>
                          <a:pt x="59370" y="35333"/>
                        </a:cubicBezTo>
                        <a:cubicBezTo>
                          <a:pt x="63277" y="31756"/>
                          <a:pt x="65231" y="27284"/>
                          <a:pt x="65231" y="21918"/>
                        </a:cubicBezTo>
                        <a:cubicBezTo>
                          <a:pt x="65231" y="16629"/>
                          <a:pt x="63451" y="11963"/>
                          <a:pt x="59893" y="7919"/>
                        </a:cubicBezTo>
                        <a:cubicBezTo>
                          <a:pt x="56335" y="3875"/>
                          <a:pt x="51764" y="1386"/>
                          <a:pt x="46183" y="453"/>
                        </a:cubicBezTo>
                        <a:cubicBezTo>
                          <a:pt x="45276" y="298"/>
                          <a:pt x="37356" y="181"/>
                          <a:pt x="22425" y="103"/>
                        </a:cubicBezTo>
                        <a:lnTo>
                          <a:pt x="28" y="103"/>
                        </a:lnTo>
                        <a:lnTo>
                          <a:pt x="28" y="5469"/>
                        </a:lnTo>
                        <a:lnTo>
                          <a:pt x="3482" y="5469"/>
                        </a:lnTo>
                        <a:cubicBezTo>
                          <a:pt x="6412" y="5547"/>
                          <a:pt x="8191" y="5664"/>
                          <a:pt x="8819" y="5819"/>
                        </a:cubicBezTo>
                        <a:cubicBezTo>
                          <a:pt x="9447" y="5975"/>
                          <a:pt x="10110" y="6441"/>
                          <a:pt x="10808" y="7219"/>
                        </a:cubicBezTo>
                        <a:lnTo>
                          <a:pt x="10808" y="72663"/>
                        </a:lnTo>
                        <a:close/>
                        <a:moveTo>
                          <a:pt x="50578" y="59947"/>
                        </a:moveTo>
                        <a:cubicBezTo>
                          <a:pt x="50578" y="63602"/>
                          <a:pt x="49671" y="66752"/>
                          <a:pt x="47857" y="69396"/>
                        </a:cubicBezTo>
                        <a:cubicBezTo>
                          <a:pt x="46043" y="72041"/>
                          <a:pt x="43636" y="73674"/>
                          <a:pt x="40636" y="74296"/>
                        </a:cubicBezTo>
                        <a:cubicBezTo>
                          <a:pt x="40566" y="74296"/>
                          <a:pt x="40112" y="74296"/>
                          <a:pt x="39275" y="74296"/>
                        </a:cubicBezTo>
                        <a:cubicBezTo>
                          <a:pt x="38438" y="74296"/>
                          <a:pt x="37321" y="74296"/>
                          <a:pt x="35926" y="74296"/>
                        </a:cubicBezTo>
                        <a:cubicBezTo>
                          <a:pt x="34531" y="74296"/>
                          <a:pt x="33205" y="74335"/>
                          <a:pt x="31949" y="74413"/>
                        </a:cubicBezTo>
                        <a:cubicBezTo>
                          <a:pt x="27274" y="74413"/>
                          <a:pt x="24413" y="74374"/>
                          <a:pt x="23367" y="74296"/>
                        </a:cubicBezTo>
                        <a:cubicBezTo>
                          <a:pt x="22320" y="74218"/>
                          <a:pt x="21657" y="73907"/>
                          <a:pt x="21378" y="73363"/>
                        </a:cubicBezTo>
                        <a:cubicBezTo>
                          <a:pt x="21169" y="73051"/>
                          <a:pt x="21064" y="68035"/>
                          <a:pt x="21064" y="58314"/>
                        </a:cubicBezTo>
                        <a:lnTo>
                          <a:pt x="21064" y="43732"/>
                        </a:lnTo>
                        <a:lnTo>
                          <a:pt x="29751" y="43732"/>
                        </a:lnTo>
                        <a:lnTo>
                          <a:pt x="38542" y="43849"/>
                        </a:lnTo>
                        <a:lnTo>
                          <a:pt x="39589" y="44082"/>
                        </a:lnTo>
                        <a:cubicBezTo>
                          <a:pt x="39868" y="44160"/>
                          <a:pt x="40252" y="44277"/>
                          <a:pt x="40740" y="44432"/>
                        </a:cubicBezTo>
                        <a:cubicBezTo>
                          <a:pt x="41229" y="44588"/>
                          <a:pt x="42101" y="45093"/>
                          <a:pt x="43357" y="45949"/>
                        </a:cubicBezTo>
                        <a:cubicBezTo>
                          <a:pt x="44613" y="46804"/>
                          <a:pt x="45729" y="47737"/>
                          <a:pt x="46706" y="48748"/>
                        </a:cubicBezTo>
                        <a:cubicBezTo>
                          <a:pt x="47683" y="49759"/>
                          <a:pt x="48555" y="51276"/>
                          <a:pt x="49322" y="53298"/>
                        </a:cubicBezTo>
                        <a:cubicBezTo>
                          <a:pt x="50090" y="55320"/>
                          <a:pt x="50509" y="57536"/>
                          <a:pt x="50578" y="59947"/>
                        </a:cubicBezTo>
                        <a:close/>
                        <a:moveTo>
                          <a:pt x="53299" y="22034"/>
                        </a:moveTo>
                        <a:cubicBezTo>
                          <a:pt x="53299" y="26001"/>
                          <a:pt x="52323" y="29656"/>
                          <a:pt x="50369" y="33000"/>
                        </a:cubicBezTo>
                        <a:cubicBezTo>
                          <a:pt x="48415" y="36344"/>
                          <a:pt x="45659" y="38444"/>
                          <a:pt x="42101" y="39299"/>
                        </a:cubicBezTo>
                        <a:lnTo>
                          <a:pt x="31530" y="39416"/>
                        </a:lnTo>
                        <a:lnTo>
                          <a:pt x="21064" y="39416"/>
                        </a:lnTo>
                        <a:lnTo>
                          <a:pt x="21064" y="23434"/>
                        </a:lnTo>
                        <a:lnTo>
                          <a:pt x="21064" y="13635"/>
                        </a:lnTo>
                        <a:cubicBezTo>
                          <a:pt x="21064" y="9047"/>
                          <a:pt x="21239" y="6558"/>
                          <a:pt x="21588" y="6169"/>
                        </a:cubicBezTo>
                        <a:cubicBezTo>
                          <a:pt x="22006" y="5780"/>
                          <a:pt x="25495" y="5586"/>
                          <a:pt x="32054" y="5586"/>
                        </a:cubicBezTo>
                        <a:lnTo>
                          <a:pt x="37182" y="5586"/>
                        </a:lnTo>
                        <a:cubicBezTo>
                          <a:pt x="40112" y="5586"/>
                          <a:pt x="42206" y="5819"/>
                          <a:pt x="43461" y="6286"/>
                        </a:cubicBezTo>
                        <a:cubicBezTo>
                          <a:pt x="46462" y="7375"/>
                          <a:pt x="48834" y="9358"/>
                          <a:pt x="50578" y="12235"/>
                        </a:cubicBezTo>
                        <a:cubicBezTo>
                          <a:pt x="52323" y="15113"/>
                          <a:pt x="53230" y="18379"/>
                          <a:pt x="53299" y="22034"/>
                        </a:cubicBezTo>
                        <a:close/>
                      </a:path>
                    </a:pathLst>
                  </a:custGeom>
                  <a:solidFill>
                    <a:srgbClr val="2A3F5F"/>
                  </a:solidFill>
                  <a:ln w="0" cap="flat">
                    <a:solidFill>
                      <a:srgbClr val="2A3F5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61" name="Freeform: Shape 160">
                    <a:extLst>
                      <a:ext uri="{FF2B5EF4-FFF2-40B4-BE49-F238E27FC236}">
                        <a16:creationId xmlns:a16="http://schemas.microsoft.com/office/drawing/2014/main" id="{11ABBEA7-D237-038A-0936-AE47AFA1D6AD}"/>
                      </a:ext>
                    </a:extLst>
                  </p:cNvPr>
                  <p:cNvSpPr/>
                  <p:nvPr/>
                </p:nvSpPr>
                <p:spPr>
                  <a:xfrm flipV="1">
                    <a:off x="4169900" y="5374842"/>
                    <a:ext cx="83099" cy="51600"/>
                  </a:xfrm>
                  <a:custGeom>
                    <a:avLst/>
                    <a:gdLst>
                      <a:gd name="connsiteX0" fmla="*/ 1631 w 83099"/>
                      <a:gd name="connsiteY0" fmla="*/ 5591 h 51600"/>
                      <a:gd name="connsiteX1" fmla="*/ 3096 w 83099"/>
                      <a:gd name="connsiteY1" fmla="*/ 5591 h 51600"/>
                      <a:gd name="connsiteX2" fmla="*/ 8015 w 83099"/>
                      <a:gd name="connsiteY2" fmla="*/ 7224 h 51600"/>
                      <a:gd name="connsiteX3" fmla="*/ 8015 w 83099"/>
                      <a:gd name="connsiteY3" fmla="*/ 8158 h 51600"/>
                      <a:gd name="connsiteX4" fmla="*/ 8015 w 83099"/>
                      <a:gd name="connsiteY4" fmla="*/ 10841 h 51600"/>
                      <a:gd name="connsiteX5" fmla="*/ 8015 w 83099"/>
                      <a:gd name="connsiteY5" fmla="*/ 14457 h 51600"/>
                      <a:gd name="connsiteX6" fmla="*/ 8120 w 83099"/>
                      <a:gd name="connsiteY6" fmla="*/ 19007 h 51600"/>
                      <a:gd name="connsiteX7" fmla="*/ 8120 w 83099"/>
                      <a:gd name="connsiteY7" fmla="*/ 23906 h 51600"/>
                      <a:gd name="connsiteX8" fmla="*/ 8120 w 83099"/>
                      <a:gd name="connsiteY8" fmla="*/ 31605 h 51600"/>
                      <a:gd name="connsiteX9" fmla="*/ 8015 w 83099"/>
                      <a:gd name="connsiteY9" fmla="*/ 38488 h 51600"/>
                      <a:gd name="connsiteX10" fmla="*/ 8015 w 83099"/>
                      <a:gd name="connsiteY10" fmla="*/ 41171 h 51600"/>
                      <a:gd name="connsiteX11" fmla="*/ 6550 w 83099"/>
                      <a:gd name="connsiteY11" fmla="*/ 44088 h 51600"/>
                      <a:gd name="connsiteX12" fmla="*/ 1840 w 83099"/>
                      <a:gd name="connsiteY12" fmla="*/ 45137 h 51600"/>
                      <a:gd name="connsiteX13" fmla="*/ -44 w 83099"/>
                      <a:gd name="connsiteY13" fmla="*/ 45137 h 51600"/>
                      <a:gd name="connsiteX14" fmla="*/ -44 w 83099"/>
                      <a:gd name="connsiteY14" fmla="*/ 47820 h 51600"/>
                      <a:gd name="connsiteX15" fmla="*/ 166 w 83099"/>
                      <a:gd name="connsiteY15" fmla="*/ 50504 h 51600"/>
                      <a:gd name="connsiteX16" fmla="*/ 1212 w 83099"/>
                      <a:gd name="connsiteY16" fmla="*/ 50620 h 51600"/>
                      <a:gd name="connsiteX17" fmla="*/ 4143 w 83099"/>
                      <a:gd name="connsiteY17" fmla="*/ 50854 h 51600"/>
                      <a:gd name="connsiteX18" fmla="*/ 8015 w 83099"/>
                      <a:gd name="connsiteY18" fmla="*/ 51087 h 51600"/>
                      <a:gd name="connsiteX19" fmla="*/ 11783 w 83099"/>
                      <a:gd name="connsiteY19" fmla="*/ 51320 h 51600"/>
                      <a:gd name="connsiteX20" fmla="*/ 14818 w 83099"/>
                      <a:gd name="connsiteY20" fmla="*/ 51670 h 51600"/>
                      <a:gd name="connsiteX21" fmla="*/ 15969 w 83099"/>
                      <a:gd name="connsiteY21" fmla="*/ 51787 h 51600"/>
                      <a:gd name="connsiteX22" fmla="*/ 16283 w 83099"/>
                      <a:gd name="connsiteY22" fmla="*/ 51787 h 51600"/>
                      <a:gd name="connsiteX23" fmla="*/ 16283 w 83099"/>
                      <a:gd name="connsiteY23" fmla="*/ 47121 h 51600"/>
                      <a:gd name="connsiteX24" fmla="*/ 16388 w 83099"/>
                      <a:gd name="connsiteY24" fmla="*/ 42688 h 51600"/>
                      <a:gd name="connsiteX25" fmla="*/ 16911 w 83099"/>
                      <a:gd name="connsiteY25" fmla="*/ 43271 h 51600"/>
                      <a:gd name="connsiteX26" fmla="*/ 18167 w 83099"/>
                      <a:gd name="connsiteY26" fmla="*/ 45021 h 51600"/>
                      <a:gd name="connsiteX27" fmla="*/ 20156 w 83099"/>
                      <a:gd name="connsiteY27" fmla="*/ 47121 h 51600"/>
                      <a:gd name="connsiteX28" fmla="*/ 23191 w 83099"/>
                      <a:gd name="connsiteY28" fmla="*/ 49337 h 51600"/>
                      <a:gd name="connsiteX29" fmla="*/ 27168 w 83099"/>
                      <a:gd name="connsiteY29" fmla="*/ 51203 h 51600"/>
                      <a:gd name="connsiteX30" fmla="*/ 32505 w 83099"/>
                      <a:gd name="connsiteY30" fmla="*/ 51787 h 51600"/>
                      <a:gd name="connsiteX31" fmla="*/ 35436 w 83099"/>
                      <a:gd name="connsiteY31" fmla="*/ 51553 h 51600"/>
                      <a:gd name="connsiteX32" fmla="*/ 37843 w 83099"/>
                      <a:gd name="connsiteY32" fmla="*/ 50854 h 51600"/>
                      <a:gd name="connsiteX33" fmla="*/ 39832 w 83099"/>
                      <a:gd name="connsiteY33" fmla="*/ 49920 h 51600"/>
                      <a:gd name="connsiteX34" fmla="*/ 41401 w 83099"/>
                      <a:gd name="connsiteY34" fmla="*/ 48870 h 51600"/>
                      <a:gd name="connsiteX35" fmla="*/ 42553 w 83099"/>
                      <a:gd name="connsiteY35" fmla="*/ 47587 h 51600"/>
                      <a:gd name="connsiteX36" fmla="*/ 43495 w 83099"/>
                      <a:gd name="connsiteY36" fmla="*/ 46304 h 51600"/>
                      <a:gd name="connsiteX37" fmla="*/ 44227 w 83099"/>
                      <a:gd name="connsiteY37" fmla="*/ 45021 h 51600"/>
                      <a:gd name="connsiteX38" fmla="*/ 44646 w 83099"/>
                      <a:gd name="connsiteY38" fmla="*/ 43854 h 51600"/>
                      <a:gd name="connsiteX39" fmla="*/ 44960 w 83099"/>
                      <a:gd name="connsiteY39" fmla="*/ 42921 h 51600"/>
                      <a:gd name="connsiteX40" fmla="*/ 45169 w 83099"/>
                      <a:gd name="connsiteY40" fmla="*/ 42338 h 51600"/>
                      <a:gd name="connsiteX41" fmla="*/ 45483 w 83099"/>
                      <a:gd name="connsiteY41" fmla="*/ 42804 h 51600"/>
                      <a:gd name="connsiteX42" fmla="*/ 46111 w 83099"/>
                      <a:gd name="connsiteY42" fmla="*/ 43738 h 51600"/>
                      <a:gd name="connsiteX43" fmla="*/ 47053 w 83099"/>
                      <a:gd name="connsiteY43" fmla="*/ 45021 h 51600"/>
                      <a:gd name="connsiteX44" fmla="*/ 48414 w 83099"/>
                      <a:gd name="connsiteY44" fmla="*/ 46537 h 51600"/>
                      <a:gd name="connsiteX45" fmla="*/ 49984 w 83099"/>
                      <a:gd name="connsiteY45" fmla="*/ 48054 h 51600"/>
                      <a:gd name="connsiteX46" fmla="*/ 52077 w 83099"/>
                      <a:gd name="connsiteY46" fmla="*/ 49454 h 51600"/>
                      <a:gd name="connsiteX47" fmla="*/ 54484 w 83099"/>
                      <a:gd name="connsiteY47" fmla="*/ 50620 h 51600"/>
                      <a:gd name="connsiteX48" fmla="*/ 57205 w 83099"/>
                      <a:gd name="connsiteY48" fmla="*/ 51437 h 51600"/>
                      <a:gd name="connsiteX49" fmla="*/ 60449 w 83099"/>
                      <a:gd name="connsiteY49" fmla="*/ 51787 h 51600"/>
                      <a:gd name="connsiteX50" fmla="*/ 74788 w 83099"/>
                      <a:gd name="connsiteY50" fmla="*/ 38605 h 51600"/>
                      <a:gd name="connsiteX51" fmla="*/ 74892 w 83099"/>
                      <a:gd name="connsiteY51" fmla="*/ 22390 h 51600"/>
                      <a:gd name="connsiteX52" fmla="*/ 74892 w 83099"/>
                      <a:gd name="connsiteY52" fmla="*/ 12357 h 51600"/>
                      <a:gd name="connsiteX53" fmla="*/ 75102 w 83099"/>
                      <a:gd name="connsiteY53" fmla="*/ 7108 h 51600"/>
                      <a:gd name="connsiteX54" fmla="*/ 76253 w 83099"/>
                      <a:gd name="connsiteY54" fmla="*/ 5941 h 51600"/>
                      <a:gd name="connsiteX55" fmla="*/ 81381 w 83099"/>
                      <a:gd name="connsiteY55" fmla="*/ 5591 h 51600"/>
                      <a:gd name="connsiteX56" fmla="*/ 83056 w 83099"/>
                      <a:gd name="connsiteY56" fmla="*/ 5591 h 51600"/>
                      <a:gd name="connsiteX57" fmla="*/ 83056 w 83099"/>
                      <a:gd name="connsiteY57" fmla="*/ 225 h 51600"/>
                      <a:gd name="connsiteX58" fmla="*/ 82219 w 83099"/>
                      <a:gd name="connsiteY58" fmla="*/ 225 h 51600"/>
                      <a:gd name="connsiteX59" fmla="*/ 79811 w 83099"/>
                      <a:gd name="connsiteY59" fmla="*/ 342 h 51600"/>
                      <a:gd name="connsiteX60" fmla="*/ 74474 w 83099"/>
                      <a:gd name="connsiteY60" fmla="*/ 458 h 51600"/>
                      <a:gd name="connsiteX61" fmla="*/ 70497 w 83099"/>
                      <a:gd name="connsiteY61" fmla="*/ 575 h 51600"/>
                      <a:gd name="connsiteX62" fmla="*/ 58775 w 83099"/>
                      <a:gd name="connsiteY62" fmla="*/ 225 h 51600"/>
                      <a:gd name="connsiteX63" fmla="*/ 57938 w 83099"/>
                      <a:gd name="connsiteY63" fmla="*/ 225 h 51600"/>
                      <a:gd name="connsiteX64" fmla="*/ 57938 w 83099"/>
                      <a:gd name="connsiteY64" fmla="*/ 5591 h 51600"/>
                      <a:gd name="connsiteX65" fmla="*/ 59612 w 83099"/>
                      <a:gd name="connsiteY65" fmla="*/ 5591 h 51600"/>
                      <a:gd name="connsiteX66" fmla="*/ 65996 w 83099"/>
                      <a:gd name="connsiteY66" fmla="*/ 7458 h 51600"/>
                      <a:gd name="connsiteX67" fmla="*/ 66101 w 83099"/>
                      <a:gd name="connsiteY67" fmla="*/ 23556 h 51600"/>
                      <a:gd name="connsiteX68" fmla="*/ 65892 w 83099"/>
                      <a:gd name="connsiteY68" fmla="*/ 40238 h 51600"/>
                      <a:gd name="connsiteX69" fmla="*/ 63799 w 83099"/>
                      <a:gd name="connsiteY69" fmla="*/ 45137 h 51600"/>
                      <a:gd name="connsiteX70" fmla="*/ 61287 w 83099"/>
                      <a:gd name="connsiteY70" fmla="*/ 47121 h 51600"/>
                      <a:gd name="connsiteX71" fmla="*/ 58566 w 83099"/>
                      <a:gd name="connsiteY71" fmla="*/ 47354 h 51600"/>
                      <a:gd name="connsiteX72" fmla="*/ 50298 w 83099"/>
                      <a:gd name="connsiteY72" fmla="*/ 43388 h 51600"/>
                      <a:gd name="connsiteX73" fmla="*/ 46739 w 83099"/>
                      <a:gd name="connsiteY73" fmla="*/ 36972 h 51600"/>
                      <a:gd name="connsiteX74" fmla="*/ 45902 w 83099"/>
                      <a:gd name="connsiteY74" fmla="*/ 27289 h 51600"/>
                      <a:gd name="connsiteX75" fmla="*/ 45902 w 83099"/>
                      <a:gd name="connsiteY75" fmla="*/ 19823 h 51600"/>
                      <a:gd name="connsiteX76" fmla="*/ 45902 w 83099"/>
                      <a:gd name="connsiteY76" fmla="*/ 12824 h 51600"/>
                      <a:gd name="connsiteX77" fmla="*/ 46006 w 83099"/>
                      <a:gd name="connsiteY77" fmla="*/ 8158 h 51600"/>
                      <a:gd name="connsiteX78" fmla="*/ 46320 w 83099"/>
                      <a:gd name="connsiteY78" fmla="*/ 6641 h 51600"/>
                      <a:gd name="connsiteX79" fmla="*/ 47262 w 83099"/>
                      <a:gd name="connsiteY79" fmla="*/ 5941 h 51600"/>
                      <a:gd name="connsiteX80" fmla="*/ 52391 w 83099"/>
                      <a:gd name="connsiteY80" fmla="*/ 5591 h 51600"/>
                      <a:gd name="connsiteX81" fmla="*/ 54065 w 83099"/>
                      <a:gd name="connsiteY81" fmla="*/ 5591 h 51600"/>
                      <a:gd name="connsiteX82" fmla="*/ 54065 w 83099"/>
                      <a:gd name="connsiteY82" fmla="*/ 225 h 51600"/>
                      <a:gd name="connsiteX83" fmla="*/ 53228 w 83099"/>
                      <a:gd name="connsiteY83" fmla="*/ 225 h 51600"/>
                      <a:gd name="connsiteX84" fmla="*/ 50716 w 83099"/>
                      <a:gd name="connsiteY84" fmla="*/ 342 h 51600"/>
                      <a:gd name="connsiteX85" fmla="*/ 45483 w 83099"/>
                      <a:gd name="connsiteY85" fmla="*/ 458 h 51600"/>
                      <a:gd name="connsiteX86" fmla="*/ 41506 w 83099"/>
                      <a:gd name="connsiteY86" fmla="*/ 575 h 51600"/>
                      <a:gd name="connsiteX87" fmla="*/ 29784 w 83099"/>
                      <a:gd name="connsiteY87" fmla="*/ 225 h 51600"/>
                      <a:gd name="connsiteX88" fmla="*/ 28947 w 83099"/>
                      <a:gd name="connsiteY88" fmla="*/ 225 h 51600"/>
                      <a:gd name="connsiteX89" fmla="*/ 28947 w 83099"/>
                      <a:gd name="connsiteY89" fmla="*/ 5591 h 51600"/>
                      <a:gd name="connsiteX90" fmla="*/ 30622 w 83099"/>
                      <a:gd name="connsiteY90" fmla="*/ 5591 h 51600"/>
                      <a:gd name="connsiteX91" fmla="*/ 37006 w 83099"/>
                      <a:gd name="connsiteY91" fmla="*/ 7458 h 51600"/>
                      <a:gd name="connsiteX92" fmla="*/ 37110 w 83099"/>
                      <a:gd name="connsiteY92" fmla="*/ 23556 h 51600"/>
                      <a:gd name="connsiteX93" fmla="*/ 36901 w 83099"/>
                      <a:gd name="connsiteY93" fmla="*/ 40238 h 51600"/>
                      <a:gd name="connsiteX94" fmla="*/ 34808 w 83099"/>
                      <a:gd name="connsiteY94" fmla="*/ 45137 h 51600"/>
                      <a:gd name="connsiteX95" fmla="*/ 32296 w 83099"/>
                      <a:gd name="connsiteY95" fmla="*/ 47121 h 51600"/>
                      <a:gd name="connsiteX96" fmla="*/ 29575 w 83099"/>
                      <a:gd name="connsiteY96" fmla="*/ 47354 h 51600"/>
                      <a:gd name="connsiteX97" fmla="*/ 21307 w 83099"/>
                      <a:gd name="connsiteY97" fmla="*/ 43388 h 51600"/>
                      <a:gd name="connsiteX98" fmla="*/ 17748 w 83099"/>
                      <a:gd name="connsiteY98" fmla="*/ 36972 h 51600"/>
                      <a:gd name="connsiteX99" fmla="*/ 16911 w 83099"/>
                      <a:gd name="connsiteY99" fmla="*/ 27289 h 51600"/>
                      <a:gd name="connsiteX100" fmla="*/ 16911 w 83099"/>
                      <a:gd name="connsiteY100" fmla="*/ 19823 h 51600"/>
                      <a:gd name="connsiteX101" fmla="*/ 16911 w 83099"/>
                      <a:gd name="connsiteY101" fmla="*/ 12824 h 51600"/>
                      <a:gd name="connsiteX102" fmla="*/ 17016 w 83099"/>
                      <a:gd name="connsiteY102" fmla="*/ 8158 h 51600"/>
                      <a:gd name="connsiteX103" fmla="*/ 17330 w 83099"/>
                      <a:gd name="connsiteY103" fmla="*/ 6641 h 51600"/>
                      <a:gd name="connsiteX104" fmla="*/ 18272 w 83099"/>
                      <a:gd name="connsiteY104" fmla="*/ 5941 h 51600"/>
                      <a:gd name="connsiteX105" fmla="*/ 23400 w 83099"/>
                      <a:gd name="connsiteY105" fmla="*/ 5591 h 51600"/>
                      <a:gd name="connsiteX106" fmla="*/ 25075 w 83099"/>
                      <a:gd name="connsiteY106" fmla="*/ 5591 h 51600"/>
                      <a:gd name="connsiteX107" fmla="*/ 25075 w 83099"/>
                      <a:gd name="connsiteY107" fmla="*/ 225 h 51600"/>
                      <a:gd name="connsiteX108" fmla="*/ 24237 w 83099"/>
                      <a:gd name="connsiteY108" fmla="*/ 225 h 51600"/>
                      <a:gd name="connsiteX109" fmla="*/ 21830 w 83099"/>
                      <a:gd name="connsiteY109" fmla="*/ 342 h 51600"/>
                      <a:gd name="connsiteX110" fmla="*/ 16493 w 83099"/>
                      <a:gd name="connsiteY110" fmla="*/ 458 h 51600"/>
                      <a:gd name="connsiteX111" fmla="*/ 12515 w 83099"/>
                      <a:gd name="connsiteY111" fmla="*/ 575 h 51600"/>
                      <a:gd name="connsiteX112" fmla="*/ 794 w 83099"/>
                      <a:gd name="connsiteY112" fmla="*/ 225 h 51600"/>
                      <a:gd name="connsiteX113" fmla="*/ -44 w 83099"/>
                      <a:gd name="connsiteY113" fmla="*/ 225 h 51600"/>
                      <a:gd name="connsiteX114" fmla="*/ -44 w 83099"/>
                      <a:gd name="connsiteY114" fmla="*/ 5591 h 51600"/>
                      <a:gd name="connsiteX115" fmla="*/ 1631 w 83099"/>
                      <a:gd name="connsiteY115" fmla="*/ 5591 h 51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</a:cxnLst>
                    <a:rect l="l" t="t" r="r" b="b"/>
                    <a:pathLst>
                      <a:path w="83099" h="51600">
                        <a:moveTo>
                          <a:pt x="1631" y="5591"/>
                        </a:moveTo>
                        <a:lnTo>
                          <a:pt x="3096" y="5591"/>
                        </a:lnTo>
                        <a:cubicBezTo>
                          <a:pt x="5817" y="5591"/>
                          <a:pt x="7457" y="6136"/>
                          <a:pt x="8015" y="7224"/>
                        </a:cubicBezTo>
                        <a:lnTo>
                          <a:pt x="8015" y="8158"/>
                        </a:lnTo>
                        <a:cubicBezTo>
                          <a:pt x="8015" y="8858"/>
                          <a:pt x="8015" y="9752"/>
                          <a:pt x="8015" y="10841"/>
                        </a:cubicBezTo>
                        <a:cubicBezTo>
                          <a:pt x="8015" y="11930"/>
                          <a:pt x="8015" y="13135"/>
                          <a:pt x="8015" y="14457"/>
                        </a:cubicBezTo>
                        <a:cubicBezTo>
                          <a:pt x="8015" y="15779"/>
                          <a:pt x="8050" y="17296"/>
                          <a:pt x="8120" y="19007"/>
                        </a:cubicBezTo>
                        <a:cubicBezTo>
                          <a:pt x="8190" y="20718"/>
                          <a:pt x="8190" y="22351"/>
                          <a:pt x="8120" y="23906"/>
                        </a:cubicBezTo>
                        <a:cubicBezTo>
                          <a:pt x="8120" y="26317"/>
                          <a:pt x="8120" y="28883"/>
                          <a:pt x="8120" y="31605"/>
                        </a:cubicBezTo>
                        <a:cubicBezTo>
                          <a:pt x="8120" y="34327"/>
                          <a:pt x="8085" y="36622"/>
                          <a:pt x="8015" y="38488"/>
                        </a:cubicBezTo>
                        <a:lnTo>
                          <a:pt x="8015" y="41171"/>
                        </a:lnTo>
                        <a:cubicBezTo>
                          <a:pt x="7806" y="42649"/>
                          <a:pt x="7317" y="43621"/>
                          <a:pt x="6550" y="44088"/>
                        </a:cubicBezTo>
                        <a:cubicBezTo>
                          <a:pt x="5782" y="44554"/>
                          <a:pt x="4212" y="44904"/>
                          <a:pt x="1840" y="45137"/>
                        </a:cubicBezTo>
                        <a:lnTo>
                          <a:pt x="-44" y="45137"/>
                        </a:lnTo>
                        <a:lnTo>
                          <a:pt x="-44" y="47820"/>
                        </a:lnTo>
                        <a:cubicBezTo>
                          <a:pt x="-44" y="49609"/>
                          <a:pt x="26" y="50504"/>
                          <a:pt x="166" y="50504"/>
                        </a:cubicBezTo>
                        <a:lnTo>
                          <a:pt x="1212" y="50620"/>
                        </a:lnTo>
                        <a:cubicBezTo>
                          <a:pt x="1910" y="50698"/>
                          <a:pt x="2887" y="50776"/>
                          <a:pt x="4143" y="50854"/>
                        </a:cubicBezTo>
                        <a:cubicBezTo>
                          <a:pt x="5399" y="50931"/>
                          <a:pt x="6689" y="51009"/>
                          <a:pt x="8015" y="51087"/>
                        </a:cubicBezTo>
                        <a:cubicBezTo>
                          <a:pt x="9201" y="51165"/>
                          <a:pt x="10457" y="51242"/>
                          <a:pt x="11783" y="51320"/>
                        </a:cubicBezTo>
                        <a:cubicBezTo>
                          <a:pt x="13109" y="51398"/>
                          <a:pt x="14120" y="51515"/>
                          <a:pt x="14818" y="51670"/>
                        </a:cubicBezTo>
                        <a:cubicBezTo>
                          <a:pt x="15516" y="51826"/>
                          <a:pt x="15899" y="51865"/>
                          <a:pt x="15969" y="51787"/>
                        </a:cubicBezTo>
                        <a:lnTo>
                          <a:pt x="16283" y="51787"/>
                        </a:lnTo>
                        <a:lnTo>
                          <a:pt x="16283" y="47121"/>
                        </a:lnTo>
                        <a:cubicBezTo>
                          <a:pt x="16283" y="44165"/>
                          <a:pt x="16318" y="42688"/>
                          <a:pt x="16388" y="42688"/>
                        </a:cubicBezTo>
                        <a:cubicBezTo>
                          <a:pt x="16458" y="42688"/>
                          <a:pt x="16632" y="42882"/>
                          <a:pt x="16911" y="43271"/>
                        </a:cubicBezTo>
                        <a:cubicBezTo>
                          <a:pt x="17190" y="43660"/>
                          <a:pt x="17609" y="44243"/>
                          <a:pt x="18167" y="45021"/>
                        </a:cubicBezTo>
                        <a:cubicBezTo>
                          <a:pt x="18725" y="45798"/>
                          <a:pt x="19388" y="46498"/>
                          <a:pt x="20156" y="47121"/>
                        </a:cubicBezTo>
                        <a:cubicBezTo>
                          <a:pt x="20923" y="47743"/>
                          <a:pt x="21935" y="48482"/>
                          <a:pt x="23191" y="49337"/>
                        </a:cubicBezTo>
                        <a:cubicBezTo>
                          <a:pt x="24447" y="50192"/>
                          <a:pt x="25772" y="50815"/>
                          <a:pt x="27168" y="51203"/>
                        </a:cubicBezTo>
                        <a:cubicBezTo>
                          <a:pt x="28563" y="51592"/>
                          <a:pt x="30342" y="51787"/>
                          <a:pt x="32505" y="51787"/>
                        </a:cubicBezTo>
                        <a:cubicBezTo>
                          <a:pt x="33552" y="51787"/>
                          <a:pt x="34529" y="51709"/>
                          <a:pt x="35436" y="51553"/>
                        </a:cubicBezTo>
                        <a:cubicBezTo>
                          <a:pt x="36343" y="51398"/>
                          <a:pt x="37145" y="51165"/>
                          <a:pt x="37843" y="50854"/>
                        </a:cubicBezTo>
                        <a:cubicBezTo>
                          <a:pt x="38541" y="50542"/>
                          <a:pt x="39204" y="50231"/>
                          <a:pt x="39832" y="49920"/>
                        </a:cubicBezTo>
                        <a:cubicBezTo>
                          <a:pt x="40460" y="49609"/>
                          <a:pt x="40983" y="49259"/>
                          <a:pt x="41401" y="48870"/>
                        </a:cubicBezTo>
                        <a:cubicBezTo>
                          <a:pt x="41820" y="48482"/>
                          <a:pt x="42204" y="48054"/>
                          <a:pt x="42553" y="47587"/>
                        </a:cubicBezTo>
                        <a:cubicBezTo>
                          <a:pt x="42902" y="47121"/>
                          <a:pt x="43216" y="46693"/>
                          <a:pt x="43495" y="46304"/>
                        </a:cubicBezTo>
                        <a:cubicBezTo>
                          <a:pt x="43774" y="45915"/>
                          <a:pt x="44018" y="45487"/>
                          <a:pt x="44227" y="45021"/>
                        </a:cubicBezTo>
                        <a:cubicBezTo>
                          <a:pt x="44437" y="44554"/>
                          <a:pt x="44576" y="44165"/>
                          <a:pt x="44646" y="43854"/>
                        </a:cubicBezTo>
                        <a:cubicBezTo>
                          <a:pt x="44716" y="43543"/>
                          <a:pt x="44820" y="43232"/>
                          <a:pt x="44960" y="42921"/>
                        </a:cubicBezTo>
                        <a:lnTo>
                          <a:pt x="45169" y="42338"/>
                        </a:lnTo>
                        <a:lnTo>
                          <a:pt x="45483" y="42804"/>
                        </a:lnTo>
                        <a:cubicBezTo>
                          <a:pt x="45693" y="43115"/>
                          <a:pt x="45902" y="43426"/>
                          <a:pt x="46111" y="43738"/>
                        </a:cubicBezTo>
                        <a:cubicBezTo>
                          <a:pt x="46320" y="44049"/>
                          <a:pt x="46634" y="44476"/>
                          <a:pt x="47053" y="45021"/>
                        </a:cubicBezTo>
                        <a:cubicBezTo>
                          <a:pt x="47472" y="45565"/>
                          <a:pt x="47925" y="46071"/>
                          <a:pt x="48414" y="46537"/>
                        </a:cubicBezTo>
                        <a:cubicBezTo>
                          <a:pt x="48902" y="47004"/>
                          <a:pt x="49425" y="47509"/>
                          <a:pt x="49984" y="48054"/>
                        </a:cubicBezTo>
                        <a:cubicBezTo>
                          <a:pt x="50542" y="48598"/>
                          <a:pt x="51239" y="49065"/>
                          <a:pt x="52077" y="49454"/>
                        </a:cubicBezTo>
                        <a:cubicBezTo>
                          <a:pt x="52914" y="49842"/>
                          <a:pt x="53716" y="50231"/>
                          <a:pt x="54484" y="50620"/>
                        </a:cubicBezTo>
                        <a:cubicBezTo>
                          <a:pt x="55251" y="51009"/>
                          <a:pt x="56158" y="51281"/>
                          <a:pt x="57205" y="51437"/>
                        </a:cubicBezTo>
                        <a:cubicBezTo>
                          <a:pt x="58252" y="51592"/>
                          <a:pt x="59333" y="51709"/>
                          <a:pt x="60449" y="51787"/>
                        </a:cubicBezTo>
                        <a:cubicBezTo>
                          <a:pt x="69241" y="51787"/>
                          <a:pt x="74020" y="47393"/>
                          <a:pt x="74788" y="38605"/>
                        </a:cubicBezTo>
                        <a:cubicBezTo>
                          <a:pt x="74858" y="38060"/>
                          <a:pt x="74892" y="32655"/>
                          <a:pt x="74892" y="22390"/>
                        </a:cubicBezTo>
                        <a:lnTo>
                          <a:pt x="74892" y="12357"/>
                        </a:lnTo>
                        <a:cubicBezTo>
                          <a:pt x="74892" y="9402"/>
                          <a:pt x="74962" y="7652"/>
                          <a:pt x="75102" y="7108"/>
                        </a:cubicBezTo>
                        <a:cubicBezTo>
                          <a:pt x="75241" y="6563"/>
                          <a:pt x="75625" y="6175"/>
                          <a:pt x="76253" y="5941"/>
                        </a:cubicBezTo>
                        <a:cubicBezTo>
                          <a:pt x="77718" y="5708"/>
                          <a:pt x="79428" y="5591"/>
                          <a:pt x="81381" y="5591"/>
                        </a:cubicBezTo>
                        <a:lnTo>
                          <a:pt x="83056" y="5591"/>
                        </a:lnTo>
                        <a:lnTo>
                          <a:pt x="83056" y="225"/>
                        </a:lnTo>
                        <a:lnTo>
                          <a:pt x="82219" y="225"/>
                        </a:lnTo>
                        <a:lnTo>
                          <a:pt x="79811" y="342"/>
                        </a:lnTo>
                        <a:cubicBezTo>
                          <a:pt x="78137" y="420"/>
                          <a:pt x="76358" y="458"/>
                          <a:pt x="74474" y="458"/>
                        </a:cubicBezTo>
                        <a:cubicBezTo>
                          <a:pt x="72590" y="458"/>
                          <a:pt x="71264" y="497"/>
                          <a:pt x="70497" y="575"/>
                        </a:cubicBezTo>
                        <a:cubicBezTo>
                          <a:pt x="63310" y="575"/>
                          <a:pt x="59403" y="458"/>
                          <a:pt x="58775" y="225"/>
                        </a:cubicBezTo>
                        <a:lnTo>
                          <a:pt x="57938" y="225"/>
                        </a:lnTo>
                        <a:lnTo>
                          <a:pt x="57938" y="5591"/>
                        </a:lnTo>
                        <a:lnTo>
                          <a:pt x="59612" y="5591"/>
                        </a:lnTo>
                        <a:cubicBezTo>
                          <a:pt x="63868" y="5591"/>
                          <a:pt x="65996" y="6213"/>
                          <a:pt x="65996" y="7458"/>
                        </a:cubicBezTo>
                        <a:cubicBezTo>
                          <a:pt x="66066" y="7613"/>
                          <a:pt x="66101" y="12979"/>
                          <a:pt x="66101" y="23556"/>
                        </a:cubicBezTo>
                        <a:cubicBezTo>
                          <a:pt x="66031" y="34055"/>
                          <a:pt x="65962" y="39616"/>
                          <a:pt x="65892" y="40238"/>
                        </a:cubicBezTo>
                        <a:cubicBezTo>
                          <a:pt x="65473" y="42415"/>
                          <a:pt x="64775" y="44049"/>
                          <a:pt x="63799" y="45137"/>
                        </a:cubicBezTo>
                        <a:cubicBezTo>
                          <a:pt x="62822" y="46226"/>
                          <a:pt x="61985" y="46887"/>
                          <a:pt x="61287" y="47121"/>
                        </a:cubicBezTo>
                        <a:cubicBezTo>
                          <a:pt x="60589" y="47354"/>
                          <a:pt x="59682" y="47432"/>
                          <a:pt x="58566" y="47354"/>
                        </a:cubicBezTo>
                        <a:cubicBezTo>
                          <a:pt x="55426" y="47354"/>
                          <a:pt x="52670" y="46032"/>
                          <a:pt x="50298" y="43388"/>
                        </a:cubicBezTo>
                        <a:cubicBezTo>
                          <a:pt x="48414" y="41288"/>
                          <a:pt x="47228" y="39149"/>
                          <a:pt x="46739" y="36972"/>
                        </a:cubicBezTo>
                        <a:cubicBezTo>
                          <a:pt x="46251" y="34794"/>
                          <a:pt x="45972" y="31567"/>
                          <a:pt x="45902" y="27289"/>
                        </a:cubicBezTo>
                        <a:lnTo>
                          <a:pt x="45902" y="19823"/>
                        </a:lnTo>
                        <a:lnTo>
                          <a:pt x="45902" y="12824"/>
                        </a:lnTo>
                        <a:cubicBezTo>
                          <a:pt x="45902" y="10491"/>
                          <a:pt x="45937" y="8935"/>
                          <a:pt x="46006" y="8158"/>
                        </a:cubicBezTo>
                        <a:cubicBezTo>
                          <a:pt x="46076" y="7380"/>
                          <a:pt x="46181" y="6875"/>
                          <a:pt x="46320" y="6641"/>
                        </a:cubicBezTo>
                        <a:cubicBezTo>
                          <a:pt x="46460" y="6408"/>
                          <a:pt x="46774" y="6175"/>
                          <a:pt x="47262" y="5941"/>
                        </a:cubicBezTo>
                        <a:cubicBezTo>
                          <a:pt x="48728" y="5708"/>
                          <a:pt x="50437" y="5591"/>
                          <a:pt x="52391" y="5591"/>
                        </a:cubicBezTo>
                        <a:lnTo>
                          <a:pt x="54065" y="5591"/>
                        </a:lnTo>
                        <a:lnTo>
                          <a:pt x="54065" y="225"/>
                        </a:lnTo>
                        <a:lnTo>
                          <a:pt x="53228" y="225"/>
                        </a:lnTo>
                        <a:lnTo>
                          <a:pt x="50716" y="342"/>
                        </a:lnTo>
                        <a:cubicBezTo>
                          <a:pt x="49111" y="420"/>
                          <a:pt x="47367" y="458"/>
                          <a:pt x="45483" y="458"/>
                        </a:cubicBezTo>
                        <a:cubicBezTo>
                          <a:pt x="43599" y="458"/>
                          <a:pt x="42274" y="497"/>
                          <a:pt x="41506" y="575"/>
                        </a:cubicBezTo>
                        <a:cubicBezTo>
                          <a:pt x="34319" y="575"/>
                          <a:pt x="30412" y="458"/>
                          <a:pt x="29784" y="225"/>
                        </a:cubicBezTo>
                        <a:lnTo>
                          <a:pt x="28947" y="225"/>
                        </a:lnTo>
                        <a:lnTo>
                          <a:pt x="28947" y="5591"/>
                        </a:lnTo>
                        <a:lnTo>
                          <a:pt x="30622" y="5591"/>
                        </a:lnTo>
                        <a:cubicBezTo>
                          <a:pt x="34878" y="5591"/>
                          <a:pt x="37006" y="6213"/>
                          <a:pt x="37006" y="7458"/>
                        </a:cubicBezTo>
                        <a:cubicBezTo>
                          <a:pt x="37076" y="7613"/>
                          <a:pt x="37110" y="12979"/>
                          <a:pt x="37110" y="23556"/>
                        </a:cubicBezTo>
                        <a:cubicBezTo>
                          <a:pt x="37041" y="34055"/>
                          <a:pt x="36971" y="39616"/>
                          <a:pt x="36901" y="40238"/>
                        </a:cubicBezTo>
                        <a:cubicBezTo>
                          <a:pt x="36482" y="42415"/>
                          <a:pt x="35785" y="44049"/>
                          <a:pt x="34808" y="45137"/>
                        </a:cubicBezTo>
                        <a:cubicBezTo>
                          <a:pt x="33831" y="46226"/>
                          <a:pt x="32994" y="46887"/>
                          <a:pt x="32296" y="47121"/>
                        </a:cubicBezTo>
                        <a:cubicBezTo>
                          <a:pt x="31598" y="47354"/>
                          <a:pt x="30691" y="47432"/>
                          <a:pt x="29575" y="47354"/>
                        </a:cubicBezTo>
                        <a:cubicBezTo>
                          <a:pt x="26435" y="47354"/>
                          <a:pt x="23679" y="46032"/>
                          <a:pt x="21307" y="43388"/>
                        </a:cubicBezTo>
                        <a:cubicBezTo>
                          <a:pt x="19423" y="41288"/>
                          <a:pt x="18237" y="39149"/>
                          <a:pt x="17748" y="36972"/>
                        </a:cubicBezTo>
                        <a:cubicBezTo>
                          <a:pt x="17260" y="34794"/>
                          <a:pt x="16981" y="31567"/>
                          <a:pt x="16911" y="27289"/>
                        </a:cubicBezTo>
                        <a:lnTo>
                          <a:pt x="16911" y="19823"/>
                        </a:lnTo>
                        <a:lnTo>
                          <a:pt x="16911" y="12824"/>
                        </a:lnTo>
                        <a:cubicBezTo>
                          <a:pt x="16911" y="10491"/>
                          <a:pt x="16946" y="8935"/>
                          <a:pt x="17016" y="8158"/>
                        </a:cubicBezTo>
                        <a:cubicBezTo>
                          <a:pt x="17086" y="7380"/>
                          <a:pt x="17190" y="6875"/>
                          <a:pt x="17330" y="6641"/>
                        </a:cubicBezTo>
                        <a:cubicBezTo>
                          <a:pt x="17469" y="6408"/>
                          <a:pt x="17783" y="6175"/>
                          <a:pt x="18272" y="5941"/>
                        </a:cubicBezTo>
                        <a:cubicBezTo>
                          <a:pt x="19737" y="5708"/>
                          <a:pt x="21446" y="5591"/>
                          <a:pt x="23400" y="5591"/>
                        </a:cubicBezTo>
                        <a:lnTo>
                          <a:pt x="25075" y="5591"/>
                        </a:lnTo>
                        <a:lnTo>
                          <a:pt x="25075" y="225"/>
                        </a:lnTo>
                        <a:lnTo>
                          <a:pt x="24237" y="225"/>
                        </a:lnTo>
                        <a:lnTo>
                          <a:pt x="21830" y="342"/>
                        </a:lnTo>
                        <a:cubicBezTo>
                          <a:pt x="20156" y="420"/>
                          <a:pt x="18376" y="458"/>
                          <a:pt x="16493" y="458"/>
                        </a:cubicBezTo>
                        <a:cubicBezTo>
                          <a:pt x="14609" y="458"/>
                          <a:pt x="13283" y="497"/>
                          <a:pt x="12515" y="575"/>
                        </a:cubicBezTo>
                        <a:cubicBezTo>
                          <a:pt x="5329" y="575"/>
                          <a:pt x="1422" y="458"/>
                          <a:pt x="794" y="225"/>
                        </a:cubicBezTo>
                        <a:lnTo>
                          <a:pt x="-44" y="225"/>
                        </a:lnTo>
                        <a:lnTo>
                          <a:pt x="-44" y="5591"/>
                        </a:lnTo>
                        <a:lnTo>
                          <a:pt x="1631" y="5591"/>
                        </a:lnTo>
                        <a:close/>
                      </a:path>
                    </a:pathLst>
                  </a:custGeom>
                  <a:solidFill>
                    <a:srgbClr val="2A3F5F"/>
                  </a:solidFill>
                  <a:ln w="0" cap="flat">
                    <a:solidFill>
                      <a:srgbClr val="2A3F5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62" name="Freeform: Shape 161">
                    <a:extLst>
                      <a:ext uri="{FF2B5EF4-FFF2-40B4-BE49-F238E27FC236}">
                        <a16:creationId xmlns:a16="http://schemas.microsoft.com/office/drawing/2014/main" id="{845952F4-E4C4-9100-BDDF-85A8B2C2FD17}"/>
                      </a:ext>
                    </a:extLst>
                  </p:cNvPr>
                  <p:cNvSpPr/>
                  <p:nvPr/>
                </p:nvSpPr>
                <p:spPr>
                  <a:xfrm flipV="1">
                    <a:off x="4260326" y="5338951"/>
                    <a:ext cx="25013" cy="116655"/>
                  </a:xfrm>
                  <a:custGeom>
                    <a:avLst/>
                    <a:gdLst>
                      <a:gd name="connsiteX0" fmla="*/ 735 w 25013"/>
                      <a:gd name="connsiteY0" fmla="*/ 116734 h 116655"/>
                      <a:gd name="connsiteX1" fmla="*/ 1154 w 25013"/>
                      <a:gd name="connsiteY1" fmla="*/ 116851 h 116655"/>
                      <a:gd name="connsiteX2" fmla="*/ 2201 w 25013"/>
                      <a:gd name="connsiteY2" fmla="*/ 116851 h 116655"/>
                      <a:gd name="connsiteX3" fmla="*/ 3456 w 25013"/>
                      <a:gd name="connsiteY3" fmla="*/ 116851 h 116655"/>
                      <a:gd name="connsiteX4" fmla="*/ 6387 w 25013"/>
                      <a:gd name="connsiteY4" fmla="*/ 114051 h 116655"/>
                      <a:gd name="connsiteX5" fmla="*/ 20725 w 25013"/>
                      <a:gd name="connsiteY5" fmla="*/ 89320 h 116655"/>
                      <a:gd name="connsiteX6" fmla="*/ 25226 w 25013"/>
                      <a:gd name="connsiteY6" fmla="*/ 58524 h 116655"/>
                      <a:gd name="connsiteX7" fmla="*/ 24179 w 25013"/>
                      <a:gd name="connsiteY7" fmla="*/ 43242 h 116655"/>
                      <a:gd name="connsiteX8" fmla="*/ 21772 w 25013"/>
                      <a:gd name="connsiteY8" fmla="*/ 30760 h 116655"/>
                      <a:gd name="connsiteX9" fmla="*/ 17899 w 25013"/>
                      <a:gd name="connsiteY9" fmla="*/ 20494 h 116655"/>
                      <a:gd name="connsiteX10" fmla="*/ 13922 w 25013"/>
                      <a:gd name="connsiteY10" fmla="*/ 12678 h 116655"/>
                      <a:gd name="connsiteX11" fmla="*/ 9631 w 25013"/>
                      <a:gd name="connsiteY11" fmla="*/ 6729 h 116655"/>
                      <a:gd name="connsiteX12" fmla="*/ 6282 w 25013"/>
                      <a:gd name="connsiteY12" fmla="*/ 2879 h 116655"/>
                      <a:gd name="connsiteX13" fmla="*/ 3875 w 25013"/>
                      <a:gd name="connsiteY13" fmla="*/ 663 h 116655"/>
                      <a:gd name="connsiteX14" fmla="*/ 3456 w 25013"/>
                      <a:gd name="connsiteY14" fmla="*/ 196 h 116655"/>
                      <a:gd name="connsiteX15" fmla="*/ 2201 w 25013"/>
                      <a:gd name="connsiteY15" fmla="*/ 196 h 116655"/>
                      <a:gd name="connsiteX16" fmla="*/ 1049 w 25013"/>
                      <a:gd name="connsiteY16" fmla="*/ 196 h 116655"/>
                      <a:gd name="connsiteX17" fmla="*/ 526 w 25013"/>
                      <a:gd name="connsiteY17" fmla="*/ 546 h 116655"/>
                      <a:gd name="connsiteX18" fmla="*/ 212 w 25013"/>
                      <a:gd name="connsiteY18" fmla="*/ 1596 h 116655"/>
                      <a:gd name="connsiteX19" fmla="*/ 1363 w 25013"/>
                      <a:gd name="connsiteY19" fmla="*/ 3112 h 116655"/>
                      <a:gd name="connsiteX20" fmla="*/ 17585 w 25013"/>
                      <a:gd name="connsiteY20" fmla="*/ 58524 h 116655"/>
                      <a:gd name="connsiteX21" fmla="*/ 1363 w 25013"/>
                      <a:gd name="connsiteY21" fmla="*/ 113935 h 116655"/>
                      <a:gd name="connsiteX22" fmla="*/ 212 w 25013"/>
                      <a:gd name="connsiteY22" fmla="*/ 115451 h 116655"/>
                      <a:gd name="connsiteX23" fmla="*/ 735 w 25013"/>
                      <a:gd name="connsiteY23" fmla="*/ 116734 h 1166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25013" h="116655">
                        <a:moveTo>
                          <a:pt x="735" y="116734"/>
                        </a:moveTo>
                        <a:lnTo>
                          <a:pt x="1154" y="116851"/>
                        </a:lnTo>
                        <a:cubicBezTo>
                          <a:pt x="1503" y="116851"/>
                          <a:pt x="1852" y="116851"/>
                          <a:pt x="2201" y="116851"/>
                        </a:cubicBezTo>
                        <a:lnTo>
                          <a:pt x="3456" y="116851"/>
                        </a:lnTo>
                        <a:lnTo>
                          <a:pt x="6387" y="114051"/>
                        </a:lnTo>
                        <a:cubicBezTo>
                          <a:pt x="12946" y="107441"/>
                          <a:pt x="17725" y="99197"/>
                          <a:pt x="20725" y="89320"/>
                        </a:cubicBezTo>
                        <a:cubicBezTo>
                          <a:pt x="23726" y="79444"/>
                          <a:pt x="25226" y="69178"/>
                          <a:pt x="25226" y="58524"/>
                        </a:cubicBezTo>
                        <a:cubicBezTo>
                          <a:pt x="25226" y="53235"/>
                          <a:pt x="24877" y="48141"/>
                          <a:pt x="24179" y="43242"/>
                        </a:cubicBezTo>
                        <a:cubicBezTo>
                          <a:pt x="23481" y="38342"/>
                          <a:pt x="22679" y="34181"/>
                          <a:pt x="21772" y="30760"/>
                        </a:cubicBezTo>
                        <a:cubicBezTo>
                          <a:pt x="20865" y="27338"/>
                          <a:pt x="19574" y="23916"/>
                          <a:pt x="17899" y="20494"/>
                        </a:cubicBezTo>
                        <a:cubicBezTo>
                          <a:pt x="16225" y="17072"/>
                          <a:pt x="14899" y="14467"/>
                          <a:pt x="13922" y="12678"/>
                        </a:cubicBezTo>
                        <a:cubicBezTo>
                          <a:pt x="12946" y="10889"/>
                          <a:pt x="11515" y="8906"/>
                          <a:pt x="9631" y="6729"/>
                        </a:cubicBezTo>
                        <a:cubicBezTo>
                          <a:pt x="7747" y="4551"/>
                          <a:pt x="6631" y="3268"/>
                          <a:pt x="6282" y="2879"/>
                        </a:cubicBezTo>
                        <a:cubicBezTo>
                          <a:pt x="5933" y="2490"/>
                          <a:pt x="5131" y="1751"/>
                          <a:pt x="3875" y="663"/>
                        </a:cubicBezTo>
                        <a:cubicBezTo>
                          <a:pt x="3666" y="429"/>
                          <a:pt x="3526" y="274"/>
                          <a:pt x="3456" y="196"/>
                        </a:cubicBezTo>
                        <a:lnTo>
                          <a:pt x="2201" y="196"/>
                        </a:lnTo>
                        <a:cubicBezTo>
                          <a:pt x="1642" y="196"/>
                          <a:pt x="1259" y="196"/>
                          <a:pt x="1049" y="196"/>
                        </a:cubicBezTo>
                        <a:cubicBezTo>
                          <a:pt x="840" y="196"/>
                          <a:pt x="666" y="313"/>
                          <a:pt x="526" y="546"/>
                        </a:cubicBezTo>
                        <a:cubicBezTo>
                          <a:pt x="386" y="779"/>
                          <a:pt x="282" y="1129"/>
                          <a:pt x="212" y="1596"/>
                        </a:cubicBezTo>
                        <a:cubicBezTo>
                          <a:pt x="282" y="1674"/>
                          <a:pt x="666" y="2179"/>
                          <a:pt x="1363" y="3112"/>
                        </a:cubicBezTo>
                        <a:cubicBezTo>
                          <a:pt x="12178" y="15633"/>
                          <a:pt x="17585" y="34104"/>
                          <a:pt x="17585" y="58524"/>
                        </a:cubicBezTo>
                        <a:cubicBezTo>
                          <a:pt x="17585" y="82943"/>
                          <a:pt x="12178" y="101414"/>
                          <a:pt x="1363" y="113935"/>
                        </a:cubicBezTo>
                        <a:cubicBezTo>
                          <a:pt x="666" y="114868"/>
                          <a:pt x="282" y="115373"/>
                          <a:pt x="212" y="115451"/>
                        </a:cubicBezTo>
                        <a:cubicBezTo>
                          <a:pt x="212" y="116073"/>
                          <a:pt x="386" y="116501"/>
                          <a:pt x="735" y="116734"/>
                        </a:cubicBezTo>
                        <a:close/>
                      </a:path>
                    </a:pathLst>
                  </a:custGeom>
                  <a:solidFill>
                    <a:srgbClr val="2A3F5F"/>
                  </a:solidFill>
                  <a:ln w="0" cap="flat">
                    <a:solidFill>
                      <a:srgbClr val="2A3F5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B4888763-4360-3D03-0410-985F7B8A7075}"/>
                  </a:ext>
                </a:extLst>
              </p:cNvPr>
              <p:cNvSpPr txBox="1"/>
              <p:nvPr/>
            </p:nvSpPr>
            <p:spPr>
              <a:xfrm rot="16200000">
                <a:off x="446915" y="3284461"/>
                <a:ext cx="1632363" cy="2170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050" spc="0" baseline="0" dirty="0">
                    <a:ln/>
                    <a:solidFill>
                      <a:srgbClr val="2A3F5F"/>
                    </a:solidFill>
                    <a:latin typeface="Times New Roman"/>
                    <a:cs typeface="Times New Roman"/>
                    <a:sym typeface="Times New Roman"/>
                    <a:rtl val="0"/>
                  </a:rPr>
                  <a:t>Power Conversion Efficiency (%)</a:t>
                </a:r>
              </a:p>
            </p:txBody>
          </p: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EB038D3-E977-B793-8CBA-CC0017DC6795}"/>
                </a:ext>
              </a:extLst>
            </p:cNvPr>
            <p:cNvCxnSpPr>
              <a:cxnSpLocks/>
            </p:cNvCxnSpPr>
            <p:nvPr/>
          </p:nvCxnSpPr>
          <p:spPr>
            <a:xfrm>
              <a:off x="2475705" y="4036160"/>
              <a:ext cx="1123950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0EFDC8-8E92-0442-989C-D2D70AF3A8D9}"/>
                </a:ext>
              </a:extLst>
            </p:cNvPr>
            <p:cNvCxnSpPr>
              <a:cxnSpLocks/>
            </p:cNvCxnSpPr>
            <p:nvPr/>
          </p:nvCxnSpPr>
          <p:spPr>
            <a:xfrm>
              <a:off x="2475705" y="4540985"/>
              <a:ext cx="1123950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F215F268-8EA2-03D9-B73D-5F99A17FAA88}"/>
                </a:ext>
              </a:extLst>
            </p:cNvPr>
            <p:cNvCxnSpPr/>
            <p:nvPr/>
          </p:nvCxnSpPr>
          <p:spPr>
            <a:xfrm>
              <a:off x="3399630" y="4083785"/>
              <a:ext cx="0" cy="43815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47F32EE-892E-877C-7041-E184427D10CB}"/>
                </a:ext>
              </a:extLst>
            </p:cNvPr>
            <p:cNvSpPr txBox="1"/>
            <p:nvPr/>
          </p:nvSpPr>
          <p:spPr>
            <a:xfrm>
              <a:off x="1815617" y="4090573"/>
              <a:ext cx="14202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200" dirty="0">
                  <a:solidFill>
                    <a:schemeClr val="tx1"/>
                  </a:solidFill>
                </a:rPr>
                <a:t>~ 2.84 % improvement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7D0EB7B-FBB7-830F-1E70-2C57A13EB7E6}"/>
                </a:ext>
              </a:extLst>
            </p:cNvPr>
            <p:cNvCxnSpPr>
              <a:cxnSpLocks/>
            </p:cNvCxnSpPr>
            <p:nvPr/>
          </p:nvCxnSpPr>
          <p:spPr>
            <a:xfrm>
              <a:off x="3615530" y="3671888"/>
              <a:ext cx="1104900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C79F9657-C8F6-63D6-95CF-E82443651369}"/>
                </a:ext>
              </a:extLst>
            </p:cNvPr>
            <p:cNvCxnSpPr>
              <a:cxnSpLocks/>
            </p:cNvCxnSpPr>
            <p:nvPr/>
          </p:nvCxnSpPr>
          <p:spPr>
            <a:xfrm>
              <a:off x="4469605" y="3410685"/>
              <a:ext cx="0" cy="23262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7AE6995-800F-B531-55F5-906CF58C9BD7}"/>
                </a:ext>
              </a:extLst>
            </p:cNvPr>
            <p:cNvSpPr txBox="1"/>
            <p:nvPr/>
          </p:nvSpPr>
          <p:spPr>
            <a:xfrm>
              <a:off x="4735994" y="3435455"/>
              <a:ext cx="14202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200" dirty="0">
                  <a:solidFill>
                    <a:schemeClr val="tx1"/>
                  </a:solidFill>
                </a:rPr>
                <a:t>~ 1.71 % improvement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89400BF-72CD-55FC-1565-DF516A4AB0DB}"/>
                </a:ext>
              </a:extLst>
            </p:cNvPr>
            <p:cNvCxnSpPr>
              <a:cxnSpLocks/>
            </p:cNvCxnSpPr>
            <p:nvPr/>
          </p:nvCxnSpPr>
          <p:spPr>
            <a:xfrm>
              <a:off x="3609180" y="3392488"/>
              <a:ext cx="1104900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7CAC23A-DF2B-A029-135B-01828DA8A891}"/>
                </a:ext>
              </a:extLst>
            </p:cNvPr>
            <p:cNvSpPr txBox="1"/>
            <p:nvPr/>
          </p:nvSpPr>
          <p:spPr>
            <a:xfrm>
              <a:off x="2256093" y="4295851"/>
              <a:ext cx="43922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200" dirty="0">
                  <a:solidFill>
                    <a:schemeClr val="tx1"/>
                  </a:solidFill>
                </a:rPr>
                <a:t>OFDM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64AC8B7-BB98-A70E-BAC2-25979351FB76}"/>
                </a:ext>
              </a:extLst>
            </p:cNvPr>
            <p:cNvSpPr txBox="1"/>
            <p:nvPr/>
          </p:nvSpPr>
          <p:spPr>
            <a:xfrm>
              <a:off x="5204905" y="3647148"/>
              <a:ext cx="37830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200" dirty="0">
                  <a:solidFill>
                    <a:schemeClr val="tx1"/>
                  </a:solidFill>
                </a:rPr>
                <a:t>DSSS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3489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347E6-4E09-AD66-C1D2-80744CBA2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AMP Reader Performance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42464-61AC-BA4B-13F1-4F6A37C93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5566410"/>
            <a:ext cx="8262145" cy="8366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250kbps with 2us pulse: negligible performance among three waveforms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1mbps with 0.5us pulse: within 1dB difference between OFDM and DSSS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009E28-BD2F-E65E-EFB7-856AE64BBE0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C3B9D4-BF27-094A-0665-48E3DF94D966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/>
              <a:t>Rui Cao (NXP), and etc.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DB6ED0B-9A59-1D1A-FAD8-8D15A3178FDA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March 2025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6C7AE4-5125-4136-783E-860C8DE2B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807528"/>
            <a:ext cx="4905163" cy="36788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FC0169B-8C92-4E0C-5456-2FC2B936F2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15148"/>
            <a:ext cx="4905163" cy="367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412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1760E-6980-0B79-E259-5C40A48DB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33400"/>
            <a:ext cx="7770813" cy="1065213"/>
          </a:xfrm>
        </p:spPr>
        <p:txBody>
          <a:bodyPr/>
          <a:lstStyle/>
          <a:p>
            <a:r>
              <a:rPr lang="en-US" dirty="0"/>
              <a:t>OFDM Tx Spectrum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344427-2EA0-6075-745F-D17537CB2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5372100"/>
            <a:ext cx="8493125" cy="91598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The spectrum of LTF sequence is lower than random data due to lower PAPR: </a:t>
            </a:r>
            <a:r>
              <a:rPr lang="en-US" sz="1600" b="0" dirty="0"/>
              <a:t>Random phase to mitigate spectrum spikes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Growth of OOK modulation does not limit Tx power compare with data</a:t>
            </a:r>
          </a:p>
          <a:p>
            <a:endParaRPr lang="en-US" sz="20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3DF550-4DE4-2CC7-32F7-96E8BC86A2A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ED7D8-BD0E-3980-D373-9900230E7B67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/>
              <a:t>Rui Cao (NXP), and etc.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C068818-7543-5EE3-BAFF-F5154EB025CC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March 2025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594B74-1DEB-16BA-1D1F-6C2D46BE1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262730"/>
            <a:ext cx="6553200" cy="410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474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D48C-A4E1-3DE0-6164-F6221F09E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1CF14-DF34-E8AA-0FF3-6758D439B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OFDM carrier waveform has similar performance as DSSS waveform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both DL Tag Rx and UL backscattering Reader Rx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Tx spectrum of OOK modulated on LTF OFDM symbol is comparable to random data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Suggest to define OFDM as the carrier waveform for DL and OOK based backscattering communication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LTF OFDM symbol is a good candidate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44E871-2754-C759-FF6E-EB4EBCD3B06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38A9D4-9A24-E85A-E717-AD400EC4F91E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/>
              <a:t>Rui Cao (NXP), and etc.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7B89700-8F31-3611-5EAF-7EFFF9FE167B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March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2785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1EBE4-1324-ECAA-1BA4-A407283B9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0B4DE-2F2D-6F6E-A1C8-B940CA99A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847321"/>
            <a:ext cx="8458200" cy="4113213"/>
          </a:xfrm>
        </p:spPr>
        <p:txBody>
          <a:bodyPr/>
          <a:lstStyle/>
          <a:p>
            <a:r>
              <a:rPr lang="en-US" b="0" dirty="0"/>
              <a:t>[1] 11-24/1859, </a:t>
            </a:r>
            <a:r>
              <a:rPr lang="en-US" b="0" dirty="0" err="1"/>
              <a:t>ppdu</a:t>
            </a:r>
            <a:r>
              <a:rPr lang="en-US" b="0" dirty="0"/>
              <a:t>-preamble-follow-up</a:t>
            </a:r>
          </a:p>
          <a:p>
            <a:r>
              <a:rPr lang="en-US" b="0" dirty="0"/>
              <a:t>[2] 11-24/1557, dl-</a:t>
            </a:r>
            <a:r>
              <a:rPr lang="en-US" b="0" dirty="0" err="1"/>
              <a:t>ppdu</a:t>
            </a:r>
            <a:r>
              <a:rPr lang="en-US" b="0" dirty="0"/>
              <a:t>-design-considerations</a:t>
            </a:r>
          </a:p>
          <a:p>
            <a:r>
              <a:rPr lang="en-US" b="0" dirty="0"/>
              <a:t>[3] 11-24/1798, Backscattering UL data rate and modulation</a:t>
            </a:r>
          </a:p>
          <a:p>
            <a:r>
              <a:rPr lang="en-US" b="0" dirty="0"/>
              <a:t>[4] 11-24/1780, further-discussion-on-amp-</a:t>
            </a:r>
            <a:r>
              <a:rPr lang="en-US" b="0" dirty="0" err="1"/>
              <a:t>ppdu</a:t>
            </a:r>
            <a:r>
              <a:rPr lang="en-US" b="0" dirty="0"/>
              <a:t>-design</a:t>
            </a:r>
          </a:p>
          <a:p>
            <a:r>
              <a:rPr lang="en-US" b="0" dirty="0"/>
              <a:t>[5] 11-24/1802, </a:t>
            </a:r>
            <a:r>
              <a:rPr lang="en-US" b="0" dirty="0" err="1"/>
              <a:t>ook</a:t>
            </a:r>
            <a:r>
              <a:rPr lang="en-US" b="0" dirty="0"/>
              <a:t>-generation-for-amp-dl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E24862-E7CE-219A-BA13-86400622B33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2EEEF-809E-B007-8CD4-BBE985785E6A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/>
              <a:t>Rui Cao (NXP), and etc.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A827AB8-9757-2121-EC41-050A6E3DB8B5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March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5401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8ABF8-C14C-ABCE-CED1-AD1B6C0F1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94F37-6112-C7A0-A9A5-FCEDDF9707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agree to add the following to 11bp SFD?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SYNC, Data field and Excitation field of 11bp DL PPDU use OFDM symbol as carrier signal for OOK modulation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BA641-7428-A197-371D-BD7AA2DF3F2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769F6-9DCB-B7C2-176F-78B7BFE783C9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/>
              <a:t>Rui Cao (NXP), and etc.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5A3FC1C-81B5-7366-3A16-72A1171BA187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March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4773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41A90-1CEE-0832-4D82-75B5E1C0B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1CB9C-D50E-1D51-5AC3-4DB5BFA18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agree to add the following to 11bp SFD?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AMP portion of the AMP Downlink PPDU is defined as the repetition of a predefined 4us OFDM symbol with random phase applied to each OFDM symbol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8ADE76-2F49-3FEC-AC99-7DE3D880B13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CA2570-3C97-FB08-95EE-23823551B23A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/>
              <a:t>Rui Cao (NXP), and etc.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2F861E3-2D65-5DAB-4B94-98E6FC3C9C42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March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89523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41A90-1CEE-0832-4D82-75B5E1C0B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1CB9C-D50E-1D51-5AC3-4DB5BFA18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agree to add the following to 11bp SFD?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predefined 4us OFDM symbol is generated by performing 64-point IFFT of the LLTF sequence and pre-append the last 0.8us waveform as the cyclic prefix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8ADE76-2F49-3FEC-AC99-7DE3D880B13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CA2570-3C97-FB08-95EE-23823551B23A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/>
              <a:t>Rui Cao (NXP), and etc.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2F861E3-2D65-5DAB-4B94-98E6FC3C9C42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March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9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41A90-1CEE-0832-4D82-75B5E1C0B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1CB9C-D50E-1D51-5AC3-4DB5BFA18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agree to add the following to 11bp SFD?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per-symbol random phase applies to each base OFDM symbol is generated the same as the pseudo-random sequence used for data scrambling. 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8ADE76-2F49-3FEC-AC99-7DE3D880B13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CA2570-3C97-FB08-95EE-23823551B23A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/>
              <a:t>Rui Cao (NXP), and etc.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385EDE8-66AB-C3FF-CAB2-DAB2A34B40CC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March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2074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05F6A-EAF8-CA72-9620-9B75D5D50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BAFA5-5452-0265-8DBA-60DD765AA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8153400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 Jan. meeting, the group agreed to define OFDM preamble for AMP DL PPDU [1]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How to define the carrier waveform for OOK modulation for both DL and backscattering?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CW vs DSSS vs OFDM [2,3,4,5]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Question on the need for DSSS preamble?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ED84B1-4FEA-D982-5C9F-9232781C294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1B192-788A-D71D-6167-5F66E25EF79D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/>
              <a:t>Rui Cao (NXP), and etc.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A2D22E6-4AA8-6A0B-D731-0C6E469B0876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March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60663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9EB70-CF86-8002-B047-35994F491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234E8-19D3-34E5-9DCD-FC2D7AFA8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E4307F-9187-0372-6BEE-0121A3C6398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AF76A-8B7E-CF7A-5966-2372AA85A447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/>
              <a:t>Rui Cao (NXP), and etc.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21569AD-8ECE-4BE6-9F74-BF71ED6478B5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March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20746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416C2-3264-89B3-BCFD-B9E873A6A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Carrier Signal Spectrum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E0097-082B-6772-0DE4-3D0B76357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6256E8-8F4F-8F8F-5EF7-D396E9CACDD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1D205D-2B41-0CC2-28E8-682D18F82DD8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/>
              <a:t>Rui Cao (NXP), and etc.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545D4BB-0985-AF96-AD99-3448CB17293C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March 2025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7CED6CE-23CC-BEEE-696C-A8D76AA4E7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691" b="9232"/>
          <a:stretch/>
        </p:blipFill>
        <p:spPr>
          <a:xfrm>
            <a:off x="462978" y="3037918"/>
            <a:ext cx="2826984" cy="17526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831DFC41-9574-55C8-DF09-1E3F2DA037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8692" b="9241"/>
          <a:stretch/>
        </p:blipFill>
        <p:spPr>
          <a:xfrm>
            <a:off x="5955392" y="2969819"/>
            <a:ext cx="2827338" cy="17526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D351D6C1-0E80-0C37-EF3E-E69465E935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18692" b="9241"/>
          <a:stretch/>
        </p:blipFill>
        <p:spPr>
          <a:xfrm>
            <a:off x="3128054" y="2969819"/>
            <a:ext cx="2827338" cy="1752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6C81FA2-490B-078C-3BE0-9EB4EB207EB3}"/>
              </a:ext>
            </a:extLst>
          </p:cNvPr>
          <p:cNvSpPr txBox="1"/>
          <p:nvPr/>
        </p:nvSpPr>
        <p:spPr>
          <a:xfrm>
            <a:off x="775032" y="2762393"/>
            <a:ext cx="249033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CW (1 MHz)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7FD01D-9C09-9A88-32FB-313860AC9748}"/>
              </a:ext>
            </a:extLst>
          </p:cNvPr>
          <p:cNvSpPr txBox="1"/>
          <p:nvPr/>
        </p:nvSpPr>
        <p:spPr>
          <a:xfrm>
            <a:off x="3428426" y="2647299"/>
            <a:ext cx="249033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OFDM (20 MHz)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9B5601-1769-D4E2-2D7A-46D6378DDA19}"/>
              </a:ext>
            </a:extLst>
          </p:cNvPr>
          <p:cNvSpPr txBox="1"/>
          <p:nvPr/>
        </p:nvSpPr>
        <p:spPr>
          <a:xfrm>
            <a:off x="6244879" y="2695880"/>
            <a:ext cx="249033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DSSS (22 MHz)</a:t>
            </a:r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9208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2B9FF-3DE1-217A-97B3-72842F3E8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Reader Performance: distance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48B9E-E6CE-69F6-4CD3-DE6644BEB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F17FC2-9A8B-C653-2751-A8F4B03BCBF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D1D09-E5EE-0CFA-6D8F-58B86C75E608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/>
              <a:t>Rui Cao (NXP), and etc.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AA360A8-8687-03A5-3FF4-3EA26ED4208E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March 2025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DEEC994-C1A1-B7F0-08C9-482AFD0C0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34833"/>
            <a:ext cx="4945802" cy="37093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D212F77-9F8C-DE3D-4037-6FABEEDD3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4988" y="1956753"/>
            <a:ext cx="4945802" cy="370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1901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3A07A-62FC-52F1-9089-577B1C41E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Tx Spectrum Analysis with 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9844E-E8D7-3803-DB97-BB8D08DA66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B33272-3B2E-9F0C-1D3A-0EAC3D1B299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940C3-8F21-AC0C-BFF8-E847C492FE53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/>
              <a:t>Rui Cao (NXP), and etc.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445BCAD-78D8-A76A-B8B1-C301580D9AA8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March 2025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2817E3-DD65-DFE6-F954-4E2322A98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159" y="1878992"/>
            <a:ext cx="6608093" cy="429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223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A3CE8-96E1-0F89-7DBD-7ABF7C78F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0813" cy="1065213"/>
          </a:xfrm>
        </p:spPr>
        <p:txBody>
          <a:bodyPr/>
          <a:lstStyle/>
          <a:p>
            <a:r>
              <a:rPr lang="en-US" dirty="0"/>
              <a:t>Recap: DL PPDU for Backscattering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DE492-6865-DA60-42C1-BC1919943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527" y="2743200"/>
            <a:ext cx="7770812" cy="378142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DL PPDU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802.11 preamble + SYNC + AMP data + Excitation + more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SIG field TBD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OFDM preamble: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L-STF, L-LTF, L-SIG, RL-SIG, U-SIG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OOK is defined as the modulation for AMP SYNC, Data and backscattering (on Excitation field(s))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DL data rate: 250kbps (2us ON and 2us OFF)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UL data rates: 250kbps and 1mbps (0.5us ON and 0.5us OFF)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CE6FB1-31E9-8F22-C3AF-BC9AADB235C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067AF5-8C50-F6B8-DC93-56EE0852A11F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 dirty="0"/>
              <a:t>Rui Cao (NXP), and etc.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26266FA-9FEA-C324-C649-47468DE0D1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6942632"/>
              </p:ext>
            </p:extLst>
          </p:nvPr>
        </p:nvGraphicFramePr>
        <p:xfrm>
          <a:off x="762000" y="1828800"/>
          <a:ext cx="7614663" cy="6302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269384658"/>
                    </a:ext>
                  </a:extLst>
                </a:gridCol>
                <a:gridCol w="986853">
                  <a:extLst>
                    <a:ext uri="{9D8B030D-6E8A-4147-A177-3AD203B41FA5}">
                      <a16:colId xmlns:a16="http://schemas.microsoft.com/office/drawing/2014/main" val="2766016103"/>
                    </a:ext>
                  </a:extLst>
                </a:gridCol>
                <a:gridCol w="2289747">
                  <a:extLst>
                    <a:ext uri="{9D8B030D-6E8A-4147-A177-3AD203B41FA5}">
                      <a16:colId xmlns:a16="http://schemas.microsoft.com/office/drawing/2014/main" val="3617089819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151493801"/>
                    </a:ext>
                  </a:extLst>
                </a:gridCol>
                <a:gridCol w="832863">
                  <a:extLst>
                    <a:ext uri="{9D8B030D-6E8A-4147-A177-3AD203B41FA5}">
                      <a16:colId xmlns:a16="http://schemas.microsoft.com/office/drawing/2014/main" val="1854785430"/>
                    </a:ext>
                  </a:extLst>
                </a:gridCol>
              </a:tblGrid>
              <a:tr h="63023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802.11 Preamble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AMP SYNC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AMP Data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Excitation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8178435"/>
                  </a:ext>
                </a:extLst>
              </a:tr>
            </a:tbl>
          </a:graphicData>
        </a:graphic>
      </p:graphicFrame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C2B4B6B-78F3-83B7-4B7E-98AC6CAFCCDE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March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4404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A3CE8-96E1-0F89-7DBD-7ABF7C78F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0813" cy="1065213"/>
          </a:xfrm>
        </p:spPr>
        <p:txBody>
          <a:bodyPr/>
          <a:lstStyle/>
          <a:p>
            <a:r>
              <a:rPr lang="en-US" dirty="0"/>
              <a:t>Carrier Waveform Considerations (1/3)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DE492-6865-DA60-42C1-BC1919943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662" y="1674813"/>
            <a:ext cx="8220074" cy="485629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Format uniformity for DL PPDU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OFDM preamble </a:t>
            </a:r>
            <a:r>
              <a:rPr lang="en-US" dirty="0">
                <a:sym typeface="Wingdings" panose="05000000000000000000" pitchFamily="2" charset="2"/>
              </a:rPr>
              <a:t> OFDM carrier waveform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DSSS preamble </a:t>
            </a:r>
            <a:r>
              <a:rPr lang="en-US" dirty="0">
                <a:sym typeface="Wingdings" panose="05000000000000000000" pitchFamily="2" charset="2"/>
              </a:rPr>
              <a:t> DSSS carrier waveform</a:t>
            </a:r>
          </a:p>
          <a:p>
            <a:pPr marL="739775" lvl="1" indent="-282575">
              <a:buFont typeface="Arial" panose="020B0604020202020204" pitchFamily="34" charset="0"/>
              <a:buChar char="•"/>
            </a:pPr>
            <a:r>
              <a:rPr lang="en-US" dirty="0"/>
              <a:t>Mixed format is not preferred unless necessary: Easy to implement at WiFi Reader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Repeated carrier waveform is preferred for OOK modulation in backscattering operation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Easier for Tx implementation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Automatically serve as reference symbol for leakage estimation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CE6FB1-31E9-8F22-C3AF-BC9AADB235C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067AF5-8C50-F6B8-DC93-56EE0852A11F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 dirty="0"/>
              <a:t>Rui Cao (NXP), and etc.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8256C0D-2414-CCB1-FAD0-AC4CA161CA0E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March 2025</a:t>
            </a:r>
            <a:endParaRPr lang="en-GB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5EBE211-C629-52AD-DD89-4D6C75B2C6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576553"/>
              </p:ext>
            </p:extLst>
          </p:nvPr>
        </p:nvGraphicFramePr>
        <p:xfrm>
          <a:off x="819253" y="5407025"/>
          <a:ext cx="7589290" cy="6302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7489">
                  <a:extLst>
                    <a:ext uri="{9D8B030D-6E8A-4147-A177-3AD203B41FA5}">
                      <a16:colId xmlns:a16="http://schemas.microsoft.com/office/drawing/2014/main" val="3617089819"/>
                    </a:ext>
                  </a:extLst>
                </a:gridCol>
                <a:gridCol w="671400">
                  <a:extLst>
                    <a:ext uri="{9D8B030D-6E8A-4147-A177-3AD203B41FA5}">
                      <a16:colId xmlns:a16="http://schemas.microsoft.com/office/drawing/2014/main" val="1720043762"/>
                    </a:ext>
                  </a:extLst>
                </a:gridCol>
                <a:gridCol w="987489">
                  <a:extLst>
                    <a:ext uri="{9D8B030D-6E8A-4147-A177-3AD203B41FA5}">
                      <a16:colId xmlns:a16="http://schemas.microsoft.com/office/drawing/2014/main" val="2987392562"/>
                    </a:ext>
                  </a:extLst>
                </a:gridCol>
                <a:gridCol w="994093">
                  <a:extLst>
                    <a:ext uri="{9D8B030D-6E8A-4147-A177-3AD203B41FA5}">
                      <a16:colId xmlns:a16="http://schemas.microsoft.com/office/drawing/2014/main" val="151493801"/>
                    </a:ext>
                  </a:extLst>
                </a:gridCol>
                <a:gridCol w="994093">
                  <a:extLst>
                    <a:ext uri="{9D8B030D-6E8A-4147-A177-3AD203B41FA5}">
                      <a16:colId xmlns:a16="http://schemas.microsoft.com/office/drawing/2014/main" val="1854785430"/>
                    </a:ext>
                  </a:extLst>
                </a:gridCol>
                <a:gridCol w="1002030">
                  <a:extLst>
                    <a:ext uri="{9D8B030D-6E8A-4147-A177-3AD203B41FA5}">
                      <a16:colId xmlns:a16="http://schemas.microsoft.com/office/drawing/2014/main" val="2125359084"/>
                    </a:ext>
                  </a:extLst>
                </a:gridCol>
                <a:gridCol w="793581">
                  <a:extLst>
                    <a:ext uri="{9D8B030D-6E8A-4147-A177-3AD203B41FA5}">
                      <a16:colId xmlns:a16="http://schemas.microsoft.com/office/drawing/2014/main" val="2818164112"/>
                    </a:ext>
                  </a:extLst>
                </a:gridCol>
                <a:gridCol w="1159115">
                  <a:extLst>
                    <a:ext uri="{9D8B030D-6E8A-4147-A177-3AD203B41FA5}">
                      <a16:colId xmlns:a16="http://schemas.microsoft.com/office/drawing/2014/main" val="30339083"/>
                    </a:ext>
                  </a:extLst>
                </a:gridCol>
              </a:tblGrid>
              <a:tr h="63023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AMP Data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Vert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Vert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AMP Data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Vert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Reference </a:t>
                      </a:r>
                    </a:p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Symbol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Reference </a:t>
                      </a:r>
                    </a:p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Symbol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Excitation </a:t>
                      </a:r>
                    </a:p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Symbol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Excitation symbol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1784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7425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0251B252-8A33-171D-14D5-31CB6F9886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855006"/>
              </p:ext>
            </p:extLst>
          </p:nvPr>
        </p:nvGraphicFramePr>
        <p:xfrm>
          <a:off x="847928" y="5672554"/>
          <a:ext cx="7391400" cy="575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>
                  <a:extLst>
                    <a:ext uri="{9D8B030D-6E8A-4147-A177-3AD203B41FA5}">
                      <a16:colId xmlns:a16="http://schemas.microsoft.com/office/drawing/2014/main" val="151493801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1591277704"/>
                    </a:ext>
                  </a:extLst>
                </a:gridCol>
              </a:tblGrid>
              <a:tr h="575846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17843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5AFCF7A-66E6-C240-AA76-00304A3398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761402"/>
              </p:ext>
            </p:extLst>
          </p:nvPr>
        </p:nvGraphicFramePr>
        <p:xfrm>
          <a:off x="838200" y="4191000"/>
          <a:ext cx="7391400" cy="575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>
                  <a:extLst>
                    <a:ext uri="{9D8B030D-6E8A-4147-A177-3AD203B41FA5}">
                      <a16:colId xmlns:a16="http://schemas.microsoft.com/office/drawing/2014/main" val="151493801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1591277704"/>
                    </a:ext>
                  </a:extLst>
                </a:gridCol>
              </a:tblGrid>
              <a:tr h="575846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178435"/>
                  </a:ext>
                </a:extLst>
              </a:tr>
            </a:tbl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DE492-6865-DA60-42C1-BC1919943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912" y="1615828"/>
            <a:ext cx="8142288" cy="478497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Lower PAPR for carrier symbol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Higher Tx power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Backscattering Rx: less AGC backoff</a:t>
            </a:r>
            <a:r>
              <a:rPr lang="en-US" dirty="0">
                <a:sym typeface="Wingdings" panose="05000000000000000000" pitchFamily="2" charset="2"/>
              </a:rPr>
              <a:t>  longer range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Small variation in “ON” chip energy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250Kbps: 2us “ON”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1Mbps: 0.5us “ON”</a:t>
            </a:r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457200" lvl="1" indent="0"/>
            <a:endParaRPr lang="en-US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FFB39A0-BDC6-0EEF-8F21-34C4C673FB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541507"/>
              </p:ext>
            </p:extLst>
          </p:nvPr>
        </p:nvGraphicFramePr>
        <p:xfrm>
          <a:off x="4584480" y="4251929"/>
          <a:ext cx="3637016" cy="457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8508">
                  <a:extLst>
                    <a:ext uri="{9D8B030D-6E8A-4147-A177-3AD203B41FA5}">
                      <a16:colId xmlns:a16="http://schemas.microsoft.com/office/drawing/2014/main" val="151493801"/>
                    </a:ext>
                  </a:extLst>
                </a:gridCol>
                <a:gridCol w="1818508">
                  <a:extLst>
                    <a:ext uri="{9D8B030D-6E8A-4147-A177-3AD203B41FA5}">
                      <a16:colId xmlns:a16="http://schemas.microsoft.com/office/drawing/2014/main" val="1854785430"/>
                    </a:ext>
                  </a:extLst>
                </a:gridCol>
              </a:tblGrid>
              <a:tr h="45720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2us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2us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8178435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23A3CE8-96E1-0F89-7DBD-7ABF7C78F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0813" cy="1065213"/>
          </a:xfrm>
        </p:spPr>
        <p:txBody>
          <a:bodyPr/>
          <a:lstStyle/>
          <a:p>
            <a:r>
              <a:rPr lang="en-US" dirty="0"/>
              <a:t>Carrier Waveform Considerations (2/3)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CE6FB1-31E9-8F22-C3AF-BC9AADB235C2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344988" y="6477000"/>
            <a:ext cx="528637" cy="363537"/>
          </a:xfrm>
        </p:spPr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067AF5-8C50-F6B8-DC93-56EE0852A11F}"/>
              </a:ext>
            </a:extLst>
          </p:cNvPr>
          <p:cNvSpPr>
            <a:spLocks noGrp="1"/>
          </p:cNvSpPr>
          <p:nvPr>
            <p:ph type="ftr" idx="13"/>
          </p:nvPr>
        </p:nvSpPr>
        <p:spPr>
          <a:xfrm>
            <a:off x="5357818" y="6477000"/>
            <a:ext cx="3184520" cy="180975"/>
          </a:xfrm>
        </p:spPr>
        <p:txBody>
          <a:bodyPr/>
          <a:lstStyle/>
          <a:p>
            <a:r>
              <a:rPr lang="en-GB" dirty="0"/>
              <a:t>Rui Cao (NXP), and etc.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8256C0D-2414-CCB1-FAD0-AC4CA161CA0E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March 2025</a:t>
            </a:r>
            <a:endParaRPr lang="en-GB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4339B66-65C0-7486-3CE7-63D3C50E06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9087394"/>
              </p:ext>
            </p:extLst>
          </p:nvPr>
        </p:nvGraphicFramePr>
        <p:xfrm>
          <a:off x="890242" y="4252089"/>
          <a:ext cx="3637016" cy="457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8508">
                  <a:extLst>
                    <a:ext uri="{9D8B030D-6E8A-4147-A177-3AD203B41FA5}">
                      <a16:colId xmlns:a16="http://schemas.microsoft.com/office/drawing/2014/main" val="151493801"/>
                    </a:ext>
                  </a:extLst>
                </a:gridCol>
                <a:gridCol w="1818508">
                  <a:extLst>
                    <a:ext uri="{9D8B030D-6E8A-4147-A177-3AD203B41FA5}">
                      <a16:colId xmlns:a16="http://schemas.microsoft.com/office/drawing/2014/main" val="1854785430"/>
                    </a:ext>
                  </a:extLst>
                </a:gridCol>
              </a:tblGrid>
              <a:tr h="45720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2us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2us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8178435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AB7C6CD0-6C32-FBDD-7CA2-41735DE827BB}"/>
              </a:ext>
            </a:extLst>
          </p:cNvPr>
          <p:cNvSpPr txBox="1"/>
          <p:nvPr/>
        </p:nvSpPr>
        <p:spPr>
          <a:xfrm>
            <a:off x="5531140" y="3520820"/>
            <a:ext cx="1905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0" dirty="0">
                <a:solidFill>
                  <a:schemeClr val="tx1"/>
                </a:solidFill>
              </a:rPr>
              <a:t>Carrier Symbol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7AED5E0F-D964-74DB-256D-D752E856E3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802263"/>
              </p:ext>
            </p:extLst>
          </p:nvPr>
        </p:nvGraphicFramePr>
        <p:xfrm>
          <a:off x="1295400" y="5715063"/>
          <a:ext cx="3595334" cy="494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092">
                  <a:extLst>
                    <a:ext uri="{9D8B030D-6E8A-4147-A177-3AD203B41FA5}">
                      <a16:colId xmlns:a16="http://schemas.microsoft.com/office/drawing/2014/main" val="151493801"/>
                    </a:ext>
                  </a:extLst>
                </a:gridCol>
                <a:gridCol w="445092">
                  <a:extLst>
                    <a:ext uri="{9D8B030D-6E8A-4147-A177-3AD203B41FA5}">
                      <a16:colId xmlns:a16="http://schemas.microsoft.com/office/drawing/2014/main" val="1854785430"/>
                    </a:ext>
                  </a:extLst>
                </a:gridCol>
                <a:gridCol w="445092">
                  <a:extLst>
                    <a:ext uri="{9D8B030D-6E8A-4147-A177-3AD203B41FA5}">
                      <a16:colId xmlns:a16="http://schemas.microsoft.com/office/drawing/2014/main" val="3299911833"/>
                    </a:ext>
                  </a:extLst>
                </a:gridCol>
                <a:gridCol w="445092">
                  <a:extLst>
                    <a:ext uri="{9D8B030D-6E8A-4147-A177-3AD203B41FA5}">
                      <a16:colId xmlns:a16="http://schemas.microsoft.com/office/drawing/2014/main" val="3199511988"/>
                    </a:ext>
                  </a:extLst>
                </a:gridCol>
                <a:gridCol w="445092">
                  <a:extLst>
                    <a:ext uri="{9D8B030D-6E8A-4147-A177-3AD203B41FA5}">
                      <a16:colId xmlns:a16="http://schemas.microsoft.com/office/drawing/2014/main" val="196493222"/>
                    </a:ext>
                  </a:extLst>
                </a:gridCol>
                <a:gridCol w="445092">
                  <a:extLst>
                    <a:ext uri="{9D8B030D-6E8A-4147-A177-3AD203B41FA5}">
                      <a16:colId xmlns:a16="http://schemas.microsoft.com/office/drawing/2014/main" val="2702928747"/>
                    </a:ext>
                  </a:extLst>
                </a:gridCol>
                <a:gridCol w="445092">
                  <a:extLst>
                    <a:ext uri="{9D8B030D-6E8A-4147-A177-3AD203B41FA5}">
                      <a16:colId xmlns:a16="http://schemas.microsoft.com/office/drawing/2014/main" val="471183314"/>
                    </a:ext>
                  </a:extLst>
                </a:gridCol>
                <a:gridCol w="479690">
                  <a:extLst>
                    <a:ext uri="{9D8B030D-6E8A-4147-A177-3AD203B41FA5}">
                      <a16:colId xmlns:a16="http://schemas.microsoft.com/office/drawing/2014/main" val="2539988221"/>
                    </a:ext>
                  </a:extLst>
                </a:gridCol>
              </a:tblGrid>
              <a:tr h="49498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0.5</a:t>
                      </a:r>
                    </a:p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us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0.5</a:t>
                      </a:r>
                    </a:p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us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0.5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us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0.5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us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0.5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us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0.5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us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0.5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us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0.5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us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8178435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C1103D81-31BE-F66E-AA58-A6C79196CA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277405"/>
              </p:ext>
            </p:extLst>
          </p:nvPr>
        </p:nvGraphicFramePr>
        <p:xfrm>
          <a:off x="838200" y="4910554"/>
          <a:ext cx="7391400" cy="575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>
                  <a:extLst>
                    <a:ext uri="{9D8B030D-6E8A-4147-A177-3AD203B41FA5}">
                      <a16:colId xmlns:a16="http://schemas.microsoft.com/office/drawing/2014/main" val="151493801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1591277704"/>
                    </a:ext>
                  </a:extLst>
                </a:gridCol>
              </a:tblGrid>
              <a:tr h="575846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178435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E0CA39A7-06D1-F75E-94D1-B4F53E8ADB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079115"/>
              </p:ext>
            </p:extLst>
          </p:nvPr>
        </p:nvGraphicFramePr>
        <p:xfrm>
          <a:off x="4973584" y="4930011"/>
          <a:ext cx="3637016" cy="5375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8508">
                  <a:extLst>
                    <a:ext uri="{9D8B030D-6E8A-4147-A177-3AD203B41FA5}">
                      <a16:colId xmlns:a16="http://schemas.microsoft.com/office/drawing/2014/main" val="151493801"/>
                    </a:ext>
                  </a:extLst>
                </a:gridCol>
                <a:gridCol w="1818508">
                  <a:extLst>
                    <a:ext uri="{9D8B030D-6E8A-4147-A177-3AD203B41FA5}">
                      <a16:colId xmlns:a16="http://schemas.microsoft.com/office/drawing/2014/main" val="1854785430"/>
                    </a:ext>
                  </a:extLst>
                </a:gridCol>
              </a:tblGrid>
              <a:tr h="537586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2us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2us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8178435"/>
                  </a:ext>
                </a:extLst>
              </a:tr>
            </a:tbl>
          </a:graphicData>
        </a:graphic>
      </p:graphicFrame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D8FB719E-9DC6-2764-3705-9136D3E107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4587629"/>
              </p:ext>
            </p:extLst>
          </p:nvPr>
        </p:nvGraphicFramePr>
        <p:xfrm>
          <a:off x="1347442" y="4930171"/>
          <a:ext cx="3637016" cy="5375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8508">
                  <a:extLst>
                    <a:ext uri="{9D8B030D-6E8A-4147-A177-3AD203B41FA5}">
                      <a16:colId xmlns:a16="http://schemas.microsoft.com/office/drawing/2014/main" val="151493801"/>
                    </a:ext>
                  </a:extLst>
                </a:gridCol>
                <a:gridCol w="1818508">
                  <a:extLst>
                    <a:ext uri="{9D8B030D-6E8A-4147-A177-3AD203B41FA5}">
                      <a16:colId xmlns:a16="http://schemas.microsoft.com/office/drawing/2014/main" val="1854785430"/>
                    </a:ext>
                  </a:extLst>
                </a:gridCol>
              </a:tblGrid>
              <a:tr h="537586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2us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2us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8178435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3107CAD3-DD04-7DB3-8B2D-71AC303F22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6901477"/>
              </p:ext>
            </p:extLst>
          </p:nvPr>
        </p:nvGraphicFramePr>
        <p:xfrm>
          <a:off x="4876800" y="5715000"/>
          <a:ext cx="3595334" cy="494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092">
                  <a:extLst>
                    <a:ext uri="{9D8B030D-6E8A-4147-A177-3AD203B41FA5}">
                      <a16:colId xmlns:a16="http://schemas.microsoft.com/office/drawing/2014/main" val="151493801"/>
                    </a:ext>
                  </a:extLst>
                </a:gridCol>
                <a:gridCol w="445092">
                  <a:extLst>
                    <a:ext uri="{9D8B030D-6E8A-4147-A177-3AD203B41FA5}">
                      <a16:colId xmlns:a16="http://schemas.microsoft.com/office/drawing/2014/main" val="1854785430"/>
                    </a:ext>
                  </a:extLst>
                </a:gridCol>
                <a:gridCol w="445092">
                  <a:extLst>
                    <a:ext uri="{9D8B030D-6E8A-4147-A177-3AD203B41FA5}">
                      <a16:colId xmlns:a16="http://schemas.microsoft.com/office/drawing/2014/main" val="3299911833"/>
                    </a:ext>
                  </a:extLst>
                </a:gridCol>
                <a:gridCol w="445092">
                  <a:extLst>
                    <a:ext uri="{9D8B030D-6E8A-4147-A177-3AD203B41FA5}">
                      <a16:colId xmlns:a16="http://schemas.microsoft.com/office/drawing/2014/main" val="3199511988"/>
                    </a:ext>
                  </a:extLst>
                </a:gridCol>
                <a:gridCol w="445092">
                  <a:extLst>
                    <a:ext uri="{9D8B030D-6E8A-4147-A177-3AD203B41FA5}">
                      <a16:colId xmlns:a16="http://schemas.microsoft.com/office/drawing/2014/main" val="196493222"/>
                    </a:ext>
                  </a:extLst>
                </a:gridCol>
                <a:gridCol w="445092">
                  <a:extLst>
                    <a:ext uri="{9D8B030D-6E8A-4147-A177-3AD203B41FA5}">
                      <a16:colId xmlns:a16="http://schemas.microsoft.com/office/drawing/2014/main" val="2702928747"/>
                    </a:ext>
                  </a:extLst>
                </a:gridCol>
                <a:gridCol w="445092">
                  <a:extLst>
                    <a:ext uri="{9D8B030D-6E8A-4147-A177-3AD203B41FA5}">
                      <a16:colId xmlns:a16="http://schemas.microsoft.com/office/drawing/2014/main" val="471183314"/>
                    </a:ext>
                  </a:extLst>
                </a:gridCol>
                <a:gridCol w="479690">
                  <a:extLst>
                    <a:ext uri="{9D8B030D-6E8A-4147-A177-3AD203B41FA5}">
                      <a16:colId xmlns:a16="http://schemas.microsoft.com/office/drawing/2014/main" val="2539988221"/>
                    </a:ext>
                  </a:extLst>
                </a:gridCol>
              </a:tblGrid>
              <a:tr h="494980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0.5</a:t>
                      </a:r>
                    </a:p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us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0.5</a:t>
                      </a:r>
                    </a:p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us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0.5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us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0.5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us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0.5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us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0.5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us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0.5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us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0.5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us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8178435"/>
                  </a:ext>
                </a:extLst>
              </a:tr>
            </a:tbl>
          </a:graphicData>
        </a:graphic>
      </p:graphicFrame>
      <p:sp>
        <p:nvSpPr>
          <p:cNvPr id="35" name="Left Brace 34">
            <a:extLst>
              <a:ext uri="{FF2B5EF4-FFF2-40B4-BE49-F238E27FC236}">
                <a16:creationId xmlns:a16="http://schemas.microsoft.com/office/drawing/2014/main" id="{0CD62C09-883F-7E6C-2907-5D9348B0414A}"/>
              </a:ext>
            </a:extLst>
          </p:cNvPr>
          <p:cNvSpPr/>
          <p:nvPr/>
        </p:nvSpPr>
        <p:spPr bwMode="auto">
          <a:xfrm rot="5400000">
            <a:off x="6241815" y="2184573"/>
            <a:ext cx="338552" cy="3637017"/>
          </a:xfrm>
          <a:prstGeom prst="leftBrace">
            <a:avLst>
              <a:gd name="adj1" fmla="val 81738"/>
              <a:gd name="adj2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8C69A1C-D619-672F-02FD-584A9B1BA52D}"/>
              </a:ext>
            </a:extLst>
          </p:cNvPr>
          <p:cNvSpPr txBox="1"/>
          <p:nvPr/>
        </p:nvSpPr>
        <p:spPr>
          <a:xfrm>
            <a:off x="125342" y="4280118"/>
            <a:ext cx="78615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0" dirty="0">
                <a:solidFill>
                  <a:schemeClr val="tx1"/>
                </a:solidFill>
              </a:rPr>
              <a:t>DL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r>
              <a:rPr lang="en-US" sz="1600" b="0" dirty="0">
                <a:solidFill>
                  <a:schemeClr val="tx1"/>
                </a:solidFill>
              </a:rPr>
              <a:t>UL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r>
              <a:rPr lang="en-US" sz="1600" b="0" dirty="0">
                <a:solidFill>
                  <a:schemeClr val="tx1"/>
                </a:solidFill>
              </a:rPr>
              <a:t>UL</a:t>
            </a:r>
          </a:p>
        </p:txBody>
      </p:sp>
    </p:spTree>
    <p:extLst>
      <p:ext uri="{BB962C8B-B14F-4D97-AF65-F5344CB8AC3E}">
        <p14:creationId xmlns:p14="http://schemas.microsoft.com/office/powerpoint/2010/main" val="2397457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A3CE8-96E1-0F89-7DBD-7ABF7C78F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0813" cy="1065213"/>
          </a:xfrm>
        </p:spPr>
        <p:txBody>
          <a:bodyPr/>
          <a:lstStyle/>
          <a:p>
            <a:r>
              <a:rPr lang="en-US" dirty="0"/>
              <a:t>Carrier Waveform Considerations (3/3)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DE492-6865-DA60-42C1-BC1919943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526" y="1524000"/>
            <a:ext cx="8067674" cy="500062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Low PAPR waveform candidates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Single-tone CW: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Tx power limitation in some regions </a:t>
            </a:r>
            <a:r>
              <a:rPr lang="en-US" dirty="0">
                <a:sym typeface="Wingdings" panose="05000000000000000000" pitchFamily="2" charset="2"/>
              </a:rPr>
              <a:t> &gt;10MHz BW was agreed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DSSS waveform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Single carrier waveform</a:t>
            </a:r>
            <a:r>
              <a:rPr lang="en-US"/>
              <a:t>, 2~3dB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OFDM waveform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STF symbol (~2dB): may cause legacy WiFi devices to false detect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LTF symbol (~3dB): preferred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Newly optimized symbol: flexible BW, non-BPSK signal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Added complexity with limited benefits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CE6FB1-31E9-8F22-C3AF-BC9AADB235C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067AF5-8C50-F6B8-DC93-56EE0852A11F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 dirty="0"/>
              <a:t>Rui Cao (NXP), and etc.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8256C0D-2414-CCB1-FAD0-AC4CA161CA0E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March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2468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A3CE8-96E1-0F89-7DBD-7ABF7C78F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0813" cy="1065213"/>
          </a:xfrm>
        </p:spPr>
        <p:txBody>
          <a:bodyPr/>
          <a:lstStyle/>
          <a:p>
            <a:r>
              <a:rPr lang="en-US" dirty="0"/>
              <a:t>Carrier Waveform Comparison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DE492-6865-DA60-42C1-BC1919943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662" y="1674813"/>
            <a:ext cx="8220074" cy="485629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Single-tone vs OFDM vs DSSS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LTF is used as the OFDM base symbol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“ON” energy variation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DL Tag Rx performance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UL backscattering Reader performance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CE6FB1-31E9-8F22-C3AF-BC9AADB235C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067AF5-8C50-F6B8-DC93-56EE0852A11F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 dirty="0"/>
              <a:t>Rui Cao (NXP), and etc.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8256C0D-2414-CCB1-FAD0-AC4CA161CA0E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March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6941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0ACA6-5840-180C-BADF-8A632AB1A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“ON” Energy Variation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4C57A-3AE3-9284-0F80-A1E469E1A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34" y="5531102"/>
            <a:ext cx="3733772" cy="82948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b="0" dirty="0"/>
              <a:t>2us boundary:  [0.06,  -0.06] dB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0" dirty="0"/>
              <a:t>Full swing: ~0.5dB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A5FF17-148C-0AF4-1413-2F46F9C3B25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B26C80-4376-EB92-EC1C-FC54042763EF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/>
              <a:t>Rui Cao (NXP), and etc.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777D175-6E11-A076-7788-2316605B75BB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March 2025</a:t>
            </a:r>
            <a:endParaRPr lang="en-GB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689A535B-4BBE-E084-4414-439F9E303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3270" y="1601102"/>
            <a:ext cx="5086905" cy="381517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8A78B814-E26A-C559-AA7D-09C05BAD2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0228" y="1578660"/>
            <a:ext cx="5086905" cy="3815179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9DF2AD69-DD2D-C5EA-3275-50CE523585D9}"/>
              </a:ext>
            </a:extLst>
          </p:cNvPr>
          <p:cNvGrpSpPr/>
          <p:nvPr/>
        </p:nvGrpSpPr>
        <p:grpSpPr>
          <a:xfrm>
            <a:off x="518434" y="3078477"/>
            <a:ext cx="2272833" cy="769718"/>
            <a:chOff x="884549" y="3319081"/>
            <a:chExt cx="2374601" cy="796747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73194BE-651E-1129-A4CB-D9278890CCD4}"/>
                </a:ext>
              </a:extLst>
            </p:cNvPr>
            <p:cNvSpPr/>
            <p:nvPr/>
          </p:nvSpPr>
          <p:spPr bwMode="auto">
            <a:xfrm>
              <a:off x="884549" y="3319081"/>
              <a:ext cx="76200" cy="7620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4DA7ED1-8C38-9A72-7D94-17A001EBD207}"/>
                </a:ext>
              </a:extLst>
            </p:cNvPr>
            <p:cNvSpPr txBox="1"/>
            <p:nvPr/>
          </p:nvSpPr>
          <p:spPr>
            <a:xfrm>
              <a:off x="887960" y="3829102"/>
              <a:ext cx="474297" cy="28672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/>
                  </a:solidFill>
                </a:rPr>
                <a:t>0.06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524595A-CA5C-1376-B3C3-D7ED877DE35A}"/>
                </a:ext>
              </a:extLst>
            </p:cNvPr>
            <p:cNvSpPr/>
            <p:nvPr/>
          </p:nvSpPr>
          <p:spPr bwMode="auto">
            <a:xfrm>
              <a:off x="2925108" y="3954253"/>
              <a:ext cx="76200" cy="76200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2223B53-554D-CEC7-95B5-6CE640293A90}"/>
                </a:ext>
              </a:extLst>
            </p:cNvPr>
            <p:cNvSpPr txBox="1"/>
            <p:nvPr/>
          </p:nvSpPr>
          <p:spPr>
            <a:xfrm>
              <a:off x="2731259" y="3382186"/>
              <a:ext cx="527891" cy="28672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/>
                  </a:solidFill>
                </a:rPr>
                <a:t>-0.06</a:t>
              </a:r>
            </a:p>
          </p:txBody>
        </p:sp>
      </p:grp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97EB0FDD-367D-3855-7A28-F7AD3ED919C7}"/>
              </a:ext>
            </a:extLst>
          </p:cNvPr>
          <p:cNvSpPr txBox="1">
            <a:spLocks/>
          </p:cNvSpPr>
          <p:nvPr/>
        </p:nvSpPr>
        <p:spPr bwMode="auto">
          <a:xfrm>
            <a:off x="4609306" y="5476217"/>
            <a:ext cx="4458494" cy="8294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600" b="0" kern="0" dirty="0"/>
              <a:t>0.5us boundary: [-0.66,  0.65, -0.08, 0.23, </a:t>
            </a:r>
          </a:p>
          <a:p>
            <a:pPr marL="0" indent="0"/>
            <a:r>
              <a:rPr lang="en-US" sz="1600" b="0" kern="0" dirty="0"/>
              <a:t>                                   -0.45, -0.16, 0.03, 0.30] dB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0" kern="0" dirty="0"/>
              <a:t>Full swing: 2.5dB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2E37004C-6551-EC0C-95C9-D6549ABF022C}"/>
              </a:ext>
            </a:extLst>
          </p:cNvPr>
          <p:cNvSpPr/>
          <p:nvPr/>
        </p:nvSpPr>
        <p:spPr bwMode="auto">
          <a:xfrm>
            <a:off x="4975860" y="4056425"/>
            <a:ext cx="72934" cy="73615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9EF8D26D-8C17-EC93-71BD-4ADC01D2E2FC}"/>
              </a:ext>
            </a:extLst>
          </p:cNvPr>
          <p:cNvSpPr/>
          <p:nvPr/>
        </p:nvSpPr>
        <p:spPr bwMode="auto">
          <a:xfrm>
            <a:off x="5486400" y="2667000"/>
            <a:ext cx="72934" cy="73615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1D5450E4-82B7-3887-D928-4058C22DDC9E}"/>
              </a:ext>
            </a:extLst>
          </p:cNvPr>
          <p:cNvSpPr/>
          <p:nvPr/>
        </p:nvSpPr>
        <p:spPr bwMode="auto">
          <a:xfrm>
            <a:off x="5966460" y="3444240"/>
            <a:ext cx="72934" cy="73615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17DFE4CC-E607-72E4-E911-9C8A80B1DDC2}"/>
              </a:ext>
            </a:extLst>
          </p:cNvPr>
          <p:cNvSpPr/>
          <p:nvPr/>
        </p:nvSpPr>
        <p:spPr bwMode="auto">
          <a:xfrm>
            <a:off x="6480266" y="3124200"/>
            <a:ext cx="72934" cy="73615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B72A566A-5319-D378-76AC-A59BE5FFF014}"/>
              </a:ext>
            </a:extLst>
          </p:cNvPr>
          <p:cNvSpPr/>
          <p:nvPr/>
        </p:nvSpPr>
        <p:spPr bwMode="auto">
          <a:xfrm>
            <a:off x="6945086" y="3733800"/>
            <a:ext cx="72934" cy="73615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A5C1B54C-3683-403F-778D-00E47232901E}"/>
              </a:ext>
            </a:extLst>
          </p:cNvPr>
          <p:cNvSpPr/>
          <p:nvPr/>
        </p:nvSpPr>
        <p:spPr bwMode="auto">
          <a:xfrm>
            <a:off x="7463246" y="3505200"/>
            <a:ext cx="72934" cy="73615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1398D011-CD34-D69B-4136-4308C79F8C1A}"/>
              </a:ext>
            </a:extLst>
          </p:cNvPr>
          <p:cNvSpPr/>
          <p:nvPr/>
        </p:nvSpPr>
        <p:spPr bwMode="auto">
          <a:xfrm>
            <a:off x="7940040" y="3284220"/>
            <a:ext cx="72934" cy="73615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577B7EC5-7014-4FDF-BCCD-EC2CBAB5F6F5}"/>
              </a:ext>
            </a:extLst>
          </p:cNvPr>
          <p:cNvSpPr/>
          <p:nvPr/>
        </p:nvSpPr>
        <p:spPr bwMode="auto">
          <a:xfrm>
            <a:off x="8453846" y="3040380"/>
            <a:ext cx="72934" cy="73615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9065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858C2-5A97-3EE2-AB67-3D6F7BCD2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34987"/>
            <a:ext cx="7770813" cy="1065213"/>
          </a:xfrm>
        </p:spPr>
        <p:txBody>
          <a:bodyPr/>
          <a:lstStyle/>
          <a:p>
            <a:r>
              <a:rPr lang="en-US" dirty="0"/>
              <a:t>Tag Receive Experiment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E9027F-9511-3047-11E2-F3BBA4338F9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92EAF0-8740-1532-604C-A8CF3A282DE3}"/>
              </a:ext>
            </a:extLst>
          </p:cNvPr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rPr lang="en-GB"/>
              <a:t>Rui Cao (NXP), and etc.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7AAB3ED-58FC-A645-7890-ECF919295810}"/>
              </a:ext>
            </a:extLst>
          </p:cNvPr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/>
              <a:t>March 2025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97D661-EA0C-6C35-EBFA-411F42C55B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r="10414"/>
          <a:stretch/>
        </p:blipFill>
        <p:spPr>
          <a:xfrm>
            <a:off x="4877644" y="1676400"/>
            <a:ext cx="3870116" cy="1936552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8BFC1AB-20F0-25D8-2764-A40792BE7FE7}"/>
              </a:ext>
            </a:extLst>
          </p:cNvPr>
          <p:cNvCxnSpPr>
            <a:cxnSpLocks/>
          </p:cNvCxnSpPr>
          <p:nvPr/>
        </p:nvCxnSpPr>
        <p:spPr>
          <a:xfrm>
            <a:off x="3024630" y="3280524"/>
            <a:ext cx="6448" cy="656817"/>
          </a:xfrm>
          <a:prstGeom prst="straightConnector1">
            <a:avLst/>
          </a:prstGeom>
          <a:ln w="19050">
            <a:solidFill>
              <a:srgbClr val="1F77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01B075B-A247-B585-9ADA-8E8FD89FD9ED}"/>
              </a:ext>
            </a:extLst>
          </p:cNvPr>
          <p:cNvCxnSpPr>
            <a:cxnSpLocks/>
          </p:cNvCxnSpPr>
          <p:nvPr/>
        </p:nvCxnSpPr>
        <p:spPr>
          <a:xfrm>
            <a:off x="5403057" y="1793392"/>
            <a:ext cx="0" cy="8127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" name="Graphic 21">
            <a:extLst>
              <a:ext uri="{FF2B5EF4-FFF2-40B4-BE49-F238E27FC236}">
                <a16:creationId xmlns:a16="http://schemas.microsoft.com/office/drawing/2014/main" id="{5EC1BF20-F274-4B85-A980-F7094AF353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8561"/>
          <a:stretch/>
        </p:blipFill>
        <p:spPr>
          <a:xfrm>
            <a:off x="5321282" y="3830757"/>
            <a:ext cx="2944407" cy="215577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01702D7-B8BD-4001-A39D-FA85DAB55BBF}"/>
              </a:ext>
            </a:extLst>
          </p:cNvPr>
          <p:cNvCxnSpPr>
            <a:cxnSpLocks/>
          </p:cNvCxnSpPr>
          <p:nvPr/>
        </p:nvCxnSpPr>
        <p:spPr>
          <a:xfrm>
            <a:off x="5546042" y="1793392"/>
            <a:ext cx="0" cy="8127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29A5C60-F4BF-DD48-7122-FC32153DE3A4}"/>
              </a:ext>
            </a:extLst>
          </p:cNvPr>
          <p:cNvCxnSpPr>
            <a:cxnSpLocks/>
          </p:cNvCxnSpPr>
          <p:nvPr/>
        </p:nvCxnSpPr>
        <p:spPr>
          <a:xfrm>
            <a:off x="5678200" y="1794698"/>
            <a:ext cx="0" cy="8127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Footer Placeholder 2">
            <a:extLst>
              <a:ext uri="{FF2B5EF4-FFF2-40B4-BE49-F238E27FC236}">
                <a16:creationId xmlns:a16="http://schemas.microsoft.com/office/drawing/2014/main" id="{D5B92CF1-0BB8-4BBC-7970-C729F968AD0A}"/>
              </a:ext>
            </a:extLst>
          </p:cNvPr>
          <p:cNvSpPr txBox="1">
            <a:spLocks/>
          </p:cNvSpPr>
          <p:nvPr/>
        </p:nvSpPr>
        <p:spPr>
          <a:xfrm>
            <a:off x="5418932" y="1840345"/>
            <a:ext cx="192429" cy="152127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50" dirty="0">
                <a:solidFill>
                  <a:schemeClr val="tx1"/>
                </a:solidFill>
              </a:rPr>
              <a:t>2 µs</a:t>
            </a:r>
          </a:p>
        </p:txBody>
      </p:sp>
      <p:sp>
        <p:nvSpPr>
          <p:cNvPr id="26" name="Footer Placeholder 2">
            <a:extLst>
              <a:ext uri="{FF2B5EF4-FFF2-40B4-BE49-F238E27FC236}">
                <a16:creationId xmlns:a16="http://schemas.microsoft.com/office/drawing/2014/main" id="{963B80A1-8DB0-27E7-0D69-BCE1141CDB41}"/>
              </a:ext>
            </a:extLst>
          </p:cNvPr>
          <p:cNvSpPr txBox="1">
            <a:spLocks/>
          </p:cNvSpPr>
          <p:nvPr/>
        </p:nvSpPr>
        <p:spPr>
          <a:xfrm>
            <a:off x="5263315" y="1840345"/>
            <a:ext cx="192429" cy="152127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50" dirty="0">
                <a:solidFill>
                  <a:schemeClr val="tx1"/>
                </a:solidFill>
              </a:rPr>
              <a:t>2 µs</a:t>
            </a:r>
          </a:p>
        </p:txBody>
      </p:sp>
      <p:sp>
        <p:nvSpPr>
          <p:cNvPr id="27" name="Footer Placeholder 2">
            <a:extLst>
              <a:ext uri="{FF2B5EF4-FFF2-40B4-BE49-F238E27FC236}">
                <a16:creationId xmlns:a16="http://schemas.microsoft.com/office/drawing/2014/main" id="{5F9538E0-8DAE-69B4-76F5-21FE992AEE8C}"/>
              </a:ext>
            </a:extLst>
          </p:cNvPr>
          <p:cNvSpPr txBox="1">
            <a:spLocks/>
          </p:cNvSpPr>
          <p:nvPr/>
        </p:nvSpPr>
        <p:spPr>
          <a:xfrm>
            <a:off x="5560629" y="1836669"/>
            <a:ext cx="192429" cy="152127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50" dirty="0">
                <a:solidFill>
                  <a:schemeClr val="tx1"/>
                </a:solidFill>
              </a:rPr>
              <a:t>2 µs</a:t>
            </a:r>
          </a:p>
        </p:txBody>
      </p:sp>
      <p:sp>
        <p:nvSpPr>
          <p:cNvPr id="28" name="Footer Placeholder 2">
            <a:extLst>
              <a:ext uri="{FF2B5EF4-FFF2-40B4-BE49-F238E27FC236}">
                <a16:creationId xmlns:a16="http://schemas.microsoft.com/office/drawing/2014/main" id="{058048B7-BDBB-69AD-B4DB-66EFF6B1373F}"/>
              </a:ext>
            </a:extLst>
          </p:cNvPr>
          <p:cNvSpPr txBox="1">
            <a:spLocks/>
          </p:cNvSpPr>
          <p:nvPr/>
        </p:nvSpPr>
        <p:spPr>
          <a:xfrm>
            <a:off x="5718890" y="1826834"/>
            <a:ext cx="269660" cy="152127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b="1" dirty="0">
                <a:solidFill>
                  <a:schemeClr val="tx1"/>
                </a:solidFill>
              </a:rPr>
              <a:t>. . .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0EBB0417-55C3-79DB-FD04-F6CA721CD11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6151"/>
          <a:stretch/>
        </p:blipFill>
        <p:spPr>
          <a:xfrm>
            <a:off x="481911" y="4223258"/>
            <a:ext cx="4052614" cy="1309421"/>
          </a:xfrm>
          <a:prstGeom prst="rect">
            <a:avLst/>
          </a:prstGeom>
        </p:spPr>
      </p:pic>
      <p:sp>
        <p:nvSpPr>
          <p:cNvPr id="32" name="Footer Placeholder 2">
            <a:extLst>
              <a:ext uri="{FF2B5EF4-FFF2-40B4-BE49-F238E27FC236}">
                <a16:creationId xmlns:a16="http://schemas.microsoft.com/office/drawing/2014/main" id="{BA2479FA-E095-2068-F90B-2EAD8C861B12}"/>
              </a:ext>
            </a:extLst>
          </p:cNvPr>
          <p:cNvSpPr txBox="1">
            <a:spLocks/>
          </p:cNvSpPr>
          <p:nvPr/>
        </p:nvSpPr>
        <p:spPr>
          <a:xfrm>
            <a:off x="353980" y="5540976"/>
            <a:ext cx="300943" cy="152127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50" dirty="0">
                <a:solidFill>
                  <a:schemeClr val="tx1"/>
                </a:solidFill>
              </a:rPr>
              <a:t>0 µs</a:t>
            </a:r>
          </a:p>
        </p:txBody>
      </p:sp>
      <p:sp>
        <p:nvSpPr>
          <p:cNvPr id="33" name="Footer Placeholder 2">
            <a:extLst>
              <a:ext uri="{FF2B5EF4-FFF2-40B4-BE49-F238E27FC236}">
                <a16:creationId xmlns:a16="http://schemas.microsoft.com/office/drawing/2014/main" id="{CB143EE4-A0D2-E741-6462-BC5D0DB2AB94}"/>
              </a:ext>
            </a:extLst>
          </p:cNvPr>
          <p:cNvSpPr txBox="1">
            <a:spLocks/>
          </p:cNvSpPr>
          <p:nvPr/>
        </p:nvSpPr>
        <p:spPr>
          <a:xfrm>
            <a:off x="1063315" y="5542182"/>
            <a:ext cx="300943" cy="152127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50" dirty="0">
                <a:solidFill>
                  <a:schemeClr val="tx1"/>
                </a:solidFill>
              </a:rPr>
              <a:t>10 µs</a:t>
            </a:r>
          </a:p>
        </p:txBody>
      </p:sp>
      <p:sp>
        <p:nvSpPr>
          <p:cNvPr id="34" name="Footer Placeholder 2">
            <a:extLst>
              <a:ext uri="{FF2B5EF4-FFF2-40B4-BE49-F238E27FC236}">
                <a16:creationId xmlns:a16="http://schemas.microsoft.com/office/drawing/2014/main" id="{DBE38F36-C25B-A2F1-1394-655CF8B2639F}"/>
              </a:ext>
            </a:extLst>
          </p:cNvPr>
          <p:cNvSpPr txBox="1">
            <a:spLocks/>
          </p:cNvSpPr>
          <p:nvPr/>
        </p:nvSpPr>
        <p:spPr>
          <a:xfrm>
            <a:off x="1783754" y="5540976"/>
            <a:ext cx="300943" cy="152127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50" dirty="0">
                <a:solidFill>
                  <a:schemeClr val="tx1"/>
                </a:solidFill>
              </a:rPr>
              <a:t>20 µs</a:t>
            </a:r>
          </a:p>
        </p:txBody>
      </p:sp>
      <p:sp>
        <p:nvSpPr>
          <p:cNvPr id="35" name="Footer Placeholder 2">
            <a:extLst>
              <a:ext uri="{FF2B5EF4-FFF2-40B4-BE49-F238E27FC236}">
                <a16:creationId xmlns:a16="http://schemas.microsoft.com/office/drawing/2014/main" id="{3AE1E67C-0B11-1007-BF4A-9A6000E8102E}"/>
              </a:ext>
            </a:extLst>
          </p:cNvPr>
          <p:cNvSpPr txBox="1">
            <a:spLocks/>
          </p:cNvSpPr>
          <p:nvPr/>
        </p:nvSpPr>
        <p:spPr>
          <a:xfrm>
            <a:off x="2173064" y="5529273"/>
            <a:ext cx="269660" cy="152127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50" b="1" dirty="0">
                <a:solidFill>
                  <a:schemeClr val="tx1"/>
                </a:solidFill>
              </a:rPr>
              <a:t>. . .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9B687E2-6B65-D5D5-CEB5-6D3BF859084E}"/>
              </a:ext>
            </a:extLst>
          </p:cNvPr>
          <p:cNvCxnSpPr>
            <a:cxnSpLocks/>
          </p:cNvCxnSpPr>
          <p:nvPr/>
        </p:nvCxnSpPr>
        <p:spPr>
          <a:xfrm>
            <a:off x="804504" y="4021497"/>
            <a:ext cx="0" cy="8127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129D5A8-2C6C-7502-952D-5BA638419EC5}"/>
              </a:ext>
            </a:extLst>
          </p:cNvPr>
          <p:cNvCxnSpPr>
            <a:cxnSpLocks/>
          </p:cNvCxnSpPr>
          <p:nvPr/>
        </p:nvCxnSpPr>
        <p:spPr>
          <a:xfrm>
            <a:off x="947489" y="4021497"/>
            <a:ext cx="0" cy="8127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4C15EE3-37F5-FCDF-555F-9587B30FA87E}"/>
              </a:ext>
            </a:extLst>
          </p:cNvPr>
          <p:cNvCxnSpPr>
            <a:cxnSpLocks/>
          </p:cNvCxnSpPr>
          <p:nvPr/>
        </p:nvCxnSpPr>
        <p:spPr>
          <a:xfrm>
            <a:off x="1079647" y="4022804"/>
            <a:ext cx="0" cy="8127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Footer Placeholder 2">
            <a:extLst>
              <a:ext uri="{FF2B5EF4-FFF2-40B4-BE49-F238E27FC236}">
                <a16:creationId xmlns:a16="http://schemas.microsoft.com/office/drawing/2014/main" id="{06375192-9E7F-E511-7C5A-B47A605A2127}"/>
              </a:ext>
            </a:extLst>
          </p:cNvPr>
          <p:cNvSpPr txBox="1">
            <a:spLocks/>
          </p:cNvSpPr>
          <p:nvPr/>
        </p:nvSpPr>
        <p:spPr>
          <a:xfrm>
            <a:off x="917617" y="3834262"/>
            <a:ext cx="192429" cy="152127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50" dirty="0">
                <a:solidFill>
                  <a:schemeClr val="tx1"/>
                </a:solidFill>
              </a:rPr>
              <a:t>2 µs</a:t>
            </a:r>
          </a:p>
        </p:txBody>
      </p:sp>
      <p:sp>
        <p:nvSpPr>
          <p:cNvPr id="40" name="Footer Placeholder 2">
            <a:extLst>
              <a:ext uri="{FF2B5EF4-FFF2-40B4-BE49-F238E27FC236}">
                <a16:creationId xmlns:a16="http://schemas.microsoft.com/office/drawing/2014/main" id="{9BCE7646-3869-47DC-7847-0F240A1DC04C}"/>
              </a:ext>
            </a:extLst>
          </p:cNvPr>
          <p:cNvSpPr txBox="1">
            <a:spLocks/>
          </p:cNvSpPr>
          <p:nvPr/>
        </p:nvSpPr>
        <p:spPr>
          <a:xfrm>
            <a:off x="762000" y="3834262"/>
            <a:ext cx="192429" cy="152127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50" dirty="0">
                <a:solidFill>
                  <a:schemeClr val="tx1"/>
                </a:solidFill>
              </a:rPr>
              <a:t>2 µs</a:t>
            </a:r>
          </a:p>
        </p:txBody>
      </p:sp>
      <p:sp>
        <p:nvSpPr>
          <p:cNvPr id="41" name="Footer Placeholder 2">
            <a:extLst>
              <a:ext uri="{FF2B5EF4-FFF2-40B4-BE49-F238E27FC236}">
                <a16:creationId xmlns:a16="http://schemas.microsoft.com/office/drawing/2014/main" id="{E8087FB3-1490-05AA-492C-A57C929BC5EC}"/>
              </a:ext>
            </a:extLst>
          </p:cNvPr>
          <p:cNvSpPr txBox="1">
            <a:spLocks/>
          </p:cNvSpPr>
          <p:nvPr/>
        </p:nvSpPr>
        <p:spPr>
          <a:xfrm>
            <a:off x="1056157" y="3835682"/>
            <a:ext cx="192429" cy="152127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50" dirty="0">
                <a:solidFill>
                  <a:schemeClr val="tx1"/>
                </a:solidFill>
              </a:rPr>
              <a:t>2 µs</a:t>
            </a:r>
          </a:p>
        </p:txBody>
      </p:sp>
      <p:sp>
        <p:nvSpPr>
          <p:cNvPr id="42" name="Footer Placeholder 2">
            <a:extLst>
              <a:ext uri="{FF2B5EF4-FFF2-40B4-BE49-F238E27FC236}">
                <a16:creationId xmlns:a16="http://schemas.microsoft.com/office/drawing/2014/main" id="{534A3F85-0075-18B3-644D-93BAD3D93A04}"/>
              </a:ext>
            </a:extLst>
          </p:cNvPr>
          <p:cNvSpPr txBox="1">
            <a:spLocks/>
          </p:cNvSpPr>
          <p:nvPr/>
        </p:nvSpPr>
        <p:spPr>
          <a:xfrm>
            <a:off x="1214418" y="3825847"/>
            <a:ext cx="269660" cy="152127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b="1" dirty="0">
                <a:solidFill>
                  <a:schemeClr val="tx1"/>
                </a:solidFill>
              </a:rPr>
              <a:t>. . 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28D35D2-6F8B-1282-C014-EBFA0B7A7C46}"/>
              </a:ext>
            </a:extLst>
          </p:cNvPr>
          <p:cNvSpPr txBox="1"/>
          <p:nvPr/>
        </p:nvSpPr>
        <p:spPr>
          <a:xfrm>
            <a:off x="1433928" y="5768933"/>
            <a:ext cx="164788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800" dirty="0" err="1">
                <a:solidFill>
                  <a:schemeClr val="tx1"/>
                </a:solidFill>
              </a:rPr>
              <a:t>demod_out</a:t>
            </a:r>
            <a:r>
              <a:rPr lang="en-US" sz="1800" dirty="0">
                <a:solidFill>
                  <a:schemeClr val="tx1"/>
                </a:solidFill>
              </a:rPr>
              <a:t> signal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4BAB369-C17F-CA1D-0E3A-5F02BD2276F7}"/>
              </a:ext>
            </a:extLst>
          </p:cNvPr>
          <p:cNvSpPr txBox="1"/>
          <p:nvPr/>
        </p:nvSpPr>
        <p:spPr>
          <a:xfrm>
            <a:off x="2492731" y="4109463"/>
            <a:ext cx="1352576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750" dirty="0">
                <a:solidFill>
                  <a:schemeClr val="tx1"/>
                </a:solidFill>
              </a:rPr>
              <a:t>…captured on oscilloscope</a:t>
            </a:r>
            <a:endParaRPr lang="en-GB" sz="750" dirty="0">
              <a:solidFill>
                <a:schemeClr val="tx1"/>
              </a:solidFill>
            </a:endParaRPr>
          </a:p>
        </p:txBody>
      </p:sp>
      <p:sp>
        <p:nvSpPr>
          <p:cNvPr id="53" name="Footer Placeholder 2">
            <a:extLst>
              <a:ext uri="{FF2B5EF4-FFF2-40B4-BE49-F238E27FC236}">
                <a16:creationId xmlns:a16="http://schemas.microsoft.com/office/drawing/2014/main" id="{6A7F583C-CA7F-D162-18CE-40919A02A7D9}"/>
              </a:ext>
            </a:extLst>
          </p:cNvPr>
          <p:cNvSpPr txBox="1">
            <a:spLocks/>
          </p:cNvSpPr>
          <p:nvPr/>
        </p:nvSpPr>
        <p:spPr>
          <a:xfrm>
            <a:off x="6812702" y="6067410"/>
            <a:ext cx="1871326" cy="273844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solidFill>
                  <a:schemeClr val="tx1"/>
                </a:solidFill>
              </a:rPr>
              <a:t>Example Spectrum | for illustrative purposes only</a:t>
            </a:r>
          </a:p>
        </p:txBody>
      </p:sp>
      <p:sp>
        <p:nvSpPr>
          <p:cNvPr id="54" name="Flowchart: Summing Junction 53">
            <a:extLst>
              <a:ext uri="{FF2B5EF4-FFF2-40B4-BE49-F238E27FC236}">
                <a16:creationId xmlns:a16="http://schemas.microsoft.com/office/drawing/2014/main" id="{A16E4CF1-0CB6-A883-27D5-F555F127BC58}"/>
              </a:ext>
            </a:extLst>
          </p:cNvPr>
          <p:cNvSpPr/>
          <p:nvPr/>
        </p:nvSpPr>
        <p:spPr>
          <a:xfrm>
            <a:off x="3988594" y="2438400"/>
            <a:ext cx="360000" cy="360000"/>
          </a:xfrm>
          <a:prstGeom prst="flowChartSummingJuncti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4008" bIns="64008" rtlCol="0" anchor="t"/>
          <a:lstStyle/>
          <a:p>
            <a:pPr algn="l"/>
            <a:endParaRPr lang="en-GB" dirty="0">
              <a:solidFill>
                <a:schemeClr val="tx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6D13990F-9E25-16B4-86DB-EF5BE380AAA6}"/>
              </a:ext>
            </a:extLst>
          </p:cNvPr>
          <p:cNvCxnSpPr>
            <a:cxnSpLocks/>
            <a:stCxn id="54" idx="2"/>
          </p:cNvCxnSpPr>
          <p:nvPr/>
        </p:nvCxnSpPr>
        <p:spPr>
          <a:xfrm flipH="1" flipV="1">
            <a:off x="3581400" y="2616203"/>
            <a:ext cx="407194" cy="219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231C5E75-130A-5FBC-E66B-4510E67CE21A}"/>
              </a:ext>
            </a:extLst>
          </p:cNvPr>
          <p:cNvCxnSpPr>
            <a:cxnSpLocks/>
          </p:cNvCxnSpPr>
          <p:nvPr/>
        </p:nvCxnSpPr>
        <p:spPr>
          <a:xfrm flipV="1">
            <a:off x="4168594" y="2798400"/>
            <a:ext cx="0" cy="38100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B975A313-7EB3-68C6-D27C-70E52B0F99F2}"/>
              </a:ext>
            </a:extLst>
          </p:cNvPr>
          <p:cNvSpPr txBox="1"/>
          <p:nvPr/>
        </p:nvSpPr>
        <p:spPr>
          <a:xfrm>
            <a:off x="3779403" y="3560400"/>
            <a:ext cx="86912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2.45 GHz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carrier</a:t>
            </a:r>
            <a:endParaRPr lang="en-GB" sz="1200" dirty="0">
              <a:solidFill>
                <a:schemeClr val="tx1"/>
              </a:solidFill>
            </a:endParaRPr>
          </a:p>
        </p:txBody>
      </p:sp>
      <p:pic>
        <p:nvPicPr>
          <p:cNvPr id="58" name="Picture 6" descr="Sine Icons - Free SVG &amp; PNG Sine Images - Noun Project">
            <a:extLst>
              <a:ext uri="{FF2B5EF4-FFF2-40B4-BE49-F238E27FC236}">
                <a16:creationId xmlns:a16="http://schemas.microsoft.com/office/drawing/2014/main" id="{75C68475-E417-AF85-DF10-6A6A99B9F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795" y="3027000"/>
            <a:ext cx="603605" cy="60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3F929075-982E-04A2-BE0E-F2293C5C454D}"/>
              </a:ext>
            </a:extLst>
          </p:cNvPr>
          <p:cNvCxnSpPr>
            <a:cxnSpLocks/>
          </p:cNvCxnSpPr>
          <p:nvPr/>
        </p:nvCxnSpPr>
        <p:spPr>
          <a:xfrm flipH="1">
            <a:off x="4373763" y="2607829"/>
            <a:ext cx="397084" cy="837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084350E6-C660-1ABD-67E9-404FAE53986B}"/>
              </a:ext>
            </a:extLst>
          </p:cNvPr>
          <p:cNvSpPr txBox="1"/>
          <p:nvPr/>
        </p:nvSpPr>
        <p:spPr>
          <a:xfrm>
            <a:off x="1338763" y="1772436"/>
            <a:ext cx="165270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AMP Backscattering Tag </a:t>
            </a:r>
            <a:endParaRPr lang="en-GB" sz="1200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6611C0-2EB1-CFE7-67D6-217F2B7AA1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3892" y="1988808"/>
            <a:ext cx="2553056" cy="124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262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11E70BAE7FE54A95B363CB25ACBB06" ma:contentTypeVersion="18" ma:contentTypeDescription="Create a new document." ma:contentTypeScope="" ma:versionID="51439e07a6fe904fd31d4a3fad00806f">
  <xsd:schema xmlns:xsd="http://www.w3.org/2001/XMLSchema" xmlns:xs="http://www.w3.org/2001/XMLSchema" xmlns:p="http://schemas.microsoft.com/office/2006/metadata/properties" xmlns:ns3="e58053ba-c818-4db6-bb11-374128f31020" xmlns:ns4="1363f016-912c-4f92-b029-a14e17a248b6" targetNamespace="http://schemas.microsoft.com/office/2006/metadata/properties" ma:root="true" ma:fieldsID="0af67d16a663275be10d5d9a35bd09e7" ns3:_="" ns4:_="">
    <xsd:import namespace="e58053ba-c818-4db6-bb11-374128f31020"/>
    <xsd:import namespace="1363f016-912c-4f92-b029-a14e17a248b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LengthInSecond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ServiceAutoKeyPoints" minOccurs="0"/>
                <xsd:element ref="ns4:MediaServiceKeyPoint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8053ba-c818-4db6-bb11-374128f3102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63f016-912c-4f92-b029-a14e17a248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363f016-912c-4f92-b029-a14e17a248b6" xsi:nil="true"/>
  </documentManagement>
</p:properties>
</file>

<file path=customXml/itemProps1.xml><?xml version="1.0" encoding="utf-8"?>
<ds:datastoreItem xmlns:ds="http://schemas.openxmlformats.org/officeDocument/2006/customXml" ds:itemID="{4FD7CC2B-31BD-4EFC-9B24-1625B7051A9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220CFE6-96B7-4444-92AC-62F8758D6C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8053ba-c818-4db6-bb11-374128f31020"/>
    <ds:schemaRef ds:uri="1363f016-912c-4f92-b029-a14e17a248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07D0C3C-E009-4A26-AE6C-3A93607131C0}">
  <ds:schemaRefs>
    <ds:schemaRef ds:uri="1363f016-912c-4f92-b029-a14e17a248b6"/>
    <ds:schemaRef ds:uri="http://schemas.microsoft.com/office/2006/documentManagement/types"/>
    <ds:schemaRef ds:uri="http://purl.org/dc/dcmitype/"/>
    <ds:schemaRef ds:uri="e58053ba-c818-4db6-bb11-374128f31020"/>
    <ds:schemaRef ds:uri="http://www.w3.org/XML/1998/namespace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 (2)</Template>
  <TotalTime>0</TotalTime>
  <Words>1303</Words>
  <Application>Microsoft Office PowerPoint</Application>
  <PresentationFormat>On-screen Show (4:3)</PresentationFormat>
  <Paragraphs>315</Paragraphs>
  <Slides>23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 Unicode MS</vt:lpstr>
      <vt:lpstr>Arial</vt:lpstr>
      <vt:lpstr>Poppins SemiBold</vt:lpstr>
      <vt:lpstr>Times New Roman</vt:lpstr>
      <vt:lpstr>Wingdings</vt:lpstr>
      <vt:lpstr>Office Theme</vt:lpstr>
      <vt:lpstr>Document</vt:lpstr>
      <vt:lpstr>AMP Downlink and Backscattering Carrier Waveform</vt:lpstr>
      <vt:lpstr>Introduction</vt:lpstr>
      <vt:lpstr>Recap: DL PPDU for Backscattering</vt:lpstr>
      <vt:lpstr>Carrier Waveform Considerations (1/3)</vt:lpstr>
      <vt:lpstr>Carrier Waveform Considerations (2/3)</vt:lpstr>
      <vt:lpstr>Carrier Waveform Considerations (3/3)</vt:lpstr>
      <vt:lpstr>Carrier Waveform Comparison</vt:lpstr>
      <vt:lpstr>“ON” Energy Variation</vt:lpstr>
      <vt:lpstr>Tag Receive Experiment</vt:lpstr>
      <vt:lpstr>Tag Demodulation Evaluation </vt:lpstr>
      <vt:lpstr>Tag Energy Harvesting</vt:lpstr>
      <vt:lpstr>AMP Reader Performance </vt:lpstr>
      <vt:lpstr>OFDM Tx Spectrum</vt:lpstr>
      <vt:lpstr>Summary</vt:lpstr>
      <vt:lpstr>References</vt:lpstr>
      <vt:lpstr>SP</vt:lpstr>
      <vt:lpstr>SP</vt:lpstr>
      <vt:lpstr>SP</vt:lpstr>
      <vt:lpstr>SP</vt:lpstr>
      <vt:lpstr>Appendix</vt:lpstr>
      <vt:lpstr>Carrier Signal Spectrum</vt:lpstr>
      <vt:lpstr>Reader Performance: distance</vt:lpstr>
      <vt:lpstr>Tx Spectrum Analysis with OOK</vt:lpstr>
    </vt:vector>
  </TitlesOfParts>
  <Company>Intel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rui.cao_2@nxp.com</dc:creator>
  <cp:lastModifiedBy>Rui Cao</cp:lastModifiedBy>
  <cp:revision>2297</cp:revision>
  <cp:lastPrinted>1601-01-01T00:00:00Z</cp:lastPrinted>
  <dcterms:created xsi:type="dcterms:W3CDTF">2015-10-31T00:33:08Z</dcterms:created>
  <dcterms:modified xsi:type="dcterms:W3CDTF">2025-03-10T14:45:01Z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0x010100E011E70BAE7FE54A95B363CB25ACBB06</vt:lpwstr>
  </property>
</Properties>
</file>