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1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acma.gov.au/consultations/2025-03/draft-five-year-spectrum-outlook-2025-30-consultation" TargetMode="External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March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10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Draft Five-year spectrum outlook 2025-30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 on Tuesday AM2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Canada Spectrum Outlook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Losier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3" name="Picture 2" descr="A person wearing glasses and a suit&#10;&#10;Description automatically generated">
            <a:extLst>
              <a:ext uri="{FF2B5EF4-FFF2-40B4-BE49-F238E27FC236}">
                <a16:creationId xmlns:a16="http://schemas.microsoft.com/office/drawing/2014/main" id="{B2624798-0383-B089-7566-45B04EF655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891" y="1760472"/>
            <a:ext cx="2230844" cy="245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1FFE71-D709-1802-BB0A-2CE363443A2F}"/>
              </a:ext>
            </a:extLst>
          </p:cNvPr>
          <p:cNvSpPr/>
          <p:nvPr/>
        </p:nvSpPr>
        <p:spPr>
          <a:xfrm>
            <a:off x="9785100" y="4217922"/>
            <a:ext cx="143956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  Source: Yan Losier</a:t>
            </a:r>
          </a:p>
        </p:txBody>
      </p:sp>
    </p:spTree>
    <p:extLst>
      <p:ext uri="{BB962C8B-B14F-4D97-AF65-F5344CB8AC3E}">
        <p14:creationId xmlns:p14="http://schemas.microsoft.com/office/powerpoint/2010/main" val="10200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69389</TotalTime>
  <Words>426</Words>
  <Application>Microsoft Office PowerPoint</Application>
  <PresentationFormat>Widescreen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802.18 Liaison Report – March 2025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11-25/0287r2</dc:title>
  <dc:creator>Edward Au</dc:creator>
  <cp:keywords>802.18 to 802.11 liaison</cp:keywords>
  <cp:lastModifiedBy>Edward Au</cp:lastModifiedBy>
  <cp:revision>5066</cp:revision>
  <cp:lastPrinted>1601-01-01T00:00:00Z</cp:lastPrinted>
  <dcterms:created xsi:type="dcterms:W3CDTF">2016-03-03T14:54:45Z</dcterms:created>
  <dcterms:modified xsi:type="dcterms:W3CDTF">2025-03-08T00:07:07Z</dcterms:modified>
  <cp:category>2025 March plenary</cp:category>
</cp:coreProperties>
</file>