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5" r:id="rId3"/>
    <p:sldId id="283" r:id="rId4"/>
    <p:sldId id="293" r:id="rId5"/>
    <p:sldId id="284" r:id="rId6"/>
    <p:sldId id="294" r:id="rId7"/>
    <p:sldId id="286" r:id="rId8"/>
    <p:sldId id="295" r:id="rId9"/>
    <p:sldId id="296" r:id="rId10"/>
    <p:sldId id="298" r:id="rId11"/>
    <p:sldId id="299" r:id="rId12"/>
    <p:sldId id="297" r:id="rId13"/>
    <p:sldId id="285" r:id="rId14"/>
    <p:sldId id="282" r:id="rId15"/>
    <p:sldId id="27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2913E8-33CA-461C-8541-FCDD76815F2B}">
          <p14:sldIdLst>
            <p14:sldId id="256"/>
            <p14:sldId id="275"/>
            <p14:sldId id="283"/>
            <p14:sldId id="293"/>
            <p14:sldId id="284"/>
            <p14:sldId id="294"/>
            <p14:sldId id="286"/>
            <p14:sldId id="295"/>
            <p14:sldId id="296"/>
            <p14:sldId id="298"/>
            <p14:sldId id="299"/>
            <p14:sldId id="297"/>
            <p14:sldId id="285"/>
            <p14:sldId id="282"/>
            <p14:sldId id="274"/>
          </p14:sldIdLst>
        </p14:section>
        <p14:section name="Backup slides" id="{AE74EBFC-D2D2-4A4B-B071-B79D0C3B560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20" autoAdjust="0"/>
    <p:restoredTop sz="94660"/>
  </p:normalViewPr>
  <p:slideViewPr>
    <p:cSldViewPr>
      <p:cViewPr varScale="1">
        <p:scale>
          <a:sx n="121" d="100"/>
          <a:sy n="121" d="100"/>
        </p:scale>
        <p:origin x="65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lson Costa" userId="fa00ae9e-b4c5-4877-ac9c-2f9525e663bd" providerId="ADAL" clId="{83099F35-A7C0-4441-9F1C-E15BAF4696C0}"/>
    <pc:docChg chg="custSel modSld modMainMaster">
      <pc:chgData name="Nelson Costa" userId="fa00ae9e-b4c5-4877-ac9c-2f9525e663bd" providerId="ADAL" clId="{83099F35-A7C0-4441-9F1C-E15BAF4696C0}" dt="2025-01-04T19:31:56.649" v="60" actId="20577"/>
      <pc:docMkLst>
        <pc:docMk/>
      </pc:docMkLst>
      <pc:sldChg chg="modSp mod">
        <pc:chgData name="Nelson Costa" userId="fa00ae9e-b4c5-4877-ac9c-2f9525e663bd" providerId="ADAL" clId="{83099F35-A7C0-4441-9F1C-E15BAF4696C0}" dt="2025-01-04T19:31:56.649" v="60" actId="20577"/>
        <pc:sldMkLst>
          <pc:docMk/>
          <pc:sldMk cId="0" sldId="256"/>
        </pc:sldMkLst>
        <pc:spChg chg="mod">
          <ac:chgData name="Nelson Costa" userId="fa00ae9e-b4c5-4877-ac9c-2f9525e663bd" providerId="ADAL" clId="{83099F35-A7C0-4441-9F1C-E15BAF4696C0}" dt="2025-01-04T19:30:57.748" v="34"/>
          <ac:spMkLst>
            <pc:docMk/>
            <pc:sldMk cId="0" sldId="256"/>
            <ac:spMk id="6" creationId="{00000000-0000-0000-0000-000000000000}"/>
          </ac:spMkLst>
        </pc:spChg>
        <pc:spChg chg="mod">
          <ac:chgData name="Nelson Costa" userId="fa00ae9e-b4c5-4877-ac9c-2f9525e663bd" providerId="ADAL" clId="{83099F35-A7C0-4441-9F1C-E15BAF4696C0}" dt="2025-01-04T19:31:56.649" v="6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Nelson Costa" userId="fa00ae9e-b4c5-4877-ac9c-2f9525e663bd" providerId="ADAL" clId="{83099F35-A7C0-4441-9F1C-E15BAF4696C0}" dt="2025-01-04T19:31:37.449" v="54" actId="20577"/>
        <pc:sldMkLst>
          <pc:docMk/>
          <pc:sldMk cId="405727792" sldId="274"/>
        </pc:sldMkLst>
        <pc:spChg chg="mod">
          <ac:chgData name="Nelson Costa" userId="fa00ae9e-b4c5-4877-ac9c-2f9525e663bd" providerId="ADAL" clId="{83099F35-A7C0-4441-9F1C-E15BAF4696C0}" dt="2025-01-04T19:31:37.449" v="54" actId="20577"/>
          <ac:spMkLst>
            <pc:docMk/>
            <pc:sldMk cId="405727792" sldId="274"/>
            <ac:spMk id="6" creationId="{D0F69FFE-957F-5B7A-2436-540ABCC13A64}"/>
          </ac:spMkLst>
        </pc:spChg>
      </pc:sldChg>
      <pc:sldChg chg="modSp mod">
        <pc:chgData name="Nelson Costa" userId="fa00ae9e-b4c5-4877-ac9c-2f9525e663bd" providerId="ADAL" clId="{83099F35-A7C0-4441-9F1C-E15BAF4696C0}" dt="2025-01-04T19:31:01.651" v="35"/>
        <pc:sldMkLst>
          <pc:docMk/>
          <pc:sldMk cId="946025629" sldId="275"/>
        </pc:sldMkLst>
        <pc:spChg chg="mod">
          <ac:chgData name="Nelson Costa" userId="fa00ae9e-b4c5-4877-ac9c-2f9525e663bd" providerId="ADAL" clId="{83099F35-A7C0-4441-9F1C-E15BAF4696C0}" dt="2025-01-04T19:31:01.651" v="35"/>
          <ac:spMkLst>
            <pc:docMk/>
            <pc:sldMk cId="946025629" sldId="275"/>
            <ac:spMk id="6" creationId="{B723A3F7-3B98-27DC-E5AC-EEBFD52F700B}"/>
          </ac:spMkLst>
        </pc:spChg>
      </pc:sldChg>
      <pc:sldChg chg="modSp mod">
        <pc:chgData name="Nelson Costa" userId="fa00ae9e-b4c5-4877-ac9c-2f9525e663bd" providerId="ADAL" clId="{83099F35-A7C0-4441-9F1C-E15BAF4696C0}" dt="2025-01-04T19:31:34.385" v="52" actId="20577"/>
        <pc:sldMkLst>
          <pc:docMk/>
          <pc:sldMk cId="1673735902" sldId="282"/>
        </pc:sldMkLst>
        <pc:spChg chg="mod">
          <ac:chgData name="Nelson Costa" userId="fa00ae9e-b4c5-4877-ac9c-2f9525e663bd" providerId="ADAL" clId="{83099F35-A7C0-4441-9F1C-E15BAF4696C0}" dt="2025-01-04T19:31:34.385" v="52" actId="20577"/>
          <ac:spMkLst>
            <pc:docMk/>
            <pc:sldMk cId="1673735902" sldId="282"/>
            <ac:spMk id="6" creationId="{CABBEB91-EB52-3F4E-62A1-0FDE52DD35AC}"/>
          </ac:spMkLst>
        </pc:spChg>
      </pc:sldChg>
      <pc:sldChg chg="modSp mod">
        <pc:chgData name="Nelson Costa" userId="fa00ae9e-b4c5-4877-ac9c-2f9525e663bd" providerId="ADAL" clId="{83099F35-A7C0-4441-9F1C-E15BAF4696C0}" dt="2025-01-04T19:31:04.459" v="36"/>
        <pc:sldMkLst>
          <pc:docMk/>
          <pc:sldMk cId="1751934348" sldId="283"/>
        </pc:sldMkLst>
        <pc:spChg chg="mod">
          <ac:chgData name="Nelson Costa" userId="fa00ae9e-b4c5-4877-ac9c-2f9525e663bd" providerId="ADAL" clId="{83099F35-A7C0-4441-9F1C-E15BAF4696C0}" dt="2025-01-04T19:31:04.459" v="36"/>
          <ac:spMkLst>
            <pc:docMk/>
            <pc:sldMk cId="1751934348" sldId="283"/>
            <ac:spMk id="6" creationId="{8599B81B-5794-DB3D-8925-1F2768E06C49}"/>
          </ac:spMkLst>
        </pc:spChg>
      </pc:sldChg>
      <pc:sldChg chg="modSp mod">
        <pc:chgData name="Nelson Costa" userId="fa00ae9e-b4c5-4877-ac9c-2f9525e663bd" providerId="ADAL" clId="{83099F35-A7C0-4441-9F1C-E15BAF4696C0}" dt="2025-01-04T19:31:07.672" v="38" actId="20577"/>
        <pc:sldMkLst>
          <pc:docMk/>
          <pc:sldMk cId="935154289" sldId="284"/>
        </pc:sldMkLst>
        <pc:spChg chg="mod">
          <ac:chgData name="Nelson Costa" userId="fa00ae9e-b4c5-4877-ac9c-2f9525e663bd" providerId="ADAL" clId="{83099F35-A7C0-4441-9F1C-E15BAF4696C0}" dt="2025-01-04T19:31:07.672" v="38" actId="20577"/>
          <ac:spMkLst>
            <pc:docMk/>
            <pc:sldMk cId="935154289" sldId="284"/>
            <ac:spMk id="6" creationId="{B5AFFDBC-6D85-A835-E5C4-59BC28A8CA71}"/>
          </ac:spMkLst>
        </pc:spChg>
      </pc:sldChg>
      <pc:sldChg chg="modSp mod">
        <pc:chgData name="Nelson Costa" userId="fa00ae9e-b4c5-4877-ac9c-2f9525e663bd" providerId="ADAL" clId="{83099F35-A7C0-4441-9F1C-E15BAF4696C0}" dt="2025-01-04T19:31:30.809" v="50" actId="20577"/>
        <pc:sldMkLst>
          <pc:docMk/>
          <pc:sldMk cId="2192408796" sldId="285"/>
        </pc:sldMkLst>
        <pc:spChg chg="mod">
          <ac:chgData name="Nelson Costa" userId="fa00ae9e-b4c5-4877-ac9c-2f9525e663bd" providerId="ADAL" clId="{83099F35-A7C0-4441-9F1C-E15BAF4696C0}" dt="2025-01-04T19:31:30.809" v="50" actId="20577"/>
          <ac:spMkLst>
            <pc:docMk/>
            <pc:sldMk cId="2192408796" sldId="285"/>
            <ac:spMk id="6" creationId="{6B2CA5BD-29A6-E6B7-1A63-BB312B8A7A0A}"/>
          </ac:spMkLst>
        </pc:spChg>
      </pc:sldChg>
      <pc:sldChg chg="modSp mod">
        <pc:chgData name="Nelson Costa" userId="fa00ae9e-b4c5-4877-ac9c-2f9525e663bd" providerId="ADAL" clId="{83099F35-A7C0-4441-9F1C-E15BAF4696C0}" dt="2025-01-04T19:31:10.985" v="40" actId="20577"/>
        <pc:sldMkLst>
          <pc:docMk/>
          <pc:sldMk cId="1934167722" sldId="286"/>
        </pc:sldMkLst>
      </pc:sldChg>
      <pc:sldChg chg="modSp mod">
        <pc:chgData name="Nelson Costa" userId="fa00ae9e-b4c5-4877-ac9c-2f9525e663bd" providerId="ADAL" clId="{83099F35-A7C0-4441-9F1C-E15BAF4696C0}" dt="2025-01-04T19:31:25.664" v="48" actId="20577"/>
        <pc:sldMkLst>
          <pc:docMk/>
          <pc:sldMk cId="1584514917" sldId="287"/>
        </pc:sldMkLst>
      </pc:sldChg>
      <pc:sldChg chg="modSp mod">
        <pc:chgData name="Nelson Costa" userId="fa00ae9e-b4c5-4877-ac9c-2f9525e663bd" providerId="ADAL" clId="{83099F35-A7C0-4441-9F1C-E15BAF4696C0}" dt="2025-01-04T19:31:15.113" v="42" actId="20577"/>
        <pc:sldMkLst>
          <pc:docMk/>
          <pc:sldMk cId="882792442" sldId="288"/>
        </pc:sldMkLst>
      </pc:sldChg>
      <pc:sldChg chg="modSp mod">
        <pc:chgData name="Nelson Costa" userId="fa00ae9e-b4c5-4877-ac9c-2f9525e663bd" providerId="ADAL" clId="{83099F35-A7C0-4441-9F1C-E15BAF4696C0}" dt="2025-01-04T19:31:18.497" v="44" actId="20577"/>
        <pc:sldMkLst>
          <pc:docMk/>
          <pc:sldMk cId="307820429" sldId="289"/>
        </pc:sldMkLst>
      </pc:sldChg>
      <pc:sldChg chg="modSp mod">
        <pc:chgData name="Nelson Costa" userId="fa00ae9e-b4c5-4877-ac9c-2f9525e663bd" providerId="ADAL" clId="{83099F35-A7C0-4441-9F1C-E15BAF4696C0}" dt="2025-01-04T19:31:22.104" v="46" actId="20577"/>
        <pc:sldMkLst>
          <pc:docMk/>
          <pc:sldMk cId="847672298" sldId="290"/>
        </pc:sldMkLst>
      </pc:sldChg>
      <pc:sldMasterChg chg="modSp mod modSldLayout">
        <pc:chgData name="Nelson Costa" userId="fa00ae9e-b4c5-4877-ac9c-2f9525e663bd" providerId="ADAL" clId="{83099F35-A7C0-4441-9F1C-E15BAF4696C0}" dt="2025-01-04T19:30:47.203" v="33"/>
        <pc:sldMasterMkLst>
          <pc:docMk/>
          <pc:sldMasterMk cId="0" sldId="2147483648"/>
        </pc:sldMasterMkLst>
        <pc:spChg chg="mod">
          <ac:chgData name="Nelson Costa" userId="fa00ae9e-b4c5-4877-ac9c-2f9525e663bd" providerId="ADAL" clId="{83099F35-A7C0-4441-9F1C-E15BAF4696C0}" dt="2024-12-30T19:55:24.528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Nelson Costa" userId="fa00ae9e-b4c5-4877-ac9c-2f9525e663bd" providerId="ADAL" clId="{83099F35-A7C0-4441-9F1C-E15BAF4696C0}" dt="2025-01-04T19:30:19.299" v="26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Nelson Costa" userId="fa00ae9e-b4c5-4877-ac9c-2f9525e663bd" providerId="ADAL" clId="{83099F35-A7C0-4441-9F1C-E15BAF4696C0}" dt="2025-01-04T19:30:09.643" v="25" actId="20577"/>
          <pc:sldLayoutMkLst>
            <pc:docMk/>
            <pc:sldMasterMk cId="0" sldId="2147483648"/>
            <pc:sldLayoutMk cId="0" sldId="2147483649"/>
          </pc:sldLayoutMkLst>
          <pc:spChg chg="mod">
            <ac:chgData name="Nelson Costa" userId="fa00ae9e-b4c5-4877-ac9c-2f9525e663bd" providerId="ADAL" clId="{83099F35-A7C0-4441-9F1C-E15BAF4696C0}" dt="2025-01-04T19:30:09.643" v="25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83099F35-A7C0-4441-9F1C-E15BAF4696C0}" dt="2025-01-04T19:30:23.301" v="27"/>
          <pc:sldLayoutMkLst>
            <pc:docMk/>
            <pc:sldMasterMk cId="0" sldId="2147483648"/>
            <pc:sldLayoutMk cId="0" sldId="2147483650"/>
          </pc:sldLayoutMkLst>
          <pc:spChg chg="mod">
            <ac:chgData name="Nelson Costa" userId="fa00ae9e-b4c5-4877-ac9c-2f9525e663bd" providerId="ADAL" clId="{83099F35-A7C0-4441-9F1C-E15BAF4696C0}" dt="2025-01-04T19:30:23.301" v="2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83099F35-A7C0-4441-9F1C-E15BAF4696C0}" dt="2025-01-04T19:30:28.698" v="28"/>
          <pc:sldLayoutMkLst>
            <pc:docMk/>
            <pc:sldMasterMk cId="0" sldId="2147483648"/>
            <pc:sldLayoutMk cId="0" sldId="2147483651"/>
          </pc:sldLayoutMkLst>
          <pc:spChg chg="mod">
            <ac:chgData name="Nelson Costa" userId="fa00ae9e-b4c5-4877-ac9c-2f9525e663bd" providerId="ADAL" clId="{83099F35-A7C0-4441-9F1C-E15BAF4696C0}" dt="2025-01-04T19:30:28.698" v="28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83099F35-A7C0-4441-9F1C-E15BAF4696C0}" dt="2025-01-04T19:30:31.290" v="29"/>
          <pc:sldLayoutMkLst>
            <pc:docMk/>
            <pc:sldMasterMk cId="0" sldId="2147483648"/>
            <pc:sldLayoutMk cId="0" sldId="2147483652"/>
          </pc:sldLayoutMkLst>
          <pc:spChg chg="mod">
            <ac:chgData name="Nelson Costa" userId="fa00ae9e-b4c5-4877-ac9c-2f9525e663bd" providerId="ADAL" clId="{83099F35-A7C0-4441-9F1C-E15BAF4696C0}" dt="2025-01-04T19:30:31.290" v="29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83099F35-A7C0-4441-9F1C-E15BAF4696C0}" dt="2025-01-04T19:30:34.291" v="30"/>
          <pc:sldLayoutMkLst>
            <pc:docMk/>
            <pc:sldMasterMk cId="0" sldId="2147483648"/>
            <pc:sldLayoutMk cId="0" sldId="2147483654"/>
          </pc:sldLayoutMkLst>
          <pc:spChg chg="mod">
            <ac:chgData name="Nelson Costa" userId="fa00ae9e-b4c5-4877-ac9c-2f9525e663bd" providerId="ADAL" clId="{83099F35-A7C0-4441-9F1C-E15BAF4696C0}" dt="2025-01-04T19:30:34.291" v="3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83099F35-A7C0-4441-9F1C-E15BAF4696C0}" dt="2025-01-04T19:30:36.954" v="31"/>
          <pc:sldLayoutMkLst>
            <pc:docMk/>
            <pc:sldMasterMk cId="0" sldId="2147483648"/>
            <pc:sldLayoutMk cId="0" sldId="2147483655"/>
          </pc:sldLayoutMkLst>
          <pc:spChg chg="mod">
            <ac:chgData name="Nelson Costa" userId="fa00ae9e-b4c5-4877-ac9c-2f9525e663bd" providerId="ADAL" clId="{83099F35-A7C0-4441-9F1C-E15BAF4696C0}" dt="2025-01-04T19:30:36.954" v="3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83099F35-A7C0-4441-9F1C-E15BAF4696C0}" dt="2025-01-04T19:30:42.418" v="32"/>
          <pc:sldLayoutMkLst>
            <pc:docMk/>
            <pc:sldMasterMk cId="0" sldId="2147483648"/>
            <pc:sldLayoutMk cId="0" sldId="2147483658"/>
          </pc:sldLayoutMkLst>
          <pc:spChg chg="mod">
            <ac:chgData name="Nelson Costa" userId="fa00ae9e-b4c5-4877-ac9c-2f9525e663bd" providerId="ADAL" clId="{83099F35-A7C0-4441-9F1C-E15BAF4696C0}" dt="2025-01-04T19:30:42.418" v="32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83099F35-A7C0-4441-9F1C-E15BAF4696C0}" dt="2025-01-04T19:30:47.203" v="33"/>
          <pc:sldLayoutMkLst>
            <pc:docMk/>
            <pc:sldMasterMk cId="0" sldId="2147483648"/>
            <pc:sldLayoutMk cId="0" sldId="2147483659"/>
          </pc:sldLayoutMkLst>
          <pc:spChg chg="mod">
            <ac:chgData name="Nelson Costa" userId="fa00ae9e-b4c5-4877-ac9c-2f9525e663bd" providerId="ADAL" clId="{83099F35-A7C0-4441-9F1C-E15BAF4696C0}" dt="2025-01-04T19:30:47.203" v="33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Nelson Costa" userId="fa00ae9e-b4c5-4877-ac9c-2f9525e663bd" providerId="ADAL" clId="{0910AD8B-2303-4748-8C74-62E1B33242FA}"/>
    <pc:docChg chg="undo custSel addSld modSld sldOrd modSection">
      <pc:chgData name="Nelson Costa" userId="fa00ae9e-b4c5-4877-ac9c-2f9525e663bd" providerId="ADAL" clId="{0910AD8B-2303-4748-8C74-62E1B33242FA}" dt="2024-12-29T17:02:08.145" v="2150" actId="20577"/>
      <pc:docMkLst>
        <pc:docMk/>
      </pc:docMkLst>
      <pc:sldChg chg="modSp mod">
        <pc:chgData name="Nelson Costa" userId="fa00ae9e-b4c5-4877-ac9c-2f9525e663bd" providerId="ADAL" clId="{0910AD8B-2303-4748-8C74-62E1B33242FA}" dt="2024-12-29T16:27:05.366" v="1349" actId="20577"/>
        <pc:sldMkLst>
          <pc:docMk/>
          <pc:sldMk cId="0" sldId="256"/>
        </pc:sldMkLst>
        <pc:spChg chg="mod">
          <ac:chgData name="Nelson Costa" userId="fa00ae9e-b4c5-4877-ac9c-2f9525e663bd" providerId="ADAL" clId="{0910AD8B-2303-4748-8C74-62E1B33242FA}" dt="2024-12-29T16:27:05.366" v="1349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Nelson Costa" userId="fa00ae9e-b4c5-4877-ac9c-2f9525e663bd" providerId="ADAL" clId="{0910AD8B-2303-4748-8C74-62E1B33242FA}" dt="2024-12-29T16:15:39.397" v="387" actId="20577"/>
        <pc:sldMkLst>
          <pc:docMk/>
          <pc:sldMk cId="405727792" sldId="274"/>
        </pc:sldMkLst>
        <pc:spChg chg="mod">
          <ac:chgData name="Nelson Costa" userId="fa00ae9e-b4c5-4877-ac9c-2f9525e663bd" providerId="ADAL" clId="{0910AD8B-2303-4748-8C74-62E1B33242FA}" dt="2024-12-29T16:15:39.397" v="387" actId="20577"/>
          <ac:spMkLst>
            <pc:docMk/>
            <pc:sldMk cId="405727792" sldId="274"/>
            <ac:spMk id="3" creationId="{441CD919-92C5-1710-978D-CEF3C317C077}"/>
          </ac:spMkLst>
        </pc:spChg>
      </pc:sldChg>
      <pc:sldChg chg="modSp mod">
        <pc:chgData name="Nelson Costa" userId="fa00ae9e-b4c5-4877-ac9c-2f9525e663bd" providerId="ADAL" clId="{0910AD8B-2303-4748-8C74-62E1B33242FA}" dt="2024-12-29T16:27:40.477" v="1351" actId="20577"/>
        <pc:sldMkLst>
          <pc:docMk/>
          <pc:sldMk cId="946025629" sldId="275"/>
        </pc:sldMkLst>
        <pc:spChg chg="mod">
          <ac:chgData name="Nelson Costa" userId="fa00ae9e-b4c5-4877-ac9c-2f9525e663bd" providerId="ADAL" clId="{0910AD8B-2303-4748-8C74-62E1B33242FA}" dt="2024-12-29T16:27:40.477" v="1351" actId="20577"/>
          <ac:spMkLst>
            <pc:docMk/>
            <pc:sldMk cId="946025629" sldId="275"/>
            <ac:spMk id="8" creationId="{1FDC6C80-918D-7A4F-6335-6C1FA41DE9D3}"/>
          </ac:spMkLst>
        </pc:spChg>
      </pc:sldChg>
      <pc:sldChg chg="modSp mod">
        <pc:chgData name="Nelson Costa" userId="fa00ae9e-b4c5-4877-ac9c-2f9525e663bd" providerId="ADAL" clId="{0910AD8B-2303-4748-8C74-62E1B33242FA}" dt="2024-12-29T16:57:25.476" v="1658" actId="6549"/>
        <pc:sldMkLst>
          <pc:docMk/>
          <pc:sldMk cId="1673735902" sldId="282"/>
        </pc:sldMkLst>
        <pc:spChg chg="mod">
          <ac:chgData name="Nelson Costa" userId="fa00ae9e-b4c5-4877-ac9c-2f9525e663bd" providerId="ADAL" clId="{0910AD8B-2303-4748-8C74-62E1B33242FA}" dt="2024-12-29T16:57:25.476" v="1658" actId="6549"/>
          <ac:spMkLst>
            <pc:docMk/>
            <pc:sldMk cId="1673735902" sldId="282"/>
            <ac:spMk id="3" creationId="{0F86ABF5-1956-EA1B-7BCA-BAA30F3D65CC}"/>
          </ac:spMkLst>
        </pc:spChg>
      </pc:sldChg>
      <pc:sldChg chg="modSp mod">
        <pc:chgData name="Nelson Costa" userId="fa00ae9e-b4c5-4877-ac9c-2f9525e663bd" providerId="ADAL" clId="{0910AD8B-2303-4748-8C74-62E1B33242FA}" dt="2024-12-29T16:28:33.944" v="1357" actId="20577"/>
        <pc:sldMkLst>
          <pc:docMk/>
          <pc:sldMk cId="1751934348" sldId="283"/>
        </pc:sldMkLst>
        <pc:spChg chg="mod">
          <ac:chgData name="Nelson Costa" userId="fa00ae9e-b4c5-4877-ac9c-2f9525e663bd" providerId="ADAL" clId="{0910AD8B-2303-4748-8C74-62E1B33242FA}" dt="2024-12-29T16:28:33.944" v="1357" actId="20577"/>
          <ac:spMkLst>
            <pc:docMk/>
            <pc:sldMk cId="1751934348" sldId="283"/>
            <ac:spMk id="3" creationId="{43174D35-0F64-3E72-D7CC-7AE2F398544A}"/>
          </ac:spMkLst>
        </pc:spChg>
      </pc:sldChg>
      <pc:sldChg chg="modSp mod">
        <pc:chgData name="Nelson Costa" userId="fa00ae9e-b4c5-4877-ac9c-2f9525e663bd" providerId="ADAL" clId="{0910AD8B-2303-4748-8C74-62E1B33242FA}" dt="2024-12-29T16:29:33.116" v="1362" actId="20577"/>
        <pc:sldMkLst>
          <pc:docMk/>
          <pc:sldMk cId="935154289" sldId="284"/>
        </pc:sldMkLst>
        <pc:spChg chg="mod">
          <ac:chgData name="Nelson Costa" userId="fa00ae9e-b4c5-4877-ac9c-2f9525e663bd" providerId="ADAL" clId="{0910AD8B-2303-4748-8C74-62E1B33242FA}" dt="2024-12-29T16:29:33.116" v="1362" actId="20577"/>
          <ac:spMkLst>
            <pc:docMk/>
            <pc:sldMk cId="935154289" sldId="284"/>
            <ac:spMk id="3" creationId="{7AA74224-A1B7-5B88-91C3-D1862D09802A}"/>
          </ac:spMkLst>
        </pc:spChg>
      </pc:sldChg>
      <pc:sldChg chg="modSp mod">
        <pc:chgData name="Nelson Costa" userId="fa00ae9e-b4c5-4877-ac9c-2f9525e663bd" providerId="ADAL" clId="{0910AD8B-2303-4748-8C74-62E1B33242FA}" dt="2024-12-29T17:02:08.145" v="2150" actId="20577"/>
        <pc:sldMkLst>
          <pc:docMk/>
          <pc:sldMk cId="2192408796" sldId="285"/>
        </pc:sldMkLst>
        <pc:spChg chg="mod">
          <ac:chgData name="Nelson Costa" userId="fa00ae9e-b4c5-4877-ac9c-2f9525e663bd" providerId="ADAL" clId="{0910AD8B-2303-4748-8C74-62E1B33242FA}" dt="2024-12-29T17:02:08.145" v="2150" actId="20577"/>
          <ac:spMkLst>
            <pc:docMk/>
            <pc:sldMk cId="2192408796" sldId="285"/>
            <ac:spMk id="3" creationId="{42D880F5-E7E9-3162-74E5-7312FF44B927}"/>
          </ac:spMkLst>
        </pc:spChg>
      </pc:sldChg>
      <pc:sldChg chg="modSp mod">
        <pc:chgData name="Nelson Costa" userId="fa00ae9e-b4c5-4877-ac9c-2f9525e663bd" providerId="ADAL" clId="{0910AD8B-2303-4748-8C74-62E1B33242FA}" dt="2024-12-29T16:30:03.272" v="1381" actId="114"/>
        <pc:sldMkLst>
          <pc:docMk/>
          <pc:sldMk cId="1934167722" sldId="286"/>
        </pc:sldMkLst>
      </pc:sldChg>
      <pc:sldChg chg="modSp mod">
        <pc:chgData name="Nelson Costa" userId="fa00ae9e-b4c5-4877-ac9c-2f9525e663bd" providerId="ADAL" clId="{0910AD8B-2303-4748-8C74-62E1B33242FA}" dt="2024-12-29T16:55:54.950" v="1619" actId="15"/>
        <pc:sldMkLst>
          <pc:docMk/>
          <pc:sldMk cId="1584514917" sldId="287"/>
        </pc:sldMkLst>
      </pc:sldChg>
      <pc:sldChg chg="modSp mod ord">
        <pc:chgData name="Nelson Costa" userId="fa00ae9e-b4c5-4877-ac9c-2f9525e663bd" providerId="ADAL" clId="{0910AD8B-2303-4748-8C74-62E1B33242FA}" dt="2024-12-29T16:25:42.517" v="1229" actId="20577"/>
        <pc:sldMkLst>
          <pc:docMk/>
          <pc:sldMk cId="882792442" sldId="288"/>
        </pc:sldMkLst>
      </pc:sldChg>
      <pc:sldChg chg="addSp delSp modSp new mod">
        <pc:chgData name="Nelson Costa" userId="fa00ae9e-b4c5-4877-ac9c-2f9525e663bd" providerId="ADAL" clId="{0910AD8B-2303-4748-8C74-62E1B33242FA}" dt="2024-12-29T16:50:42.789" v="1541" actId="1076"/>
        <pc:sldMkLst>
          <pc:docMk/>
          <pc:sldMk cId="307820429" sldId="289"/>
        </pc:sldMkLst>
      </pc:sldChg>
      <pc:sldChg chg="delSp modSp add mod">
        <pc:chgData name="Nelson Costa" userId="fa00ae9e-b4c5-4877-ac9c-2f9525e663bd" providerId="ADAL" clId="{0910AD8B-2303-4748-8C74-62E1B33242FA}" dt="2024-12-29T16:54:21.999" v="1617" actId="1076"/>
        <pc:sldMkLst>
          <pc:docMk/>
          <pc:sldMk cId="847672298" sldId="290"/>
        </pc:sldMkLst>
      </pc:sldChg>
    </pc:docChg>
  </pc:docChgLst>
  <pc:docChgLst>
    <pc:chgData name="Nelson Costa" userId="fa00ae9e-b4c5-4877-ac9c-2f9525e663bd" providerId="ADAL" clId="{B6EE04E6-59E0-4F3A-8AF3-BAF7D4DF1525}"/>
    <pc:docChg chg="undo custSel addSld delSld modSld modMainMaster modSection">
      <pc:chgData name="Nelson Costa" userId="fa00ae9e-b4c5-4877-ac9c-2f9525e663bd" providerId="ADAL" clId="{B6EE04E6-59E0-4F3A-8AF3-BAF7D4DF1525}" dt="2025-02-20T17:14:03.679" v="8255" actId="6549"/>
      <pc:docMkLst>
        <pc:docMk/>
      </pc:docMkLst>
      <pc:sldChg chg="modSp mod">
        <pc:chgData name="Nelson Costa" userId="fa00ae9e-b4c5-4877-ac9c-2f9525e663bd" providerId="ADAL" clId="{B6EE04E6-59E0-4F3A-8AF3-BAF7D4DF1525}" dt="2025-02-16T16:47:02.024" v="6678" actId="20577"/>
        <pc:sldMkLst>
          <pc:docMk/>
          <pc:sldMk cId="0" sldId="256"/>
        </pc:sldMkLst>
        <pc:spChg chg="mod">
          <ac:chgData name="Nelson Costa" userId="fa00ae9e-b4c5-4877-ac9c-2f9525e663bd" providerId="ADAL" clId="{B6EE04E6-59E0-4F3A-8AF3-BAF7D4DF1525}" dt="2025-02-09T16:35:14.563" v="334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Nelson Costa" userId="fa00ae9e-b4c5-4877-ac9c-2f9525e663bd" providerId="ADAL" clId="{B6EE04E6-59E0-4F3A-8AF3-BAF7D4DF1525}" dt="2025-02-16T16:47:02.024" v="667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Nelson Costa" userId="fa00ae9e-b4c5-4877-ac9c-2f9525e663bd" providerId="ADAL" clId="{B6EE04E6-59E0-4F3A-8AF3-BAF7D4DF1525}" dt="2025-01-25T17:34:40.819" v="4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Nelson Costa" userId="fa00ae9e-b4c5-4877-ac9c-2f9525e663bd" providerId="ADAL" clId="{B6EE04E6-59E0-4F3A-8AF3-BAF7D4DF1525}" dt="2025-02-13T20:50:30.909" v="5593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Nelson Costa" userId="fa00ae9e-b4c5-4877-ac9c-2f9525e663bd" providerId="ADAL" clId="{B6EE04E6-59E0-4F3A-8AF3-BAF7D4DF1525}" dt="2025-02-09T16:25:43.931" v="3273" actId="20577"/>
        <pc:sldMkLst>
          <pc:docMk/>
          <pc:sldMk cId="405727792" sldId="274"/>
        </pc:sldMkLst>
        <pc:spChg chg="mod">
          <ac:chgData name="Nelson Costa" userId="fa00ae9e-b4c5-4877-ac9c-2f9525e663bd" providerId="ADAL" clId="{B6EE04E6-59E0-4F3A-8AF3-BAF7D4DF1525}" dt="2025-02-09T16:25:43.931" v="3273" actId="20577"/>
          <ac:spMkLst>
            <pc:docMk/>
            <pc:sldMk cId="405727792" sldId="274"/>
            <ac:spMk id="3" creationId="{441CD919-92C5-1710-978D-CEF3C317C077}"/>
          </ac:spMkLst>
        </pc:spChg>
      </pc:sldChg>
      <pc:sldChg chg="modSp mod">
        <pc:chgData name="Nelson Costa" userId="fa00ae9e-b4c5-4877-ac9c-2f9525e663bd" providerId="ADAL" clId="{B6EE04E6-59E0-4F3A-8AF3-BAF7D4DF1525}" dt="2025-02-13T20:51:52.446" v="5609" actId="20577"/>
        <pc:sldMkLst>
          <pc:docMk/>
          <pc:sldMk cId="946025629" sldId="275"/>
        </pc:sldMkLst>
        <pc:spChg chg="mod">
          <ac:chgData name="Nelson Costa" userId="fa00ae9e-b4c5-4877-ac9c-2f9525e663bd" providerId="ADAL" clId="{B6EE04E6-59E0-4F3A-8AF3-BAF7D4DF1525}" dt="2025-02-09T16:35:10.852" v="3335" actId="20577"/>
          <ac:spMkLst>
            <pc:docMk/>
            <pc:sldMk cId="946025629" sldId="275"/>
            <ac:spMk id="6" creationId="{B723A3F7-3B98-27DC-E5AC-EEBFD52F700B}"/>
          </ac:spMkLst>
        </pc:spChg>
        <pc:spChg chg="mod">
          <ac:chgData name="Nelson Costa" userId="fa00ae9e-b4c5-4877-ac9c-2f9525e663bd" providerId="ADAL" clId="{B6EE04E6-59E0-4F3A-8AF3-BAF7D4DF1525}" dt="2025-02-13T20:51:52.446" v="5609" actId="20577"/>
          <ac:spMkLst>
            <pc:docMk/>
            <pc:sldMk cId="946025629" sldId="275"/>
            <ac:spMk id="8" creationId="{1FDC6C80-918D-7A4F-6335-6C1FA41DE9D3}"/>
          </ac:spMkLst>
        </pc:spChg>
      </pc:sldChg>
      <pc:sldChg chg="modSp mod">
        <pc:chgData name="Nelson Costa" userId="fa00ae9e-b4c5-4877-ac9c-2f9525e663bd" providerId="ADAL" clId="{B6EE04E6-59E0-4F3A-8AF3-BAF7D4DF1525}" dt="2025-02-20T17:14:03.679" v="8255" actId="6549"/>
        <pc:sldMkLst>
          <pc:docMk/>
          <pc:sldMk cId="1673735902" sldId="282"/>
        </pc:sldMkLst>
        <pc:spChg chg="mod">
          <ac:chgData name="Nelson Costa" userId="fa00ae9e-b4c5-4877-ac9c-2f9525e663bd" providerId="ADAL" clId="{B6EE04E6-59E0-4F3A-8AF3-BAF7D4DF1525}" dt="2025-02-20T17:14:03.679" v="8255" actId="6549"/>
          <ac:spMkLst>
            <pc:docMk/>
            <pc:sldMk cId="1673735902" sldId="282"/>
            <ac:spMk id="3" creationId="{0F86ABF5-1956-EA1B-7BCA-BAA30F3D65CC}"/>
          </ac:spMkLst>
        </pc:spChg>
      </pc:sldChg>
      <pc:sldChg chg="modSp mod">
        <pc:chgData name="Nelson Costa" userId="fa00ae9e-b4c5-4877-ac9c-2f9525e663bd" providerId="ADAL" clId="{B6EE04E6-59E0-4F3A-8AF3-BAF7D4DF1525}" dt="2025-02-13T20:52:31.130" v="5628" actId="20577"/>
        <pc:sldMkLst>
          <pc:docMk/>
          <pc:sldMk cId="1751934348" sldId="283"/>
        </pc:sldMkLst>
        <pc:spChg chg="mod">
          <ac:chgData name="Nelson Costa" userId="fa00ae9e-b4c5-4877-ac9c-2f9525e663bd" providerId="ADAL" clId="{B6EE04E6-59E0-4F3A-8AF3-BAF7D4DF1525}" dt="2025-02-13T20:52:31.130" v="5628" actId="20577"/>
          <ac:spMkLst>
            <pc:docMk/>
            <pc:sldMk cId="1751934348" sldId="283"/>
            <ac:spMk id="3" creationId="{43174D35-0F64-3E72-D7CC-7AE2F398544A}"/>
          </ac:spMkLst>
        </pc:spChg>
        <pc:spChg chg="mod">
          <ac:chgData name="Nelson Costa" userId="fa00ae9e-b4c5-4877-ac9c-2f9525e663bd" providerId="ADAL" clId="{B6EE04E6-59E0-4F3A-8AF3-BAF7D4DF1525}" dt="2025-02-09T16:35:06.420" v="3330" actId="20577"/>
          <ac:spMkLst>
            <pc:docMk/>
            <pc:sldMk cId="1751934348" sldId="283"/>
            <ac:spMk id="6" creationId="{8599B81B-5794-DB3D-8925-1F2768E06C49}"/>
          </ac:spMkLst>
        </pc:spChg>
      </pc:sldChg>
      <pc:sldChg chg="addSp delSp modSp mod">
        <pc:chgData name="Nelson Costa" userId="fa00ae9e-b4c5-4877-ac9c-2f9525e663bd" providerId="ADAL" clId="{B6EE04E6-59E0-4F3A-8AF3-BAF7D4DF1525}" dt="2025-02-13T20:59:52.438" v="5833" actId="20577"/>
        <pc:sldMkLst>
          <pc:docMk/>
          <pc:sldMk cId="935154289" sldId="284"/>
        </pc:sldMkLst>
        <pc:spChg chg="mod">
          <ac:chgData name="Nelson Costa" userId="fa00ae9e-b4c5-4877-ac9c-2f9525e663bd" providerId="ADAL" clId="{B6EE04E6-59E0-4F3A-8AF3-BAF7D4DF1525}" dt="2025-02-09T16:34:15.363" v="3318" actId="20577"/>
          <ac:spMkLst>
            <pc:docMk/>
            <pc:sldMk cId="935154289" sldId="284"/>
            <ac:spMk id="2" creationId="{CCAFBA82-7BEC-91E4-6B6A-61ADB6AC579A}"/>
          </ac:spMkLst>
        </pc:spChg>
        <pc:spChg chg="mod">
          <ac:chgData name="Nelson Costa" userId="fa00ae9e-b4c5-4877-ac9c-2f9525e663bd" providerId="ADAL" clId="{B6EE04E6-59E0-4F3A-8AF3-BAF7D4DF1525}" dt="2025-02-13T20:59:52.438" v="5833" actId="20577"/>
          <ac:spMkLst>
            <pc:docMk/>
            <pc:sldMk cId="935154289" sldId="284"/>
            <ac:spMk id="3" creationId="{7AA74224-A1B7-5B88-91C3-D1862D09802A}"/>
          </ac:spMkLst>
        </pc:spChg>
        <pc:spChg chg="mod">
          <ac:chgData name="Nelson Costa" userId="fa00ae9e-b4c5-4877-ac9c-2f9525e663bd" providerId="ADAL" clId="{B6EE04E6-59E0-4F3A-8AF3-BAF7D4DF1525}" dt="2025-02-09T16:35:00.546" v="3325" actId="20577"/>
          <ac:spMkLst>
            <pc:docMk/>
            <pc:sldMk cId="935154289" sldId="284"/>
            <ac:spMk id="6" creationId="{B5AFFDBC-6D85-A835-E5C4-59BC28A8CA71}"/>
          </ac:spMkLst>
        </pc:spChg>
        <pc:spChg chg="add mod">
          <ac:chgData name="Nelson Costa" userId="fa00ae9e-b4c5-4877-ac9c-2f9525e663bd" providerId="ADAL" clId="{B6EE04E6-59E0-4F3A-8AF3-BAF7D4DF1525}" dt="2025-02-09T16:38:44.608" v="3375" actId="403"/>
          <ac:spMkLst>
            <pc:docMk/>
            <pc:sldMk cId="935154289" sldId="284"/>
            <ac:spMk id="10" creationId="{F4FC7F45-95D1-BB2E-2640-78E92491B4B0}"/>
          </ac:spMkLst>
        </pc:spChg>
        <pc:picChg chg="add mod">
          <ac:chgData name="Nelson Costa" userId="fa00ae9e-b4c5-4877-ac9c-2f9525e663bd" providerId="ADAL" clId="{B6EE04E6-59E0-4F3A-8AF3-BAF7D4DF1525}" dt="2025-02-09T16:43:09.393" v="3438" actId="14826"/>
          <ac:picMkLst>
            <pc:docMk/>
            <pc:sldMk cId="935154289" sldId="284"/>
            <ac:picMk id="9" creationId="{24DE753C-4831-F63C-8165-9D622ED945E4}"/>
          </ac:picMkLst>
        </pc:picChg>
      </pc:sldChg>
      <pc:sldChg chg="modSp mod">
        <pc:chgData name="Nelson Costa" userId="fa00ae9e-b4c5-4877-ac9c-2f9525e663bd" providerId="ADAL" clId="{B6EE04E6-59E0-4F3A-8AF3-BAF7D4DF1525}" dt="2025-02-20T17:09:44.336" v="8231" actId="20577"/>
        <pc:sldMkLst>
          <pc:docMk/>
          <pc:sldMk cId="2192408796" sldId="285"/>
        </pc:sldMkLst>
        <pc:spChg chg="mod">
          <ac:chgData name="Nelson Costa" userId="fa00ae9e-b4c5-4877-ac9c-2f9525e663bd" providerId="ADAL" clId="{B6EE04E6-59E0-4F3A-8AF3-BAF7D4DF1525}" dt="2025-02-20T17:09:44.336" v="8231" actId="20577"/>
          <ac:spMkLst>
            <pc:docMk/>
            <pc:sldMk cId="2192408796" sldId="285"/>
            <ac:spMk id="3" creationId="{42D880F5-E7E9-3162-74E5-7312FF44B927}"/>
          </ac:spMkLst>
        </pc:spChg>
      </pc:sldChg>
      <pc:sldChg chg="modSp new mod">
        <pc:chgData name="Nelson Costa" userId="fa00ae9e-b4c5-4877-ac9c-2f9525e663bd" providerId="ADAL" clId="{B6EE04E6-59E0-4F3A-8AF3-BAF7D4DF1525}" dt="2025-02-20T17:02:54.823" v="8205" actId="6549"/>
        <pc:sldMkLst>
          <pc:docMk/>
          <pc:sldMk cId="1697838057" sldId="286"/>
        </pc:sldMkLst>
        <pc:spChg chg="mod">
          <ac:chgData name="Nelson Costa" userId="fa00ae9e-b4c5-4877-ac9c-2f9525e663bd" providerId="ADAL" clId="{B6EE04E6-59E0-4F3A-8AF3-BAF7D4DF1525}" dt="2025-02-09T16:06:08.971" v="3018" actId="20577"/>
          <ac:spMkLst>
            <pc:docMk/>
            <pc:sldMk cId="1697838057" sldId="286"/>
            <ac:spMk id="2" creationId="{4E07A304-2DD4-55AD-7B2B-B5DD4A8815A1}"/>
          </ac:spMkLst>
        </pc:spChg>
        <pc:spChg chg="mod">
          <ac:chgData name="Nelson Costa" userId="fa00ae9e-b4c5-4877-ac9c-2f9525e663bd" providerId="ADAL" clId="{B6EE04E6-59E0-4F3A-8AF3-BAF7D4DF1525}" dt="2025-02-20T17:02:54.823" v="8205" actId="6549"/>
          <ac:spMkLst>
            <pc:docMk/>
            <pc:sldMk cId="1697838057" sldId="286"/>
            <ac:spMk id="3" creationId="{12CC0D20-67B5-BA69-3DEC-5C6F5D4EB58E}"/>
          </ac:spMkLst>
        </pc:spChg>
      </pc:sldChg>
      <pc:sldChg chg="del">
        <pc:chgData name="Nelson Costa" userId="fa00ae9e-b4c5-4877-ac9c-2f9525e663bd" providerId="ADAL" clId="{B6EE04E6-59E0-4F3A-8AF3-BAF7D4DF1525}" dt="2025-01-25T17:35:56.749" v="44" actId="47"/>
        <pc:sldMkLst>
          <pc:docMk/>
          <pc:sldMk cId="1934167722" sldId="286"/>
        </pc:sldMkLst>
      </pc:sldChg>
      <pc:sldChg chg="del">
        <pc:chgData name="Nelson Costa" userId="fa00ae9e-b4c5-4877-ac9c-2f9525e663bd" providerId="ADAL" clId="{B6EE04E6-59E0-4F3A-8AF3-BAF7D4DF1525}" dt="2025-01-25T17:36:18.829" v="48" actId="47"/>
        <pc:sldMkLst>
          <pc:docMk/>
          <pc:sldMk cId="1584514917" sldId="287"/>
        </pc:sldMkLst>
      </pc:sldChg>
      <pc:sldChg chg="addSp modSp new del mod">
        <pc:chgData name="Nelson Costa" userId="fa00ae9e-b4c5-4877-ac9c-2f9525e663bd" providerId="ADAL" clId="{B6EE04E6-59E0-4F3A-8AF3-BAF7D4DF1525}" dt="2025-02-20T17:05:55.695" v="8206" actId="47"/>
        <pc:sldMkLst>
          <pc:docMk/>
          <pc:sldMk cId="3372801456" sldId="287"/>
        </pc:sldMkLst>
        <pc:spChg chg="mod">
          <ac:chgData name="Nelson Costa" userId="fa00ae9e-b4c5-4877-ac9c-2f9525e663bd" providerId="ADAL" clId="{B6EE04E6-59E0-4F3A-8AF3-BAF7D4DF1525}" dt="2025-02-20T11:49:14.846" v="8122" actId="20577"/>
          <ac:spMkLst>
            <pc:docMk/>
            <pc:sldMk cId="3372801456" sldId="287"/>
            <ac:spMk id="3" creationId="{F75B4F7D-12CE-00EE-8B6D-CA660AACE8DC}"/>
          </ac:spMkLst>
        </pc:spChg>
        <pc:picChg chg="add mod">
          <ac:chgData name="Nelson Costa" userId="fa00ae9e-b4c5-4877-ac9c-2f9525e663bd" providerId="ADAL" clId="{B6EE04E6-59E0-4F3A-8AF3-BAF7D4DF1525}" dt="2025-02-20T11:48:24.771" v="8040" actId="1076"/>
          <ac:picMkLst>
            <pc:docMk/>
            <pc:sldMk cId="3372801456" sldId="287"/>
            <ac:picMk id="7" creationId="{81C3CF57-3A7E-36E7-5D5F-42F061F67BBD}"/>
          </ac:picMkLst>
        </pc:picChg>
        <pc:picChg chg="add mod">
          <ac:chgData name="Nelson Costa" userId="fa00ae9e-b4c5-4877-ac9c-2f9525e663bd" providerId="ADAL" clId="{B6EE04E6-59E0-4F3A-8AF3-BAF7D4DF1525}" dt="2025-02-20T11:48:29.338" v="8041" actId="14100"/>
          <ac:picMkLst>
            <pc:docMk/>
            <pc:sldMk cId="3372801456" sldId="287"/>
            <ac:picMk id="8" creationId="{7CB092AD-8233-C716-C877-D54B0CFC0A17}"/>
          </ac:picMkLst>
        </pc:picChg>
      </pc:sldChg>
      <pc:sldChg chg="del">
        <pc:chgData name="Nelson Costa" userId="fa00ae9e-b4c5-4877-ac9c-2f9525e663bd" providerId="ADAL" clId="{B6EE04E6-59E0-4F3A-8AF3-BAF7D4DF1525}" dt="2025-01-25T17:36:01.897" v="45" actId="47"/>
        <pc:sldMkLst>
          <pc:docMk/>
          <pc:sldMk cId="882792442" sldId="288"/>
        </pc:sldMkLst>
      </pc:sldChg>
      <pc:sldChg chg="addSp delSp modSp new del mod">
        <pc:chgData name="Nelson Costa" userId="fa00ae9e-b4c5-4877-ac9c-2f9525e663bd" providerId="ADAL" clId="{B6EE04E6-59E0-4F3A-8AF3-BAF7D4DF1525}" dt="2025-02-18T22:07:24.133" v="6681" actId="47"/>
        <pc:sldMkLst>
          <pc:docMk/>
          <pc:sldMk cId="1468705893" sldId="288"/>
        </pc:sldMkLst>
      </pc:sldChg>
      <pc:sldChg chg="del">
        <pc:chgData name="Nelson Costa" userId="fa00ae9e-b4c5-4877-ac9c-2f9525e663bd" providerId="ADAL" clId="{B6EE04E6-59E0-4F3A-8AF3-BAF7D4DF1525}" dt="2025-01-25T17:36:06.534" v="46" actId="47"/>
        <pc:sldMkLst>
          <pc:docMk/>
          <pc:sldMk cId="307820429" sldId="289"/>
        </pc:sldMkLst>
      </pc:sldChg>
      <pc:sldChg chg="modSp new del mod">
        <pc:chgData name="Nelson Costa" userId="fa00ae9e-b4c5-4877-ac9c-2f9525e663bd" providerId="ADAL" clId="{B6EE04E6-59E0-4F3A-8AF3-BAF7D4DF1525}" dt="2025-02-18T22:07:31.425" v="6682" actId="47"/>
        <pc:sldMkLst>
          <pc:docMk/>
          <pc:sldMk cId="3068020987" sldId="289"/>
        </pc:sldMkLst>
      </pc:sldChg>
      <pc:sldChg chg="del">
        <pc:chgData name="Nelson Costa" userId="fa00ae9e-b4c5-4877-ac9c-2f9525e663bd" providerId="ADAL" clId="{B6EE04E6-59E0-4F3A-8AF3-BAF7D4DF1525}" dt="2025-01-25T17:36:10.034" v="47" actId="47"/>
        <pc:sldMkLst>
          <pc:docMk/>
          <pc:sldMk cId="847672298" sldId="290"/>
        </pc:sldMkLst>
      </pc:sldChg>
      <pc:sldChg chg="modSp new mod">
        <pc:chgData name="Nelson Costa" userId="fa00ae9e-b4c5-4877-ac9c-2f9525e663bd" providerId="ADAL" clId="{B6EE04E6-59E0-4F3A-8AF3-BAF7D4DF1525}" dt="2025-02-20T11:40:50.495" v="7483" actId="20577"/>
        <pc:sldMkLst>
          <pc:docMk/>
          <pc:sldMk cId="1008685484" sldId="290"/>
        </pc:sldMkLst>
        <pc:spChg chg="mod">
          <ac:chgData name="Nelson Costa" userId="fa00ae9e-b4c5-4877-ac9c-2f9525e663bd" providerId="ADAL" clId="{B6EE04E6-59E0-4F3A-8AF3-BAF7D4DF1525}" dt="2025-01-25T17:58:16.698" v="1264" actId="20577"/>
          <ac:spMkLst>
            <pc:docMk/>
            <pc:sldMk cId="1008685484" sldId="290"/>
            <ac:spMk id="2" creationId="{BDB1665A-3B1D-3F9E-FBE6-8BA2356FACFC}"/>
          </ac:spMkLst>
        </pc:spChg>
        <pc:spChg chg="mod">
          <ac:chgData name="Nelson Costa" userId="fa00ae9e-b4c5-4877-ac9c-2f9525e663bd" providerId="ADAL" clId="{B6EE04E6-59E0-4F3A-8AF3-BAF7D4DF1525}" dt="2025-02-20T11:40:50.495" v="7483" actId="20577"/>
          <ac:spMkLst>
            <pc:docMk/>
            <pc:sldMk cId="1008685484" sldId="290"/>
            <ac:spMk id="3" creationId="{F131D3D4-C68B-9C21-3C73-5709667021CD}"/>
          </ac:spMkLst>
        </pc:spChg>
      </pc:sldChg>
      <pc:sldChg chg="modSp new del mod">
        <pc:chgData name="Nelson Costa" userId="fa00ae9e-b4c5-4877-ac9c-2f9525e663bd" providerId="ADAL" clId="{B6EE04E6-59E0-4F3A-8AF3-BAF7D4DF1525}" dt="2025-02-10T17:38:25.035" v="5088" actId="47"/>
        <pc:sldMkLst>
          <pc:docMk/>
          <pc:sldMk cId="2686679215" sldId="291"/>
        </pc:sldMkLst>
      </pc:sldChg>
      <pc:sldChg chg="modSp new del mod">
        <pc:chgData name="Nelson Costa" userId="fa00ae9e-b4c5-4877-ac9c-2f9525e663bd" providerId="ADAL" clId="{B6EE04E6-59E0-4F3A-8AF3-BAF7D4DF1525}" dt="2025-02-18T22:07:50.761" v="6683" actId="47"/>
        <pc:sldMkLst>
          <pc:docMk/>
          <pc:sldMk cId="1225122811" sldId="292"/>
        </pc:sldMkLst>
      </pc:sldChg>
      <pc:sldChg chg="addSp delSp modSp new mod">
        <pc:chgData name="Nelson Costa" userId="fa00ae9e-b4c5-4877-ac9c-2f9525e663bd" providerId="ADAL" clId="{B6EE04E6-59E0-4F3A-8AF3-BAF7D4DF1525}" dt="2025-02-09T16:03:15.356" v="2997" actId="20577"/>
        <pc:sldMkLst>
          <pc:docMk/>
          <pc:sldMk cId="3026154017" sldId="293"/>
        </pc:sldMkLst>
        <pc:spChg chg="mod">
          <ac:chgData name="Nelson Costa" userId="fa00ae9e-b4c5-4877-ac9c-2f9525e663bd" providerId="ADAL" clId="{B6EE04E6-59E0-4F3A-8AF3-BAF7D4DF1525}" dt="2025-02-09T16:00:06.148" v="2960" actId="20577"/>
          <ac:spMkLst>
            <pc:docMk/>
            <pc:sldMk cId="3026154017" sldId="293"/>
            <ac:spMk id="2" creationId="{07E97027-4648-DF54-B1E6-5D77FDA9F990}"/>
          </ac:spMkLst>
        </pc:spChg>
        <pc:spChg chg="add mod">
          <ac:chgData name="Nelson Costa" userId="fa00ae9e-b4c5-4877-ac9c-2f9525e663bd" providerId="ADAL" clId="{B6EE04E6-59E0-4F3A-8AF3-BAF7D4DF1525}" dt="2025-02-09T16:01:15.387" v="2966"/>
          <ac:spMkLst>
            <pc:docMk/>
            <pc:sldMk cId="3026154017" sldId="293"/>
            <ac:spMk id="9" creationId="{DB77DEF5-5A81-2CCA-05D7-9F41F9274238}"/>
          </ac:spMkLst>
        </pc:spChg>
        <pc:graphicFrameChg chg="add mod modGraphic">
          <ac:chgData name="Nelson Costa" userId="fa00ae9e-b4c5-4877-ac9c-2f9525e663bd" providerId="ADAL" clId="{B6EE04E6-59E0-4F3A-8AF3-BAF7D4DF1525}" dt="2025-02-09T16:03:15.356" v="2997" actId="20577"/>
          <ac:graphicFrameMkLst>
            <pc:docMk/>
            <pc:sldMk cId="3026154017" sldId="293"/>
            <ac:graphicFrameMk id="10" creationId="{518D331C-C251-2CE7-D302-CAF77E51E972}"/>
          </ac:graphicFrameMkLst>
        </pc:graphicFrameChg>
      </pc:sldChg>
      <pc:sldChg chg="addSp modSp new mod">
        <pc:chgData name="Nelson Costa" userId="fa00ae9e-b4c5-4877-ac9c-2f9525e663bd" providerId="ADAL" clId="{B6EE04E6-59E0-4F3A-8AF3-BAF7D4DF1525}" dt="2025-02-15T22:01:17.174" v="6408" actId="6549"/>
        <pc:sldMkLst>
          <pc:docMk/>
          <pc:sldMk cId="2422708370" sldId="294"/>
        </pc:sldMkLst>
        <pc:spChg chg="mod">
          <ac:chgData name="Nelson Costa" userId="fa00ae9e-b4c5-4877-ac9c-2f9525e663bd" providerId="ADAL" clId="{B6EE04E6-59E0-4F3A-8AF3-BAF7D4DF1525}" dt="2025-02-09T17:16:40.174" v="4005" actId="20577"/>
          <ac:spMkLst>
            <pc:docMk/>
            <pc:sldMk cId="2422708370" sldId="294"/>
            <ac:spMk id="2" creationId="{66476005-D34D-E743-E7C8-4AA56F141F9B}"/>
          </ac:spMkLst>
        </pc:spChg>
        <pc:spChg chg="mod">
          <ac:chgData name="Nelson Costa" userId="fa00ae9e-b4c5-4877-ac9c-2f9525e663bd" providerId="ADAL" clId="{B6EE04E6-59E0-4F3A-8AF3-BAF7D4DF1525}" dt="2025-02-15T22:01:17.174" v="6408" actId="6549"/>
          <ac:spMkLst>
            <pc:docMk/>
            <pc:sldMk cId="2422708370" sldId="294"/>
            <ac:spMk id="3" creationId="{E509C7F7-743A-2E36-9868-8503299CE528}"/>
          </ac:spMkLst>
        </pc:spChg>
        <pc:picChg chg="add mod">
          <ac:chgData name="Nelson Costa" userId="fa00ae9e-b4c5-4877-ac9c-2f9525e663bd" providerId="ADAL" clId="{B6EE04E6-59E0-4F3A-8AF3-BAF7D4DF1525}" dt="2025-02-09T17:17:19.727" v="4015" actId="1076"/>
          <ac:picMkLst>
            <pc:docMk/>
            <pc:sldMk cId="2422708370" sldId="294"/>
            <ac:picMk id="10" creationId="{50EF7B0C-FCE1-8182-30D7-F595CC233981}"/>
          </ac:picMkLst>
        </pc:picChg>
      </pc:sldChg>
      <pc:sldChg chg="modSp new mod">
        <pc:chgData name="Nelson Costa" userId="fa00ae9e-b4c5-4877-ac9c-2f9525e663bd" providerId="ADAL" clId="{B6EE04E6-59E0-4F3A-8AF3-BAF7D4DF1525}" dt="2025-02-15T22:07:31.033" v="6626" actId="20577"/>
        <pc:sldMkLst>
          <pc:docMk/>
          <pc:sldMk cId="1639424994" sldId="295"/>
        </pc:sldMkLst>
        <pc:spChg chg="mod">
          <ac:chgData name="Nelson Costa" userId="fa00ae9e-b4c5-4877-ac9c-2f9525e663bd" providerId="ADAL" clId="{B6EE04E6-59E0-4F3A-8AF3-BAF7D4DF1525}" dt="2025-02-09T17:46:19.452" v="5051" actId="20577"/>
          <ac:spMkLst>
            <pc:docMk/>
            <pc:sldMk cId="1639424994" sldId="295"/>
            <ac:spMk id="2" creationId="{A54B9EA4-F8F3-B686-8550-2392367D224B}"/>
          </ac:spMkLst>
        </pc:spChg>
        <pc:spChg chg="mod">
          <ac:chgData name="Nelson Costa" userId="fa00ae9e-b4c5-4877-ac9c-2f9525e663bd" providerId="ADAL" clId="{B6EE04E6-59E0-4F3A-8AF3-BAF7D4DF1525}" dt="2025-02-15T22:07:31.033" v="6626" actId="20577"/>
          <ac:spMkLst>
            <pc:docMk/>
            <pc:sldMk cId="1639424994" sldId="295"/>
            <ac:spMk id="3" creationId="{68063D1C-DE6A-42F4-4992-57D16E54E6E1}"/>
          </ac:spMkLst>
        </pc:spChg>
      </pc:sldChg>
      <pc:sldChg chg="addSp delSp modSp new mod">
        <pc:chgData name="Nelson Costa" userId="fa00ae9e-b4c5-4877-ac9c-2f9525e663bd" providerId="ADAL" clId="{B6EE04E6-59E0-4F3A-8AF3-BAF7D4DF1525}" dt="2025-02-15T21:49:04.385" v="5885" actId="14100"/>
        <pc:sldMkLst>
          <pc:docMk/>
          <pc:sldMk cId="3369143220" sldId="296"/>
        </pc:sldMkLst>
        <pc:spChg chg="mod">
          <ac:chgData name="Nelson Costa" userId="fa00ae9e-b4c5-4877-ac9c-2f9525e663bd" providerId="ADAL" clId="{B6EE04E6-59E0-4F3A-8AF3-BAF7D4DF1525}" dt="2025-02-09T17:59:32.814" v="5075" actId="20577"/>
          <ac:spMkLst>
            <pc:docMk/>
            <pc:sldMk cId="3369143220" sldId="296"/>
            <ac:spMk id="2" creationId="{2E0411A1-0962-D5C1-A27E-CE0A8B312654}"/>
          </ac:spMkLst>
        </pc:spChg>
        <pc:spChg chg="mod">
          <ac:chgData name="Nelson Costa" userId="fa00ae9e-b4c5-4877-ac9c-2f9525e663bd" providerId="ADAL" clId="{B6EE04E6-59E0-4F3A-8AF3-BAF7D4DF1525}" dt="2025-02-15T21:49:04.385" v="5885" actId="14100"/>
          <ac:spMkLst>
            <pc:docMk/>
            <pc:sldMk cId="3369143220" sldId="296"/>
            <ac:spMk id="3" creationId="{2159BD00-DCBA-41F8-4055-479FD95E57FA}"/>
          </ac:spMkLst>
        </pc:spChg>
        <pc:picChg chg="add mod modCrop">
          <ac:chgData name="Nelson Costa" userId="fa00ae9e-b4c5-4877-ac9c-2f9525e663bd" providerId="ADAL" clId="{B6EE04E6-59E0-4F3A-8AF3-BAF7D4DF1525}" dt="2025-02-15T21:48:56.780" v="5884" actId="1076"/>
          <ac:picMkLst>
            <pc:docMk/>
            <pc:sldMk cId="3369143220" sldId="296"/>
            <ac:picMk id="7" creationId="{79F41617-B95C-DB72-D5D6-67D2857164DA}"/>
          </ac:picMkLst>
        </pc:picChg>
      </pc:sldChg>
      <pc:sldChg chg="addSp delSp modSp new mod">
        <pc:chgData name="Nelson Costa" userId="fa00ae9e-b4c5-4877-ac9c-2f9525e663bd" providerId="ADAL" clId="{B6EE04E6-59E0-4F3A-8AF3-BAF7D4DF1525}" dt="2025-02-15T22:06:55.141" v="6622" actId="1076"/>
        <pc:sldMkLst>
          <pc:docMk/>
          <pc:sldMk cId="4190278178" sldId="297"/>
        </pc:sldMkLst>
        <pc:spChg chg="mod">
          <ac:chgData name="Nelson Costa" userId="fa00ae9e-b4c5-4877-ac9c-2f9525e663bd" providerId="ADAL" clId="{B6EE04E6-59E0-4F3A-8AF3-BAF7D4DF1525}" dt="2025-02-15T21:59:46.521" v="6326"/>
          <ac:spMkLst>
            <pc:docMk/>
            <pc:sldMk cId="4190278178" sldId="297"/>
            <ac:spMk id="2" creationId="{4A865E68-000A-04E2-8E61-10196458F17D}"/>
          </ac:spMkLst>
        </pc:spChg>
        <pc:spChg chg="add mod">
          <ac:chgData name="Nelson Costa" userId="fa00ae9e-b4c5-4877-ac9c-2f9525e663bd" providerId="ADAL" clId="{B6EE04E6-59E0-4F3A-8AF3-BAF7D4DF1525}" dt="2025-02-15T22:06:52.254" v="6621" actId="14100"/>
          <ac:spMkLst>
            <pc:docMk/>
            <pc:sldMk cId="4190278178" sldId="297"/>
            <ac:spMk id="13" creationId="{5AA181C6-C4C6-A16A-68F0-A506585C18BB}"/>
          </ac:spMkLst>
        </pc:spChg>
        <pc:picChg chg="add mod">
          <ac:chgData name="Nelson Costa" userId="fa00ae9e-b4c5-4877-ac9c-2f9525e663bd" providerId="ADAL" clId="{B6EE04E6-59E0-4F3A-8AF3-BAF7D4DF1525}" dt="2025-02-15T22:06:55.141" v="6622" actId="1076"/>
          <ac:picMkLst>
            <pc:docMk/>
            <pc:sldMk cId="4190278178" sldId="297"/>
            <ac:picMk id="14" creationId="{20B08D25-1F92-CF51-DC44-3109A64CF4D2}"/>
          </ac:picMkLst>
        </pc:picChg>
      </pc:sldChg>
      <pc:sldChg chg="addSp delSp modSp add mod">
        <pc:chgData name="Nelson Costa" userId="fa00ae9e-b4c5-4877-ac9c-2f9525e663bd" providerId="ADAL" clId="{B6EE04E6-59E0-4F3A-8AF3-BAF7D4DF1525}" dt="2025-02-15T21:48:19.794" v="5881" actId="1076"/>
        <pc:sldMkLst>
          <pc:docMk/>
          <pc:sldMk cId="1878361448" sldId="298"/>
        </pc:sldMkLst>
        <pc:spChg chg="mod">
          <ac:chgData name="Nelson Costa" userId="fa00ae9e-b4c5-4877-ac9c-2f9525e663bd" providerId="ADAL" clId="{B6EE04E6-59E0-4F3A-8AF3-BAF7D4DF1525}" dt="2025-02-15T21:47:50.305" v="5879" actId="6549"/>
          <ac:spMkLst>
            <pc:docMk/>
            <pc:sldMk cId="1878361448" sldId="298"/>
            <ac:spMk id="3" creationId="{CC47DD11-AC0B-D27F-5454-562019B42EE9}"/>
          </ac:spMkLst>
        </pc:spChg>
        <pc:picChg chg="add mod">
          <ac:chgData name="Nelson Costa" userId="fa00ae9e-b4c5-4877-ac9c-2f9525e663bd" providerId="ADAL" clId="{B6EE04E6-59E0-4F3A-8AF3-BAF7D4DF1525}" dt="2025-02-15T21:48:19.794" v="5881" actId="1076"/>
          <ac:picMkLst>
            <pc:docMk/>
            <pc:sldMk cId="1878361448" sldId="298"/>
            <ac:picMk id="11" creationId="{00B0D34F-3DB7-94CE-F4D9-33259EECD9F3}"/>
          </ac:picMkLst>
        </pc:picChg>
      </pc:sldChg>
      <pc:sldChg chg="addSp modSp add mod">
        <pc:chgData name="Nelson Costa" userId="fa00ae9e-b4c5-4877-ac9c-2f9525e663bd" providerId="ADAL" clId="{B6EE04E6-59E0-4F3A-8AF3-BAF7D4DF1525}" dt="2025-02-18T22:05:30.215" v="6679" actId="1076"/>
        <pc:sldMkLst>
          <pc:docMk/>
          <pc:sldMk cId="2126575074" sldId="299"/>
        </pc:sldMkLst>
        <pc:spChg chg="mod">
          <ac:chgData name="Nelson Costa" userId="fa00ae9e-b4c5-4877-ac9c-2f9525e663bd" providerId="ADAL" clId="{B6EE04E6-59E0-4F3A-8AF3-BAF7D4DF1525}" dt="2025-02-15T21:47:25.371" v="5878" actId="20577"/>
          <ac:spMkLst>
            <pc:docMk/>
            <pc:sldMk cId="2126575074" sldId="299"/>
            <ac:spMk id="2" creationId="{F90DF18D-410A-B10E-228C-7A8A313ADF1C}"/>
          </ac:spMkLst>
        </pc:spChg>
        <pc:spChg chg="mod">
          <ac:chgData name="Nelson Costa" userId="fa00ae9e-b4c5-4877-ac9c-2f9525e663bd" providerId="ADAL" clId="{B6EE04E6-59E0-4F3A-8AF3-BAF7D4DF1525}" dt="2025-02-15T22:07:17.925" v="6624" actId="20577"/>
          <ac:spMkLst>
            <pc:docMk/>
            <pc:sldMk cId="2126575074" sldId="299"/>
            <ac:spMk id="3" creationId="{2B80511A-1EB7-D6B1-BA71-7AD37DD2C21D}"/>
          </ac:spMkLst>
        </pc:spChg>
        <pc:picChg chg="add mod">
          <ac:chgData name="Nelson Costa" userId="fa00ae9e-b4c5-4877-ac9c-2f9525e663bd" providerId="ADAL" clId="{B6EE04E6-59E0-4F3A-8AF3-BAF7D4DF1525}" dt="2025-02-18T22:05:30.215" v="6679" actId="1076"/>
          <ac:picMkLst>
            <pc:docMk/>
            <pc:sldMk cId="2126575074" sldId="299"/>
            <ac:picMk id="7" creationId="{7942D48C-DE0E-EAE4-8FAE-8721B2D5564A}"/>
          </ac:picMkLst>
        </pc:picChg>
      </pc:sldChg>
      <pc:sldMasterChg chg="modSp mod modSldLayout">
        <pc:chgData name="Nelson Costa" userId="fa00ae9e-b4c5-4877-ac9c-2f9525e663bd" providerId="ADAL" clId="{B6EE04E6-59E0-4F3A-8AF3-BAF7D4DF1525}" dt="2025-01-25T17:37:55.740" v="90" actId="20577"/>
        <pc:sldMasterMkLst>
          <pc:docMk/>
          <pc:sldMasterMk cId="0" sldId="2147483648"/>
        </pc:sldMasterMkLst>
        <pc:spChg chg="mod">
          <ac:chgData name="Nelson Costa" userId="fa00ae9e-b4c5-4877-ac9c-2f9525e663bd" providerId="ADAL" clId="{B6EE04E6-59E0-4F3A-8AF3-BAF7D4DF1525}" dt="2025-01-25T17:37:44.097" v="8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Nelson Costa" userId="fa00ae9e-b4c5-4877-ac9c-2f9525e663bd" providerId="ADAL" clId="{B6EE04E6-59E0-4F3A-8AF3-BAF7D4DF1525}" dt="2025-01-25T17:37:29.323" v="74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Nelson Costa" userId="fa00ae9e-b4c5-4877-ac9c-2f9525e663bd" providerId="ADAL" clId="{B6EE04E6-59E0-4F3A-8AF3-BAF7D4DF1525}" dt="2025-01-25T17:37:36.005" v="79" actId="20577"/>
          <pc:sldLayoutMkLst>
            <pc:docMk/>
            <pc:sldMasterMk cId="0" sldId="2147483648"/>
            <pc:sldLayoutMk cId="0" sldId="2147483649"/>
          </pc:sldLayoutMkLst>
          <pc:spChg chg="mod">
            <ac:chgData name="Nelson Costa" userId="fa00ae9e-b4c5-4877-ac9c-2f9525e663bd" providerId="ADAL" clId="{B6EE04E6-59E0-4F3A-8AF3-BAF7D4DF1525}" dt="2025-01-25T17:37:36.005" v="79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B6EE04E6-59E0-4F3A-8AF3-BAF7D4DF1525}" dt="2025-01-25T17:37:18.908" v="69" actId="20577"/>
          <pc:sldLayoutMkLst>
            <pc:docMk/>
            <pc:sldMasterMk cId="0" sldId="2147483648"/>
            <pc:sldLayoutMk cId="0" sldId="2147483650"/>
          </pc:sldLayoutMkLst>
          <pc:spChg chg="mod">
            <ac:chgData name="Nelson Costa" userId="fa00ae9e-b4c5-4877-ac9c-2f9525e663bd" providerId="ADAL" clId="{B6EE04E6-59E0-4F3A-8AF3-BAF7D4DF1525}" dt="2025-01-25T17:37:18.908" v="69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B6EE04E6-59E0-4F3A-8AF3-BAF7D4DF1525}" dt="2025-01-25T17:37:55.740" v="90" actId="20577"/>
          <pc:sldLayoutMkLst>
            <pc:docMk/>
            <pc:sldMasterMk cId="0" sldId="2147483648"/>
            <pc:sldLayoutMk cId="0" sldId="2147483651"/>
          </pc:sldLayoutMkLst>
          <pc:spChg chg="mod">
            <ac:chgData name="Nelson Costa" userId="fa00ae9e-b4c5-4877-ac9c-2f9525e663bd" providerId="ADAL" clId="{B6EE04E6-59E0-4F3A-8AF3-BAF7D4DF1525}" dt="2025-01-25T17:37:55.740" v="90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802.11-25/0266r0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PSK Modulation for Long-Range Backscatter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22918"/>
              </p:ext>
            </p:extLst>
          </p:nvPr>
        </p:nvGraphicFramePr>
        <p:xfrm>
          <a:off x="992188" y="2414588"/>
          <a:ext cx="10058400" cy="243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640" imgH="2531474" progId="Word.Document.8">
                  <p:embed/>
                </p:oleObj>
              </mc:Choice>
              <mc:Fallback>
                <p:oleObj name="Document" r:id="rId3" imgW="10457640" imgH="25314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4588"/>
                        <a:ext cx="10058400" cy="2439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3F5865-226E-71D8-1C66-5FC21EE85C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06FB4-77EA-C106-F07F-FE14175B8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Combined PSK Data Modulation and SSB Carrier Modulation 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47DD11-AC0B-D27F-5454-562019B42E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For SSB carrier modulation, we can generate the switching signals from a single clock source running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en-CA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n-US" dirty="0"/>
                  <a:t> Hz.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47DD11-AC0B-D27F-5454-562019B42E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644B9E-E109-57F1-9F5E-4D465A2CF3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0AC0C-3C23-299F-92DC-FFA7FA5A90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E9D5CB1-4CE6-1611-79F7-7BBFA57FD9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0B0D34F-3DB7-94CE-F4D9-33259EECD9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720" y="3356992"/>
            <a:ext cx="9336043" cy="2212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361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946873-F984-2AE8-AE21-12BBB44FF0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DF18D-410A-B10E-228C-7A8A313AD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Combined PSK Data Modulation and SSB Carrier Modulation 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80511A-1EB7-D6B1-BA71-7AD37DD2C21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223792" y="1981201"/>
                <a:ext cx="7743801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CA" dirty="0"/>
                  <a:t>If we apply a phase shift on the reference clock signal, we can modulate DBPSK or DQPSK data onto our SSB carrier signal.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CA" dirty="0"/>
                  <a:t>For data modulation, these phase shifts happen at the chip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en-CA" b="1" i="1" smtClean="0">
                            <a:latin typeface="Cambria Math" panose="02040503050406030204" pitchFamily="18" charset="0"/>
                          </a:rPr>
                          <m:t>𝒄𝒉𝒊𝒑</m:t>
                        </m:r>
                      </m:sub>
                    </m:sSub>
                  </m:oMath>
                </a14:m>
                <a:r>
                  <a:rPr lang="en-CA" dirty="0"/>
                  <a:t> where the chip rate is much less than the carrier frequency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en-CA" i="1">
                            <a:latin typeface="Cambria Math" panose="02040503050406030204" pitchFamily="18" charset="0"/>
                          </a:rPr>
                          <m:t>𝒄𝒉𝒊𝒑</m:t>
                        </m:r>
                      </m:sub>
                    </m:sSub>
                    <m:r>
                      <a:rPr lang="en-CA" b="1" i="1" smtClean="0">
                        <a:latin typeface="Cambria Math" panose="02040503050406030204" pitchFamily="18" charset="0"/>
                      </a:rPr>
                      <m:t>≪</m:t>
                    </m:r>
                    <m:sSub>
                      <m:sSubPr>
                        <m:ctrlPr>
                          <a:rPr lang="en-CA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en-CA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n-CA" dirty="0"/>
                  <a:t>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80511A-1EB7-D6B1-BA71-7AD37DD2C21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23792" y="1981201"/>
                <a:ext cx="7743801" cy="4113213"/>
              </a:xfrm>
              <a:blipFill>
                <a:blip r:embed="rId2"/>
                <a:stretch>
                  <a:fillRect l="-1102" t="-118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76A7BF-2DFC-F161-95A8-597462EFA7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A1DB-7ECC-4835-7674-D5DD3B9982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726DEF-6B24-9C09-702B-2491838AFA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42D48C-DE0E-EAE4-8FAE-8721B2D556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19" y="2420888"/>
            <a:ext cx="6737738" cy="3903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575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65E68-000A-04E2-8E61-10196458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Combined PSK Data Modulation and SSB Carrier Modulation (3)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EBE765-7101-838A-7311-F134449692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62EE3-B7D7-B73E-F73C-F6312643C1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5DD27B-727F-B3BF-70A1-DC66015122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12">
                <a:extLst>
                  <a:ext uri="{FF2B5EF4-FFF2-40B4-BE49-F238E27FC236}">
                    <a16:creationId xmlns:a16="http://schemas.microsoft.com/office/drawing/2014/main" id="{5AA181C6-C4C6-A16A-68F0-A506585C18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384033" y="1981201"/>
                <a:ext cx="5688632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This example shows the phase of the first chip is unmodified, and the second chip is rotated by 90º.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In DQPSK, this would translate to transmitted </a:t>
                </a:r>
                <a:r>
                  <a:rPr lang="en-US" b="0" dirty="0"/>
                  <a:t>bits 00 </a:t>
                </a:r>
                <a:r>
                  <a:rPr lang="en-US" dirty="0"/>
                  <a:t>in the first chip, and </a:t>
                </a:r>
                <a:r>
                  <a:rPr lang="en-US" b="0" dirty="0"/>
                  <a:t>01</a:t>
                </a:r>
                <a:r>
                  <a:rPr lang="en-US" dirty="0"/>
                  <a:t> in the second chip.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The carrier signal is still present, meaning the center frequency is still shifted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en-CA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n-CA" dirty="0"/>
                  <a:t> throughout.</a:t>
                </a:r>
              </a:p>
            </p:txBody>
          </p:sp>
        </mc:Choice>
        <mc:Fallback xmlns="">
          <p:sp>
            <p:nvSpPr>
              <p:cNvPr id="13" name="Content Placeholder 12">
                <a:extLst>
                  <a:ext uri="{FF2B5EF4-FFF2-40B4-BE49-F238E27FC236}">
                    <a16:creationId xmlns:a16="http://schemas.microsoft.com/office/drawing/2014/main" id="{5AA181C6-C4C6-A16A-68F0-A506585C18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84033" y="1981201"/>
                <a:ext cx="5688632" cy="4113213"/>
              </a:xfrm>
              <a:blipFill>
                <a:blip r:embed="rId2"/>
                <a:stretch>
                  <a:fillRect l="-1393" t="-1185" r="-246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20B08D25-1F92-CF51-DC44-3109A64CF4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28" y="2002956"/>
            <a:ext cx="5943600" cy="422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278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5236-F562-BE6C-B2D7-DF1EB75F6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880F5-E7E9-3162-74E5-7312FF44B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this presentation, we reviewed a backscatter technique for encoding data using PSK modulation, or “bit-flipping”.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This technique uses “carrier shifting” or SSB modulation [3].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Both “bit-flipping” and “carrier shifting” can be done at the same time during long-range backscatter.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PSK modulation has several advantages over OOK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3 dB advantage in receiver sensitivity, 3 dB advantage in backscatter efficiency (=</a:t>
            </a:r>
            <a:r>
              <a:rPr lang="en-CA" b="1" dirty="0"/>
              <a:t>6 dB </a:t>
            </a:r>
            <a:r>
              <a:rPr lang="en-CA" dirty="0"/>
              <a:t>potential link margin improvement).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Much of the AMP Uplink PPDU is pre-formed in the AMP Downlink PPDU; the Backscatter AMP STA only modifies bits in the existing DL sequence.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9CF7F-E71B-18A0-AE25-4AF5F292A0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7AD87-A691-F192-3265-FEFC8C0496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2CA5BD-29A6-E6B7-1A63-BB312B8A7A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408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60491-6468-8D37-A672-9B22C05E9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6ABF5-1956-EA1B-7BCA-BAA30F3D6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SP1: </a:t>
            </a:r>
          </a:p>
          <a:p>
            <a:r>
              <a:rPr lang="en-US" dirty="0"/>
              <a:t>Do you agree to add the following content to </a:t>
            </a:r>
            <a:r>
              <a:rPr lang="en-US" dirty="0" err="1"/>
              <a:t>TGbp</a:t>
            </a:r>
            <a:r>
              <a:rPr lang="en-US" dirty="0"/>
              <a:t>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/>
              <a:t>In the uplink, 11bp defines at least one mode of backscattering that supports DBPSK and DQPSK modulation.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A20D35-BFDF-614B-29E6-20EC727C61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6B726-F8BE-439F-534A-E517618F49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BBEB91-EB52-3F4E-62A1-0FDE52DD35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735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4E75A-408C-EAB5-E85A-681AC9773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CD919-92C5-1710-978D-CEF3C317C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[1] </a:t>
            </a:r>
            <a:r>
              <a:rPr lang="en-GB" sz="2000" dirty="0" err="1"/>
              <a:t>Kezys</a:t>
            </a:r>
            <a:r>
              <a:rPr lang="en-GB" sz="2000" dirty="0"/>
              <a:t> et al., </a:t>
            </a:r>
            <a:r>
              <a:rPr lang="en-GB" sz="2000" i="1" dirty="0"/>
              <a:t>Low Complexity Backscatter AMP STA, </a:t>
            </a:r>
            <a:r>
              <a:rPr lang="en-GB" sz="2000" dirty="0"/>
              <a:t>11-24/2002, November 2024. </a:t>
            </a:r>
          </a:p>
          <a:p>
            <a:r>
              <a:rPr lang="en-GB" sz="2000" dirty="0"/>
              <a:t>[2] </a:t>
            </a:r>
            <a:r>
              <a:rPr lang="en-GB" sz="2000" dirty="0" err="1"/>
              <a:t>Sanderovich</a:t>
            </a:r>
            <a:r>
              <a:rPr lang="en-GB" sz="2000" dirty="0"/>
              <a:t> et al., </a:t>
            </a:r>
            <a:r>
              <a:rPr lang="en-GB" sz="2000" i="1" dirty="0"/>
              <a:t>MSK Performance For 802.11bp, </a:t>
            </a:r>
            <a:r>
              <a:rPr lang="en-GB" sz="2000" dirty="0"/>
              <a:t>11-24/0854, May 2024.</a:t>
            </a:r>
          </a:p>
          <a:p>
            <a:r>
              <a:rPr lang="en-GB" sz="2000" dirty="0"/>
              <a:t>[3] Costa et al., </a:t>
            </a:r>
            <a:r>
              <a:rPr lang="en-GB" sz="2000" i="1" dirty="0"/>
              <a:t>Single Side Band Backscatter Modulation, </a:t>
            </a:r>
            <a:r>
              <a:rPr lang="en-GB" sz="2000" dirty="0"/>
              <a:t>11-25/0265, March 2025.</a:t>
            </a:r>
          </a:p>
          <a:p>
            <a:r>
              <a:rPr lang="en-GB" sz="2000" dirty="0"/>
              <a:t>[4] Nishat et al., </a:t>
            </a:r>
            <a:r>
              <a:rPr lang="en-GB" sz="2000" i="1" dirty="0"/>
              <a:t>Long-range Backscatter Protection Mechanisms, </a:t>
            </a:r>
            <a:r>
              <a:rPr lang="en-GB" sz="2000" dirty="0"/>
              <a:t>11-25/0264, March 2025.</a:t>
            </a:r>
          </a:p>
          <a:p>
            <a:r>
              <a:rPr lang="en-GB" sz="2000" dirty="0"/>
              <a:t>[5] Costa et al., </a:t>
            </a:r>
            <a:r>
              <a:rPr lang="en-GB" sz="2000" i="1" dirty="0"/>
              <a:t>Follow-up on Channel Shifting in Backscatter, </a:t>
            </a:r>
            <a:r>
              <a:rPr lang="en-GB" sz="2000" dirty="0"/>
              <a:t>11-24/2128, January 2025.</a:t>
            </a:r>
          </a:p>
          <a:p>
            <a:r>
              <a:rPr lang="en-GB" sz="2000" dirty="0"/>
              <a:t>[6] </a:t>
            </a:r>
            <a:r>
              <a:rPr lang="en-US" sz="2000" dirty="0"/>
              <a:t>EPC® Radio-Frequency Identity Generation-2 UHF RFID Standard, Release 3.0, Ratified Jan 2024.  Available: https://ref.gs1.org/standards/gen2/</a:t>
            </a:r>
            <a:endParaRPr lang="en-CA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6656C-91E7-CB2B-494A-FE0B042AE1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40E9E-5119-1F6F-7AD6-941721ACFB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F69FFE-957F-5B7A-2436-540ABCC13A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27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D5BB16-E4AB-89A9-A907-DE78C035D4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E29E4-8124-6E6C-E89E-D15ADBF7FC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23A3F7-3B98-27DC-E5AC-EEBFD52F70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BE5797F-A50A-F682-15BD-11F974A4A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8382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  <a:endParaRPr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1FDC6C80-918D-7A4F-6335-6C1FA41DE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21336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In the following, we review data modulation techniques in long-range backscatter applications. 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More specifically, we discuss “bit flipping” (DBPSK, DQPSK) and compare the advantages and disadvantages with OOK.  </a:t>
            </a:r>
          </a:p>
        </p:txBody>
      </p:sp>
    </p:spTree>
    <p:extLst>
      <p:ext uri="{BB962C8B-B14F-4D97-AF65-F5344CB8AC3E}">
        <p14:creationId xmlns:p14="http://schemas.microsoft.com/office/powerpoint/2010/main" val="94602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89779-A0F7-D651-E248-11703D0D2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74D35-0F64-3E72-D7CC-7AE2F3985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kern="0" dirty="0"/>
              <a:t>In [1], we presented some advantages of using a 1 Mb DSSS waveform in the excitation field to facilitate long-range backscatter modulation.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Selectively flipping bits in a DBPSK sequence can be done with a simple energy-efficient backscatter transceiver.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This technique allows legacy STAs to receive and decode the backscattered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Takes advantage of an asymmetrical link: Much of the complexity of forming the PPDU lies with the infrastructure, not the Backscatter AMP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Longer range: 1 Mb DSSS offers the best receive sensitivity of any 802.11 waveform.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2 Mb DSSS (DQPSK) offers shorter preambles, and is also possible using the same transceiver architecture.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D4580D-B45D-BAA5-E321-AD322B899A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358B9-0095-4174-9E7D-3DAADF4041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99B81B-5794-DB3D-8925-1F2768E06C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934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97027-4648-DF54-B1E6-5D77FDA9F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Background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D35062-9BD1-777C-5A02-0492B04676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0AE59-4D0D-19C1-64B9-FA0DBCA337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02E881-8FC4-E83C-9168-DD369590C5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B77DEF5-5A81-2CCA-05D7-9F41F9274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On further discussion, the g</a:t>
            </a:r>
            <a:r>
              <a:rPr lang="en-GB" kern="0" dirty="0"/>
              <a:t>roup still had some </a:t>
            </a:r>
            <a:r>
              <a:rPr lang="en-GB" dirty="0"/>
              <a:t>questions</a:t>
            </a:r>
            <a:r>
              <a:rPr lang="en-GB" kern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How would we implement a Single Sideband (SSB) modulation scheme?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Comparing this with OOK modulation, how can we harvest energy while backscattering?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How do we combine channel shifting and bit flipping modulation in practice?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How do we reserve the medium on two channels? </a:t>
            </a:r>
          </a:p>
          <a:p>
            <a:endParaRPr lang="en-CA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18D331C-C251-2CE7-D302-CAF77E51E9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48332"/>
              </p:ext>
            </p:extLst>
          </p:nvPr>
        </p:nvGraphicFramePr>
        <p:xfrm>
          <a:off x="1487488" y="4437112"/>
          <a:ext cx="8352928" cy="14954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304096">
                  <a:extLst>
                    <a:ext uri="{9D8B030D-6E8A-4147-A177-3AD203B41FA5}">
                      <a16:colId xmlns:a16="http://schemas.microsoft.com/office/drawing/2014/main" val="2137650834"/>
                    </a:ext>
                  </a:extLst>
                </a:gridCol>
                <a:gridCol w="2048832">
                  <a:extLst>
                    <a:ext uri="{9D8B030D-6E8A-4147-A177-3AD203B41FA5}">
                      <a16:colId xmlns:a16="http://schemas.microsoft.com/office/drawing/2014/main" val="4232507505"/>
                    </a:ext>
                  </a:extLst>
                </a:gridCol>
              </a:tblGrid>
              <a:tr h="373855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u="none" strike="noStrike" dirty="0">
                          <a:effectLst/>
                        </a:rPr>
                        <a:t>SSB modulation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[3]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6396508"/>
                  </a:ext>
                </a:extLst>
              </a:tr>
              <a:tr h="373855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u="none" strike="noStrike" dirty="0">
                          <a:effectLst/>
                        </a:rPr>
                        <a:t>Energy harvesting opportunity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[3]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8514724"/>
                  </a:ext>
                </a:extLst>
              </a:tr>
              <a:tr h="373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Combined channel shifting and bit flipping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1" u="none" strike="noStrike" dirty="0">
                          <a:effectLst/>
                        </a:rPr>
                        <a:t>This presentation.</a:t>
                      </a:r>
                      <a:endParaRPr lang="en-C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6081767"/>
                  </a:ext>
                </a:extLst>
              </a:tr>
              <a:tr h="373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Medium protection mechnaims for long range backscatter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u="none" strike="noStrike" dirty="0">
                          <a:effectLst/>
                        </a:rPr>
                        <a:t>[4]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4226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15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BA82-7BEC-91E4-6B6A-61ADB6AC5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Review: DSSS Waveform for Backscatter Operations (DBPSK)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74224-A1B7-5B88-91C3-D1862D098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751014"/>
            <a:ext cx="10361084" cy="28301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Take the example where we’d like to backscatter a 1 Mb DSSS frame which is embedded in the Excitation field of an AMP PPDU. [3]</a:t>
            </a:r>
            <a:endParaRPr lang="en-CA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With 1Mb/s DBPSK (over  Barker sequence), a simple backscatter switch going from open to close will result in a 180</a:t>
            </a:r>
            <a:r>
              <a:rPr lang="en-US" sz="1800" baseline="30000" dirty="0"/>
              <a:t>o</a:t>
            </a:r>
            <a:r>
              <a:rPr lang="en-US" sz="1800" dirty="0"/>
              <a:t> phase shift on the reflected bit – i.e. the bit will be flipped.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AMP STA can synchronize its timing from AMP Sync field(s).  From this, the AMP STA can determine when to start modifying bits on backscatter.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scrambling process can be taken into account such that the resulting bits after the receiver’s descrambler represent the AMP STA’s data bits. </a:t>
            </a:r>
            <a:r>
              <a:rPr lang="en-CA" sz="18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D82D1-1284-1D43-E6C5-5A99F49B62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0B72A-6C0C-DACE-2DF9-921F8A2C64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AFFDBC-6D85-A835-E5C4-59BC28A8CA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4DE753C-4831-F63C-8165-9D622ED945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3392" y="4732734"/>
            <a:ext cx="8957146" cy="159107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4FC7F45-95D1-BB2E-2640-78E92491B4B0}"/>
              </a:ext>
            </a:extLst>
          </p:cNvPr>
          <p:cNvSpPr txBox="1"/>
          <p:nvPr/>
        </p:nvSpPr>
        <p:spPr>
          <a:xfrm>
            <a:off x="9840416" y="521497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tx1"/>
                </a:solidFill>
              </a:rPr>
              <a:t>Example from [3].</a:t>
            </a:r>
          </a:p>
        </p:txBody>
      </p:sp>
    </p:spTree>
    <p:extLst>
      <p:ext uri="{BB962C8B-B14F-4D97-AF65-F5344CB8AC3E}">
        <p14:creationId xmlns:p14="http://schemas.microsoft.com/office/powerpoint/2010/main" val="935154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76005-D34D-E743-E7C8-4AA56F141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BPSK Bit Flipping Versus OOK: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9C7F7-743A-2E36-9868-8503299CE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349" y="1667574"/>
            <a:ext cx="10876785" cy="15121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Similar to OOK, basic bit flipping for BPSK modulation is very simple.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In the simplest example, a backscatter transceiver switches between an open/short to impart a 180</a:t>
            </a:r>
            <a:r>
              <a:rPr lang="en-CA" sz="2000" baseline="30000" dirty="0"/>
              <a:t>o</a:t>
            </a:r>
            <a:r>
              <a:rPr lang="en-CA" sz="2000" dirty="0"/>
              <a:t>/0</a:t>
            </a:r>
            <a:r>
              <a:rPr lang="en-CA" sz="2000" baseline="30000" dirty="0"/>
              <a:t>o</a:t>
            </a:r>
            <a:r>
              <a:rPr lang="en-CA" sz="2000" dirty="0"/>
              <a:t> phase shift on the incoming signal on reflection.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OOK can switch between a real and reactive load to selectively reflect or not reflect energy.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737B5-AAF1-2E19-82CA-542E2E1DEA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76C49-610A-88C1-CEFB-9E94094FC7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DBA377-14F6-EB86-E6BE-606F1AD5AC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0EF7B0C-FCE1-8182-30D7-F595CC2339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284" y="3301860"/>
            <a:ext cx="7428067" cy="305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08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7A304-2DD4-55AD-7B2B-B5DD4A881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Phase Modulation Versus 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C0D20-67B5-BA69-3DEC-5C6F5D4EB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Phase modulation in backscatter has several advantages versus OOK, especially when considering long-range backscatter.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Higher receiver sensitivity (about 3 dB improvement).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Higher backscatter efficiency gets more energy back on the air in the uplink (about 3 dB improvement).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OOK transceivers must construct and modulate the entire uplink frame (training sequence + data + headers, etc.).  OOK cannot modify existing bits in the downlink sequence.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PSK modulation: more of the uplink PPDU is pre-formed in the downlink; The backscatter AMP STA is capable of flipping the bits in the existing DL sequence.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524074-9805-15A4-8D98-58DCC612E9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5859D-2C60-A356-3679-7B24FDB0A46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4EF9E6-9D21-43A9-0515-0EFB5FA1271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7838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B9EA4-F8F3-B686-8550-2392367D2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Combined PSK Data Modulation and SSB Carrier Modulation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63D1C-DE6A-42F4-4992-57D16E54E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For backscatter, it’s important to note that the act of Phase Modulation for data, and Frequency Modulation for carrier shifting </a:t>
            </a:r>
            <a:r>
              <a:rPr lang="en-CA" i="1" dirty="0"/>
              <a:t>can be done using the same circuit</a:t>
            </a:r>
            <a:r>
              <a:rPr lang="en-CA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only difference is how quickly we switch between phases and in what order.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general, we can modulate data to any order PSK constellation.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Each phase shift requires its own reactive load or phase shift.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Here, we consider DBPSK, DQPSK =&gt; 1 Mb, 2 Mb DSSS.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F5BF71-E2C6-BC4A-39D4-81CFDA3A83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A0ACF-E40D-4053-E644-8D315BDB607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541BC4-DF6B-E836-8D40-BA98DE0D88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424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411A1-0962-D5C1-A27E-CE0A8B312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Combined PSK Data Modulation and SSB Carrier Modulation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9BD00-DCBA-41F8-4055-479FD95E5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944" y="2011964"/>
            <a:ext cx="636906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Consider the switched impedance topology from [3].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This topology switches through four separate impedances to impart four different phase shifts.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AAE2F-D43A-189A-0047-C34F35C857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F53D2-DC96-2904-7446-9F2F4D9558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E0B712-7D78-BB8B-F6F9-004EC76D4D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F41617-B95C-DB72-D5D6-67D2857164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"/>
          <a:stretch/>
        </p:blipFill>
        <p:spPr>
          <a:xfrm>
            <a:off x="0" y="1412776"/>
            <a:ext cx="6716337" cy="497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143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50325</TotalTime>
  <Words>1301</Words>
  <Application>Microsoft Office PowerPoint</Application>
  <PresentationFormat>Widescreen</PresentationFormat>
  <Paragraphs>128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Unicode MS</vt:lpstr>
      <vt:lpstr>Calibri</vt:lpstr>
      <vt:lpstr>Cambria Math</vt:lpstr>
      <vt:lpstr>Times New Roman</vt:lpstr>
      <vt:lpstr>Office Theme</vt:lpstr>
      <vt:lpstr>Document</vt:lpstr>
      <vt:lpstr>PSK Modulation for Long-Range Backscatter</vt:lpstr>
      <vt:lpstr>PowerPoint Presentation</vt:lpstr>
      <vt:lpstr>Background</vt:lpstr>
      <vt:lpstr>Background (2)</vt:lpstr>
      <vt:lpstr>Review: DSSS Waveform for Backscatter Operations (DBPSK)</vt:lpstr>
      <vt:lpstr>BPSK Bit Flipping Versus OOK: Implementation</vt:lpstr>
      <vt:lpstr>Phase Modulation Versus OOK</vt:lpstr>
      <vt:lpstr>Combined PSK Data Modulation and SSB Carrier Modulation</vt:lpstr>
      <vt:lpstr>Combined PSK Data Modulation and SSB Carrier Modulation (2)</vt:lpstr>
      <vt:lpstr>Combined PSK Data Modulation and SSB Carrier Modulation (2)</vt:lpstr>
      <vt:lpstr>Combined PSK Data Modulation and SSB Carrier Modulation (3)</vt:lpstr>
      <vt:lpstr>Combined PSK Data Modulation and SSB Carrier Modulation (3)</vt:lpstr>
      <vt:lpstr>Conclusion</vt:lpstr>
      <vt:lpstr>Straw Polls</vt:lpstr>
      <vt:lpstr>References</vt:lpstr>
    </vt:vector>
  </TitlesOfParts>
  <Company>HaiLa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PSK Modulation for Long-Range Backscatter</dc:title>
  <dc:creator>Nelson Costa</dc:creator>
  <cp:keywords/>
  <cp:lastModifiedBy>Nelson Costa</cp:lastModifiedBy>
  <cp:revision>37</cp:revision>
  <cp:lastPrinted>1601-01-01T00:00:00Z</cp:lastPrinted>
  <dcterms:created xsi:type="dcterms:W3CDTF">2024-10-06T13:43:49Z</dcterms:created>
  <dcterms:modified xsi:type="dcterms:W3CDTF">2025-03-08T22:09:23Z</dcterms:modified>
  <cp:category>Nelson Costa (HaiLa Technologies)</cp:category>
</cp:coreProperties>
</file>