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34" r:id="rId3"/>
    <p:sldId id="388" r:id="rId4"/>
    <p:sldId id="459" r:id="rId5"/>
    <p:sldId id="389" r:id="rId6"/>
    <p:sldId id="435" r:id="rId7"/>
    <p:sldId id="468" r:id="rId8"/>
    <p:sldId id="392" r:id="rId9"/>
    <p:sldId id="448" r:id="rId10"/>
    <p:sldId id="265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10343608" initials="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5" autoAdjust="0"/>
    <p:restoredTop sz="95859" autoAdjust="0"/>
  </p:normalViewPr>
  <p:slideViewPr>
    <p:cSldViewPr snapToGrid="0">
      <p:cViewPr varScale="1">
        <p:scale>
          <a:sx n="107" d="100"/>
          <a:sy n="107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802.11-22/xxx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2">
              <a:rPr lang="en-US" altLang="zh-CN" smtClean="0"/>
              <a:t>Monday, March 10, 2025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802.11-22/xxx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Doc.: 802.11-22/xxx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5EBEC8A-9456-4C66-AD86-F29878999039}" type="datetime2">
              <a:rPr lang="en-US" altLang="zh-CN" smtClean="0"/>
              <a:t>Monday, March 10, 2025</a:t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55100" y="6475413"/>
            <a:ext cx="23368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Qisheng Huang al. (ZTE)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87267" y="332740"/>
            <a:ext cx="30734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0248</a:t>
            </a:r>
            <a:endParaRPr 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3891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Mar. 2025</a:t>
            </a: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258570" y="2098041"/>
          <a:ext cx="10077450" cy="3596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1410950" imgH="3800475" progId="Word.Document.8">
                  <p:embed/>
                </p:oleObj>
              </mc:Choice>
              <mc:Fallback>
                <p:oleObj name="Document" r:id="rId3" imgW="11410950" imgH="380047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570" y="2098041"/>
                        <a:ext cx="10077450" cy="35960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r>
              <a:rPr lang="en-US"/>
              <a:t>Qisheng Huang,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dirty="0">
              <a:sym typeface="+mn-ea"/>
            </a:endParaRPr>
          </a:p>
          <a:p>
            <a:r>
              <a:rPr lang="en-US" dirty="0">
                <a:sym typeface="+mn-ea"/>
              </a:rPr>
              <a:t>Partial(Overlapping) Bandwidth Sounding for Coordinated Beamforming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10</a:t>
            </a:fld>
            <a:endParaRPr 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b="0">
                <a:sym typeface="+mn-ea"/>
              </a:rPr>
              <a:t>[1]802.11bn PAR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11</a:t>
            </a:fld>
            <a:endParaRPr 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Recap of  802.11bn Draft 0.1</a:t>
            </a:r>
            <a:endParaRPr 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630" y="1477645"/>
            <a:ext cx="9477375" cy="242824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630" y="3905885"/>
            <a:ext cx="9397365" cy="24803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/>
              <a:t>Observation on Bandwidth Mismatch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476375"/>
            <a:ext cx="11284585" cy="4338955"/>
          </a:xfrm>
        </p:spPr>
        <p:txBody>
          <a:bodyPr/>
          <a:lstStyle/>
          <a:p>
            <a:r>
              <a:rPr lang="en-US"/>
              <a:t>Practical Bandwidth Mismatches:</a:t>
            </a:r>
          </a:p>
          <a:p>
            <a:pPr lvl="1">
              <a:buFont typeface="Wingdings" panose="05000000000000000000" charset="0"/>
              <a:buChar char=""/>
            </a:pPr>
            <a:r>
              <a:rPr lang="en-US"/>
              <a:t>In real-world deployments, it is rare for APs and STAs to have exactly matching bandwidths. Cases where BW_AP1≠BW_AP2 or BW_STA1≠BW_STA2 are more common, making the current protocol inefficient for broader application.</a:t>
            </a:r>
          </a:p>
          <a:p>
            <a:r>
              <a:rPr lang="en-US">
                <a:sym typeface="+mn-ea"/>
              </a:rPr>
              <a:t>Lack of Protocol Design  for Such Cases:</a:t>
            </a:r>
          </a:p>
          <a:p>
            <a:pPr lvl="1">
              <a:buFont typeface="Wingdings" panose="05000000000000000000" charset="0"/>
              <a:buChar char=""/>
            </a:pPr>
            <a:r>
              <a:rPr lang="en-US">
                <a:sym typeface="+mn-ea"/>
              </a:rPr>
              <a:t>The current protocol does not define a negotiation mechanism to form a beamforming group when bandwidth mismatches exist among APs and STAs.</a:t>
            </a:r>
            <a:endParaRPr lang="en-US"/>
          </a:p>
          <a:p>
            <a:r>
              <a:rPr lang="en-US">
                <a:sym typeface="+mn-ea"/>
              </a:rPr>
              <a:t>Seek for Reducing Feedback Overhead in UHR Sounding</a:t>
            </a:r>
          </a:p>
          <a:p>
            <a:pPr lvl="1">
              <a:buFont typeface="Wingdings" panose="05000000000000000000" charset="0"/>
              <a:buChar char=""/>
            </a:pPr>
            <a:r>
              <a:rPr lang="en-US"/>
              <a:t>The feedback data volume for both STAs in Co-BF is large. However, since interference only occurs in the overlapping frequency bands, leveraging this fact can help reduce feedback overhead.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3</a:t>
            </a:fld>
            <a:endParaRPr 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/>
              <a:t>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554480"/>
            <a:ext cx="11475085" cy="460502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Main Purpose: Find a way to realize Co-BF  with minimum feedback overhead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Beamforming is at subcarrier level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r>
              <a:rPr lang="en-US">
                <a:sym typeface="+mn-ea"/>
              </a:rPr>
              <a:t>Beamforming is performed at the granularity of subcarriers</a:t>
            </a:r>
          </a:p>
          <a:p>
            <a:pPr lvl="1">
              <a:buFont typeface="Wingdings" panose="05000000000000000000" charset="0"/>
              <a:buChar char=""/>
            </a:pPr>
            <a:r>
              <a:rPr lang="en-US">
                <a:sym typeface="+mn-ea"/>
              </a:rPr>
              <a:t>The primary objective of coordinated beamforming is to mitigate interference between APs during simultaneous downlink transmissions.</a:t>
            </a:r>
          </a:p>
          <a:p>
            <a:r>
              <a:rPr lang="en-US"/>
              <a:t>Interference Identification for Effective Beamforming</a:t>
            </a:r>
          </a:p>
          <a:p>
            <a:pPr lvl="1">
              <a:buFont typeface="Wingdings" panose="05000000000000000000" charset="0"/>
              <a:buChar char=""/>
            </a:pPr>
            <a:r>
              <a:rPr lang="en-US" sz="2000"/>
              <a:t>To ensure the minimum required effectiveness of </a:t>
            </a:r>
            <a:r>
              <a:rPr lang="en-US">
                <a:sym typeface="+mn-ea"/>
              </a:rPr>
              <a:t>coordinated</a:t>
            </a:r>
            <a:r>
              <a:rPr lang="en-US" sz="2000"/>
              <a:t> beamforming for interference suppression, it is sufficient to identify only the subcarriers where interference occurs.</a:t>
            </a:r>
          </a:p>
          <a:p>
            <a:r>
              <a:rPr lang="en-US"/>
              <a:t>Reduced Feedback Overhead in Sounding Stage</a:t>
            </a:r>
          </a:p>
          <a:p>
            <a:pPr lvl="1">
              <a:buFont typeface="Wingdings" panose="05000000000000000000" charset="0"/>
              <a:buChar char=""/>
            </a:pPr>
            <a:r>
              <a:rPr lang="en-US"/>
              <a:t>This approach significantly reduces the feedback overhead during the sounding phase by focusing only on the interfering subcarriers instead of the entire bandwidth.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4</a:t>
            </a:fld>
            <a:endParaRPr 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" y="1495425"/>
            <a:ext cx="11400155" cy="386715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Main idea:  </a:t>
            </a:r>
            <a:endParaRPr lang="en-US" b="0"/>
          </a:p>
          <a:p>
            <a:r>
              <a:rPr lang="en-US"/>
              <a:t>Pre-Sounding Frame Exchange for Overlapping Bandwidth</a:t>
            </a:r>
            <a:r>
              <a:rPr lang="en-US" b="0"/>
              <a:t>: Before starting the Sounding measurement in Co-BF, control frame exchange process is utilized to identify the bandwidth where interference occurs.</a:t>
            </a:r>
          </a:p>
          <a:p>
            <a:endParaRPr lang="en-US" b="0"/>
          </a:p>
          <a:p>
            <a:r>
              <a:rPr lang="en-US"/>
              <a:t>Might Co-BF Only on Overlapping Interfering Bandwidth:</a:t>
            </a:r>
            <a:r>
              <a:rPr lang="en-US" b="0"/>
              <a:t> In the following Co-BF process, Co-BF is applied only to the overlapping bandwidth segments where interference is detected, improving efficiency and reducing computational overhead.</a:t>
            </a:r>
          </a:p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5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3029972"/>
            <a:ext cx="9377045" cy="35839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 dirty="0"/>
              <a:t>Partial(Overlapping) Bandwidth Sounding 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1" y="1476375"/>
            <a:ext cx="11137174" cy="4338955"/>
          </a:xfrm>
        </p:spPr>
        <p:txBody>
          <a:bodyPr/>
          <a:lstStyle/>
          <a:p>
            <a:r>
              <a:rPr lang="en-US" dirty="0"/>
              <a:t>Bandwidth Exchange and Sounding within a TXOP: </a:t>
            </a:r>
          </a:p>
          <a:p>
            <a:pPr lvl="1"/>
            <a:r>
              <a:rPr lang="en-US" b="0" dirty="0"/>
              <a:t>Within a single TXOP during each sounding process, the initiating AP and cooperating AP </a:t>
            </a:r>
          </a:p>
          <a:p>
            <a:pPr marL="457200" lvl="1" indent="0">
              <a:buNone/>
            </a:pPr>
            <a:r>
              <a:rPr lang="en-US" b="0" dirty="0"/>
              <a:t>exchange information about the sounding bandwidth . Subsequently, the measurement process </a:t>
            </a:r>
          </a:p>
          <a:p>
            <a:pPr marL="457200" lvl="1" indent="0">
              <a:buNone/>
            </a:pPr>
            <a:r>
              <a:rPr lang="en-US" b="0" dirty="0"/>
              <a:t>for the overlapping bandwidth segments is announced and initiated using a trigger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6</a:t>
            </a:fld>
            <a:endParaRPr 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D347169-031D-D4A2-A6B0-7CEFF3E27D25}"/>
              </a:ext>
            </a:extLst>
          </p:cNvPr>
          <p:cNvSpPr txBox="1"/>
          <p:nvPr/>
        </p:nvSpPr>
        <p:spPr>
          <a:xfrm>
            <a:off x="3489650" y="4637276"/>
            <a:ext cx="1670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BW Reporting</a:t>
            </a:r>
            <a:endParaRPr lang="zh-CN" altLang="en-US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F9EB509A-4D0F-41ED-A34F-5891FDAD32EA}"/>
              </a:ext>
            </a:extLst>
          </p:cNvPr>
          <p:cNvCxnSpPr/>
          <p:nvPr/>
        </p:nvCxnSpPr>
        <p:spPr bwMode="auto">
          <a:xfrm flipV="1">
            <a:off x="3993502" y="5029200"/>
            <a:ext cx="261257" cy="186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lstStyle/>
          <a:p>
            <a:r>
              <a:rPr lang="en-US" dirty="0"/>
              <a:t>Partial(Overlapping) Bandwidth Sounding 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" y="1476375"/>
            <a:ext cx="11475085" cy="4338955"/>
          </a:xfrm>
        </p:spPr>
        <p:txBody>
          <a:bodyPr/>
          <a:lstStyle/>
          <a:p>
            <a:r>
              <a:rPr lang="en-US"/>
              <a:t>Bandwidth Exchange and Channel Measurement in Multi-AP  Initialization:</a:t>
            </a:r>
          </a:p>
          <a:p>
            <a:pPr lvl="1"/>
            <a:r>
              <a:rPr lang="en-US" b="0"/>
              <a:t>During the initialization phase of a multi-AP beamforming group, the initiating AP and cooperating AP exchange information about the operating bandwidth . At the start of the UHR souding process, the initiating AP announces and triggers the measurement of the overlapping bandwidth segments using an NDPA frame.</a:t>
            </a:r>
          </a:p>
          <a:p>
            <a:endParaRPr lang="en-US"/>
          </a:p>
          <a:p>
            <a:pPr marL="457200" lvl="1" indent="0">
              <a:buFont typeface="Wingdings" panose="05000000000000000000" charset="0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7</a:t>
            </a:fld>
            <a:endParaRPr 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5" name="pi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2720" y="3237865"/>
            <a:ext cx="9307830" cy="314261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651BFDD3-2B7D-14D3-08A9-A241EEAD06FE}"/>
              </a:ext>
            </a:extLst>
          </p:cNvPr>
          <p:cNvSpPr txBox="1"/>
          <p:nvPr/>
        </p:nvSpPr>
        <p:spPr>
          <a:xfrm>
            <a:off x="3410339" y="4624506"/>
            <a:ext cx="1670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BW Reporting</a:t>
            </a:r>
            <a:endParaRPr lang="zh-CN" altLang="en-US" dirty="0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FB5504AC-6445-B16B-DD22-C75FFF68E99D}"/>
              </a:ext>
            </a:extLst>
          </p:cNvPr>
          <p:cNvCxnSpPr/>
          <p:nvPr/>
        </p:nvCxnSpPr>
        <p:spPr bwMode="auto">
          <a:xfrm flipV="1">
            <a:off x="4012163" y="4954555"/>
            <a:ext cx="233266" cy="1772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8</a:t>
            </a:fld>
            <a:endParaRPr 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38505" y="1537335"/>
            <a:ext cx="10714355" cy="457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Considering the Practical Bandwidth Mismatches in deployment </a:t>
            </a:r>
            <a:r>
              <a:rPr lang="zh-CN" altLang="en-US">
                <a:ea typeface="宋体" panose="02010600030101010101" pitchFamily="2" charset="-122"/>
                <a:sym typeface="+mn-ea"/>
              </a:rPr>
              <a:t>。</a:t>
            </a:r>
            <a:endParaRPr lang="en-US" sz="2400" b="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Therefore try to f</a:t>
            </a:r>
            <a:r>
              <a:rPr lang="en-US">
                <a:sym typeface="+mn-ea"/>
              </a:rPr>
              <a:t>ind a way to realize Co-BF at with minimum feedback overhead </a:t>
            </a:r>
            <a:endParaRPr lang="zh-CN" altLang="en-US" sz="2400" dirty="0">
              <a:ea typeface="宋体" panose="02010600030101010101" pitchFamily="2" charset="-122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Before starting the Sounding measurement in Co-BF, an additional frame exchange process is introduced to identify the bandwidth where interference occurs.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In the following Co-BF process, Co-BF is applied only to the overlapping bandwidth segments where interference is detected, improving efficiency and reducing computational overhead.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9</a:t>
            </a:fld>
            <a:endParaRPr 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358140" y="1703705"/>
            <a:ext cx="11475085" cy="4338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agree to include overlapping bandwidth sounding for Co-BF in 11bn?</a:t>
            </a:r>
          </a:p>
          <a:p>
            <a:pPr lvl="1">
              <a:buFont typeface="Wingdings" panose="05000000000000000000" charset="0"/>
              <a:buChar char=""/>
            </a:pPr>
            <a:r>
              <a:rPr lang="en-US" b="0" dirty="0"/>
              <a:t>The method to determine specific sounding bandwidth is TBD.</a:t>
            </a:r>
            <a:endParaRPr lang="en-US" dirty="0"/>
          </a:p>
          <a:p>
            <a:pPr lvl="1">
              <a:buFont typeface="Wingdings" panose="05000000000000000000" charset="0"/>
              <a:buChar char=""/>
            </a:pPr>
            <a:endParaRPr lang="en-US" dirty="0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endParaRPr lang="en-US" dirty="0">
              <a:sym typeface="+mn-ea"/>
            </a:endParaRPr>
          </a:p>
          <a:p>
            <a:endParaRPr lang="en-US" dirty="0"/>
          </a:p>
          <a:p>
            <a:pPr marL="457200" lvl="1" indent="0">
              <a:buFont typeface="Wingdings" panose="05000000000000000000" charset="0"/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742</Words>
  <Application>Microsoft Office PowerPoint</Application>
  <PresentationFormat>宽屏</PresentationFormat>
  <Paragraphs>105</Paragraphs>
  <Slides>11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等线</vt:lpstr>
      <vt:lpstr>宋体</vt:lpstr>
      <vt:lpstr>Arial</vt:lpstr>
      <vt:lpstr>Calibri</vt:lpstr>
      <vt:lpstr>Times New Roman</vt:lpstr>
      <vt:lpstr>Wingdings</vt:lpstr>
      <vt:lpstr>1_802-11-Submission</vt:lpstr>
      <vt:lpstr>Document</vt:lpstr>
      <vt:lpstr>PowerPoint 演示文稿</vt:lpstr>
      <vt:lpstr>PowerPoint 演示文稿</vt:lpstr>
      <vt:lpstr>Observation on Bandwidth Mismatch</vt:lpstr>
      <vt:lpstr>Consideration</vt:lpstr>
      <vt:lpstr>Motivation</vt:lpstr>
      <vt:lpstr>Partial(Overlapping) Bandwidth Sounding -1</vt:lpstr>
      <vt:lpstr>Partial(Overlapping) Bandwidth Sounding -2</vt:lpstr>
      <vt:lpstr>Summary</vt:lpstr>
      <vt:lpstr>Staw Poll</vt:lpstr>
      <vt:lpstr>PowerPoint 演示文稿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启圣 黄</cp:lastModifiedBy>
  <cp:revision>456</cp:revision>
  <dcterms:created xsi:type="dcterms:W3CDTF">2025-03-05T10:09:02Z</dcterms:created>
  <dcterms:modified xsi:type="dcterms:W3CDTF">2025-03-10T15:12:27Z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1BFDAC32BDC945A6ACFD554776341B67_13</vt:lpwstr>
  </property>
  <property fmtid="{D5CDD505-2E9C-101B-9397-08002B2CF9AE}" pid="5" name="KSOProductBuildVer">
    <vt:lpwstr>2052-11.8.2.10183</vt:lpwstr>
  </property>
</Properties>
</file>