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8"/>
  </p:notesMasterIdLst>
  <p:handoutMasterIdLst>
    <p:handoutMasterId r:id="rId39"/>
  </p:handoutMasterIdLst>
  <p:sldIdLst>
    <p:sldId id="256" r:id="rId5"/>
    <p:sldId id="287" r:id="rId6"/>
    <p:sldId id="257" r:id="rId7"/>
    <p:sldId id="574"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6" r:id="rId22"/>
    <p:sldId id="2377" r:id="rId23"/>
    <p:sldId id="2378" r:id="rId24"/>
    <p:sldId id="2379" r:id="rId25"/>
    <p:sldId id="297" r:id="rId26"/>
    <p:sldId id="2381" r:id="rId27"/>
    <p:sldId id="2382" r:id="rId28"/>
    <p:sldId id="2384" r:id="rId29"/>
    <p:sldId id="2383" r:id="rId30"/>
    <p:sldId id="2380" r:id="rId31"/>
    <p:sldId id="284" r:id="rId32"/>
    <p:sldId id="331" r:id="rId33"/>
    <p:sldId id="328" r:id="rId34"/>
    <p:sldId id="329" r:id="rId35"/>
    <p:sldId id="332" r:id="rId36"/>
    <p:sldId id="264"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555E4C-9E73-4DE0-A946-C7D2771FF5F2}" v="33" dt="2025-03-13T14:36:13.5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1" autoAdjust="0"/>
    <p:restoredTop sz="94689" autoAdjust="0"/>
  </p:normalViewPr>
  <p:slideViewPr>
    <p:cSldViewPr>
      <p:cViewPr varScale="1">
        <p:scale>
          <a:sx n="77" d="100"/>
          <a:sy n="77" d="100"/>
        </p:scale>
        <p:origin x="282" y="84"/>
      </p:cViewPr>
      <p:guideLst>
        <p:guide orient="horz" pos="2160"/>
        <p:guide pos="3840"/>
      </p:guideLst>
    </p:cSldViewPr>
  </p:slideViewPr>
  <p:outlineViewPr>
    <p:cViewPr varScale="1">
      <p:scale>
        <a:sx n="33" d="100"/>
        <a:sy n="33" d="100"/>
      </p:scale>
      <p:origin x="0" y="-3164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F555E4C-9E73-4DE0-A946-C7D2771FF5F2}"/>
    <pc:docChg chg="custSel addSld modSld sldOrd modMainMaster">
      <pc:chgData name="Jon Rosdahl" userId="2820f357-2dd4-4127-8713-e0bfde0fd756" providerId="ADAL" clId="{3F555E4C-9E73-4DE0-A946-C7D2771FF5F2}" dt="2025-03-13T15:08:02.233" v="193" actId="6549"/>
      <pc:docMkLst>
        <pc:docMk/>
      </pc:docMkLst>
      <pc:sldChg chg="modSp mod">
        <pc:chgData name="Jon Rosdahl" userId="2820f357-2dd4-4127-8713-e0bfde0fd756" providerId="ADAL" clId="{3F555E4C-9E73-4DE0-A946-C7D2771FF5F2}" dt="2025-03-13T14:27:22.903" v="1" actId="6549"/>
        <pc:sldMkLst>
          <pc:docMk/>
          <pc:sldMk cId="0" sldId="256"/>
        </pc:sldMkLst>
        <pc:spChg chg="mod">
          <ac:chgData name="Jon Rosdahl" userId="2820f357-2dd4-4127-8713-e0bfde0fd756" providerId="ADAL" clId="{3F555E4C-9E73-4DE0-A946-C7D2771FF5F2}" dt="2025-03-13T14:27:22.903" v="1" actId="6549"/>
          <ac:spMkLst>
            <pc:docMk/>
            <pc:sldMk cId="0" sldId="256"/>
            <ac:spMk id="3074" creationId="{00000000-0000-0000-0000-000000000000}"/>
          </ac:spMkLst>
        </pc:spChg>
      </pc:sldChg>
      <pc:sldChg chg="modSp mod">
        <pc:chgData name="Jon Rosdahl" userId="2820f357-2dd4-4127-8713-e0bfde0fd756" providerId="ADAL" clId="{3F555E4C-9E73-4DE0-A946-C7D2771FF5F2}" dt="2025-03-13T14:59:10.938" v="191" actId="20577"/>
        <pc:sldMkLst>
          <pc:docMk/>
          <pc:sldMk cId="0" sldId="264"/>
        </pc:sldMkLst>
        <pc:spChg chg="mod">
          <ac:chgData name="Jon Rosdahl" userId="2820f357-2dd4-4127-8713-e0bfde0fd756" providerId="ADAL" clId="{3F555E4C-9E73-4DE0-A946-C7D2771FF5F2}" dt="2025-03-13T14:59:10.938" v="191" actId="20577"/>
          <ac:spMkLst>
            <pc:docMk/>
            <pc:sldMk cId="0" sldId="264"/>
            <ac:spMk id="11266" creationId="{00000000-0000-0000-0000-000000000000}"/>
          </ac:spMkLst>
        </pc:spChg>
      </pc:sldChg>
      <pc:sldChg chg="ord">
        <pc:chgData name="Jon Rosdahl" userId="2820f357-2dd4-4127-8713-e0bfde0fd756" providerId="ADAL" clId="{3F555E4C-9E73-4DE0-A946-C7D2771FF5F2}" dt="2025-03-13T14:27:53.990" v="5"/>
        <pc:sldMkLst>
          <pc:docMk/>
          <pc:sldMk cId="3883370543" sldId="284"/>
        </pc:sldMkLst>
      </pc:sldChg>
      <pc:sldChg chg="ord">
        <pc:chgData name="Jon Rosdahl" userId="2820f357-2dd4-4127-8713-e0bfde0fd756" providerId="ADAL" clId="{3F555E4C-9E73-4DE0-A946-C7D2771FF5F2}" dt="2025-03-13T14:27:41.980" v="3"/>
        <pc:sldMkLst>
          <pc:docMk/>
          <pc:sldMk cId="2367627176" sldId="297"/>
        </pc:sldMkLst>
      </pc:sldChg>
      <pc:sldChg chg="modSp mod">
        <pc:chgData name="Jon Rosdahl" userId="2820f357-2dd4-4127-8713-e0bfde0fd756" providerId="ADAL" clId="{3F555E4C-9E73-4DE0-A946-C7D2771FF5F2}" dt="2025-03-13T14:56:52.472" v="115" actId="20577"/>
        <pc:sldMkLst>
          <pc:docMk/>
          <pc:sldMk cId="2493126378" sldId="329"/>
        </pc:sldMkLst>
        <pc:spChg chg="mod">
          <ac:chgData name="Jon Rosdahl" userId="2820f357-2dd4-4127-8713-e0bfde0fd756" providerId="ADAL" clId="{3F555E4C-9E73-4DE0-A946-C7D2771FF5F2}" dt="2025-03-13T14:56:52.472" v="115" actId="20577"/>
          <ac:spMkLst>
            <pc:docMk/>
            <pc:sldMk cId="2493126378" sldId="329"/>
            <ac:spMk id="8" creationId="{CB46589D-B045-4F67-96F9-108FD0B249A7}"/>
          </ac:spMkLst>
        </pc:spChg>
      </pc:sldChg>
      <pc:sldChg chg="modSp mod ord">
        <pc:chgData name="Jon Rosdahl" userId="2820f357-2dd4-4127-8713-e0bfde0fd756" providerId="ADAL" clId="{3F555E4C-9E73-4DE0-A946-C7D2771FF5F2}" dt="2025-03-13T14:55:39.996" v="111" actId="20577"/>
        <pc:sldMkLst>
          <pc:docMk/>
          <pc:sldMk cId="1784219855" sldId="331"/>
        </pc:sldMkLst>
        <pc:spChg chg="mod">
          <ac:chgData name="Jon Rosdahl" userId="2820f357-2dd4-4127-8713-e0bfde0fd756" providerId="ADAL" clId="{3F555E4C-9E73-4DE0-A946-C7D2771FF5F2}" dt="2025-03-13T14:55:39.996" v="111" actId="20577"/>
          <ac:spMkLst>
            <pc:docMk/>
            <pc:sldMk cId="1784219855" sldId="331"/>
            <ac:spMk id="8" creationId="{9E0431BB-C713-450C-90C3-EF5AFA8F2E34}"/>
          </ac:spMkLst>
        </pc:spChg>
      </pc:sldChg>
      <pc:sldChg chg="modSp mod">
        <pc:chgData name="Jon Rosdahl" userId="2820f357-2dd4-4127-8713-e0bfde0fd756" providerId="ADAL" clId="{3F555E4C-9E73-4DE0-A946-C7D2771FF5F2}" dt="2025-03-13T14:58:39.339" v="181" actId="20577"/>
        <pc:sldMkLst>
          <pc:docMk/>
          <pc:sldMk cId="2891040505" sldId="332"/>
        </pc:sldMkLst>
        <pc:spChg chg="mod">
          <ac:chgData name="Jon Rosdahl" userId="2820f357-2dd4-4127-8713-e0bfde0fd756" providerId="ADAL" clId="{3F555E4C-9E73-4DE0-A946-C7D2771FF5F2}" dt="2025-03-13T14:58:39.339" v="181" actId="20577"/>
          <ac:spMkLst>
            <pc:docMk/>
            <pc:sldMk cId="2891040505" sldId="332"/>
            <ac:spMk id="3" creationId="{FF45EDF8-F8B4-4C62-A574-17EE4A97B753}"/>
          </ac:spMkLst>
        </pc:spChg>
      </pc:sldChg>
      <pc:sldChg chg="addSp delSp modSp new mod ord modClrScheme chgLayout">
        <pc:chgData name="Jon Rosdahl" userId="2820f357-2dd4-4127-8713-e0bfde0fd756" providerId="ADAL" clId="{3F555E4C-9E73-4DE0-A946-C7D2771FF5F2}" dt="2025-03-13T14:38:52.732" v="66"/>
        <pc:sldMkLst>
          <pc:docMk/>
          <pc:sldMk cId="919781439" sldId="2380"/>
        </pc:sldMkLst>
        <pc:spChg chg="del mod ord">
          <ac:chgData name="Jon Rosdahl" userId="2820f357-2dd4-4127-8713-e0bfde0fd756" providerId="ADAL" clId="{3F555E4C-9E73-4DE0-A946-C7D2771FF5F2}" dt="2025-03-13T14:28:21.131" v="9" actId="700"/>
          <ac:spMkLst>
            <pc:docMk/>
            <pc:sldMk cId="919781439" sldId="2380"/>
            <ac:spMk id="2" creationId="{64773706-2060-2B8F-1FB6-6426A232CDC0}"/>
          </ac:spMkLst>
        </pc:spChg>
        <pc:spChg chg="del mod ord">
          <ac:chgData name="Jon Rosdahl" userId="2820f357-2dd4-4127-8713-e0bfde0fd756" providerId="ADAL" clId="{3F555E4C-9E73-4DE0-A946-C7D2771FF5F2}" dt="2025-03-13T14:28:21.131" v="9" actId="700"/>
          <ac:spMkLst>
            <pc:docMk/>
            <pc:sldMk cId="919781439" sldId="2380"/>
            <ac:spMk id="3" creationId="{22AE4483-25BC-B95B-0139-7DD13ABC7554}"/>
          </ac:spMkLst>
        </pc:spChg>
        <pc:spChg chg="mod ord">
          <ac:chgData name="Jon Rosdahl" userId="2820f357-2dd4-4127-8713-e0bfde0fd756" providerId="ADAL" clId="{3F555E4C-9E73-4DE0-A946-C7D2771FF5F2}" dt="2025-03-13T14:28:21.131" v="9" actId="700"/>
          <ac:spMkLst>
            <pc:docMk/>
            <pc:sldMk cId="919781439" sldId="2380"/>
            <ac:spMk id="4" creationId="{EF307DC9-72E6-D705-49B2-5F9C12286B4C}"/>
          </ac:spMkLst>
        </pc:spChg>
        <pc:spChg chg="mod ord">
          <ac:chgData name="Jon Rosdahl" userId="2820f357-2dd4-4127-8713-e0bfde0fd756" providerId="ADAL" clId="{3F555E4C-9E73-4DE0-A946-C7D2771FF5F2}" dt="2025-03-13T14:28:21.131" v="9" actId="700"/>
          <ac:spMkLst>
            <pc:docMk/>
            <pc:sldMk cId="919781439" sldId="2380"/>
            <ac:spMk id="5" creationId="{60598DAC-2283-0110-3E53-F0E3441D46E6}"/>
          </ac:spMkLst>
        </pc:spChg>
        <pc:spChg chg="mod ord">
          <ac:chgData name="Jon Rosdahl" userId="2820f357-2dd4-4127-8713-e0bfde0fd756" providerId="ADAL" clId="{3F555E4C-9E73-4DE0-A946-C7D2771FF5F2}" dt="2025-03-13T14:28:21.131" v="9" actId="700"/>
          <ac:spMkLst>
            <pc:docMk/>
            <pc:sldMk cId="919781439" sldId="2380"/>
            <ac:spMk id="6" creationId="{11FFBF90-2A15-6140-B91B-64669067F2A0}"/>
          </ac:spMkLst>
        </pc:spChg>
        <pc:spChg chg="add mod ord">
          <ac:chgData name="Jon Rosdahl" userId="2820f357-2dd4-4127-8713-e0bfde0fd756" providerId="ADAL" clId="{3F555E4C-9E73-4DE0-A946-C7D2771FF5F2}" dt="2025-03-13T14:28:28.038" v="26" actId="20577"/>
          <ac:spMkLst>
            <pc:docMk/>
            <pc:sldMk cId="919781439" sldId="2380"/>
            <ac:spMk id="7" creationId="{6FDD9BBD-68AC-17B8-6416-F8EA92E8095F}"/>
          </ac:spMkLst>
        </pc:spChg>
        <pc:spChg chg="add del mod ord">
          <ac:chgData name="Jon Rosdahl" userId="2820f357-2dd4-4127-8713-e0bfde0fd756" providerId="ADAL" clId="{3F555E4C-9E73-4DE0-A946-C7D2771FF5F2}" dt="2025-03-13T14:28:40.585" v="27"/>
          <ac:spMkLst>
            <pc:docMk/>
            <pc:sldMk cId="919781439" sldId="2380"/>
            <ac:spMk id="8" creationId="{038C92EC-D9E8-EC45-E56E-9BF2E4CE276D}"/>
          </ac:spMkLst>
        </pc:spChg>
        <pc:spChg chg="add mod">
          <ac:chgData name="Jon Rosdahl" userId="2820f357-2dd4-4127-8713-e0bfde0fd756" providerId="ADAL" clId="{3F555E4C-9E73-4DE0-A946-C7D2771FF5F2}" dt="2025-03-13T14:29:43.226" v="42" actId="6549"/>
          <ac:spMkLst>
            <pc:docMk/>
            <pc:sldMk cId="919781439" sldId="2380"/>
            <ac:spMk id="9" creationId="{9BBA1E75-9ABB-A5FF-F7DB-59A5A2BC4A58}"/>
          </ac:spMkLst>
        </pc:spChg>
        <pc:spChg chg="add">
          <ac:chgData name="Jon Rosdahl" userId="2820f357-2dd4-4127-8713-e0bfde0fd756" providerId="ADAL" clId="{3F555E4C-9E73-4DE0-A946-C7D2771FF5F2}" dt="2025-03-13T14:29:32.611" v="38"/>
          <ac:spMkLst>
            <pc:docMk/>
            <pc:sldMk cId="919781439" sldId="2380"/>
            <ac:spMk id="10" creationId="{D94324AD-1967-0811-C605-FDC6FD740334}"/>
          </ac:spMkLst>
        </pc:spChg>
      </pc:sldChg>
      <pc:sldChg chg="addSp delSp modSp new modAnim">
        <pc:chgData name="Jon Rosdahl" userId="2820f357-2dd4-4127-8713-e0bfde0fd756" providerId="ADAL" clId="{3F555E4C-9E73-4DE0-A946-C7D2771FF5F2}" dt="2025-03-13T14:32:18.311" v="58" actId="1076"/>
        <pc:sldMkLst>
          <pc:docMk/>
          <pc:sldMk cId="520145835" sldId="2381"/>
        </pc:sldMkLst>
        <pc:spChg chg="del">
          <ac:chgData name="Jon Rosdahl" userId="2820f357-2dd4-4127-8713-e0bfde0fd756" providerId="ADAL" clId="{3F555E4C-9E73-4DE0-A946-C7D2771FF5F2}" dt="2025-03-13T14:31:08.805" v="44"/>
          <ac:spMkLst>
            <pc:docMk/>
            <pc:sldMk cId="520145835" sldId="2381"/>
            <ac:spMk id="3" creationId="{059F2C53-8359-C21E-4DF6-76A54339271C}"/>
          </ac:spMkLst>
        </pc:spChg>
        <pc:spChg chg="add mod">
          <ac:chgData name="Jon Rosdahl" userId="2820f357-2dd4-4127-8713-e0bfde0fd756" providerId="ADAL" clId="{3F555E4C-9E73-4DE0-A946-C7D2771FF5F2}" dt="2025-03-13T14:32:18.311" v="58" actId="1076"/>
          <ac:spMkLst>
            <pc:docMk/>
            <pc:sldMk cId="520145835" sldId="2381"/>
            <ac:spMk id="7" creationId="{A2116607-7C92-BD16-B14E-7C0366F3DCB2}"/>
          </ac:spMkLst>
        </pc:spChg>
        <pc:spChg chg="add">
          <ac:chgData name="Jon Rosdahl" userId="2820f357-2dd4-4127-8713-e0bfde0fd756" providerId="ADAL" clId="{3F555E4C-9E73-4DE0-A946-C7D2771FF5F2}" dt="2025-03-13T14:31:43.333" v="49"/>
          <ac:spMkLst>
            <pc:docMk/>
            <pc:sldMk cId="520145835" sldId="2381"/>
            <ac:spMk id="8" creationId="{8B793CA7-E157-41E2-800E-685C6C1F874D}"/>
          </ac:spMkLst>
        </pc:spChg>
        <pc:spChg chg="add mod">
          <ac:chgData name="Jon Rosdahl" userId="2820f357-2dd4-4127-8713-e0bfde0fd756" providerId="ADAL" clId="{3F555E4C-9E73-4DE0-A946-C7D2771FF5F2}" dt="2025-03-13T14:32:00.264" v="52" actId="1076"/>
          <ac:spMkLst>
            <pc:docMk/>
            <pc:sldMk cId="520145835" sldId="2381"/>
            <ac:spMk id="9" creationId="{8C2200D0-CCA7-B0E2-41B2-D8E5FF4A2F04}"/>
          </ac:spMkLst>
        </pc:spChg>
      </pc:sldChg>
      <pc:sldChg chg="addSp delSp modSp new">
        <pc:chgData name="Jon Rosdahl" userId="2820f357-2dd4-4127-8713-e0bfde0fd756" providerId="ADAL" clId="{3F555E4C-9E73-4DE0-A946-C7D2771FF5F2}" dt="2025-03-13T14:32:28.481" v="62" actId="14100"/>
        <pc:sldMkLst>
          <pc:docMk/>
          <pc:sldMk cId="878678209" sldId="2382"/>
        </pc:sldMkLst>
        <pc:spChg chg="del">
          <ac:chgData name="Jon Rosdahl" userId="2820f357-2dd4-4127-8713-e0bfde0fd756" providerId="ADAL" clId="{3F555E4C-9E73-4DE0-A946-C7D2771FF5F2}" dt="2025-03-13T14:32:22.908" v="60"/>
          <ac:spMkLst>
            <pc:docMk/>
            <pc:sldMk cId="878678209" sldId="2382"/>
            <ac:spMk id="3" creationId="{BFD762A0-27F3-3F70-0283-C642A7440A9B}"/>
          </ac:spMkLst>
        </pc:spChg>
        <pc:spChg chg="add mod">
          <ac:chgData name="Jon Rosdahl" userId="2820f357-2dd4-4127-8713-e0bfde0fd756" providerId="ADAL" clId="{3F555E4C-9E73-4DE0-A946-C7D2771FF5F2}" dt="2025-03-13T14:32:28.481" v="62" actId="14100"/>
          <ac:spMkLst>
            <pc:docMk/>
            <pc:sldMk cId="878678209" sldId="2382"/>
            <ac:spMk id="7" creationId="{7ECEDCBE-CC87-7C80-7228-4DC1E93ED0B0}"/>
          </ac:spMkLst>
        </pc:spChg>
      </pc:sldChg>
      <pc:sldChg chg="addSp delSp modSp new">
        <pc:chgData name="Jon Rosdahl" userId="2820f357-2dd4-4127-8713-e0bfde0fd756" providerId="ADAL" clId="{3F555E4C-9E73-4DE0-A946-C7D2771FF5F2}" dt="2025-03-13T14:36:13.513" v="64"/>
        <pc:sldMkLst>
          <pc:docMk/>
          <pc:sldMk cId="1047969329" sldId="2383"/>
        </pc:sldMkLst>
        <pc:spChg chg="del">
          <ac:chgData name="Jon Rosdahl" userId="2820f357-2dd4-4127-8713-e0bfde0fd756" providerId="ADAL" clId="{3F555E4C-9E73-4DE0-A946-C7D2771FF5F2}" dt="2025-03-13T14:36:13.513" v="64"/>
          <ac:spMkLst>
            <pc:docMk/>
            <pc:sldMk cId="1047969329" sldId="2383"/>
            <ac:spMk id="3" creationId="{4F12D734-9001-25CD-CD96-9E04D914CCE4}"/>
          </ac:spMkLst>
        </pc:spChg>
        <pc:spChg chg="add mod">
          <ac:chgData name="Jon Rosdahl" userId="2820f357-2dd4-4127-8713-e0bfde0fd756" providerId="ADAL" clId="{3F555E4C-9E73-4DE0-A946-C7D2771FF5F2}" dt="2025-03-13T14:36:13.513" v="64"/>
          <ac:spMkLst>
            <pc:docMk/>
            <pc:sldMk cId="1047969329" sldId="2383"/>
            <ac:spMk id="7" creationId="{160E2B90-6ADD-1E1A-A7C0-E3AEBBCADA31}"/>
          </ac:spMkLst>
        </pc:spChg>
      </pc:sldChg>
      <pc:sldChg chg="modSp new mod">
        <pc:chgData name="Jon Rosdahl" userId="2820f357-2dd4-4127-8713-e0bfde0fd756" providerId="ADAL" clId="{3F555E4C-9E73-4DE0-A946-C7D2771FF5F2}" dt="2025-03-13T14:46:39.136" v="110" actId="6549"/>
        <pc:sldMkLst>
          <pc:docMk/>
          <pc:sldMk cId="2731014769" sldId="2384"/>
        </pc:sldMkLst>
        <pc:spChg chg="mod">
          <ac:chgData name="Jon Rosdahl" userId="2820f357-2dd4-4127-8713-e0bfde0fd756" providerId="ADAL" clId="{3F555E4C-9E73-4DE0-A946-C7D2771FF5F2}" dt="2025-03-13T14:46:18.782" v="93" actId="20577"/>
          <ac:spMkLst>
            <pc:docMk/>
            <pc:sldMk cId="2731014769" sldId="2384"/>
            <ac:spMk id="2" creationId="{154785D7-E96E-34AB-38EA-715A0854364A}"/>
          </ac:spMkLst>
        </pc:spChg>
        <pc:spChg chg="mod">
          <ac:chgData name="Jon Rosdahl" userId="2820f357-2dd4-4127-8713-e0bfde0fd756" providerId="ADAL" clId="{3F555E4C-9E73-4DE0-A946-C7D2771FF5F2}" dt="2025-03-13T14:46:39.136" v="110" actId="6549"/>
          <ac:spMkLst>
            <pc:docMk/>
            <pc:sldMk cId="2731014769" sldId="2384"/>
            <ac:spMk id="3" creationId="{F10D5451-E67F-229C-DD67-8D579ABD4901}"/>
          </ac:spMkLst>
        </pc:spChg>
      </pc:sldChg>
      <pc:sldMasterChg chg="modSp mod">
        <pc:chgData name="Jon Rosdahl" userId="2820f357-2dd4-4127-8713-e0bfde0fd756" providerId="ADAL" clId="{3F555E4C-9E73-4DE0-A946-C7D2771FF5F2}" dt="2025-03-13T15:08:02.233" v="193" actId="6549"/>
        <pc:sldMasterMkLst>
          <pc:docMk/>
          <pc:sldMasterMk cId="350243259" sldId="2147483738"/>
        </pc:sldMasterMkLst>
        <pc:spChg chg="mod">
          <ac:chgData name="Jon Rosdahl" userId="2820f357-2dd4-4127-8713-e0bfde0fd756" providerId="ADAL" clId="{3F555E4C-9E73-4DE0-A946-C7D2771FF5F2}" dt="2025-03-13T15:08:02.233" v="193"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802-11-25/0246r1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802-11-25/0246r1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802-11-25/0246r1</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posted originally</a:t>
            </a:r>
          </a:p>
          <a:p>
            <a:r>
              <a:rPr lang="en-US" dirty="0"/>
              <a:t>R1: Late posting of comments on PARS under consideration.</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802-11-25/0246r1</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802-11-25/0246r1</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802-11-25/0246r1</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802-11-25/0246r1</a:t>
            </a:r>
          </a:p>
        </p:txBody>
      </p:sp>
      <p:sp>
        <p:nvSpPr>
          <p:cNvPr id="5" name="Date Placeholder 4"/>
          <p:cNvSpPr>
            <a:spLocks noGrp="1"/>
          </p:cNvSpPr>
          <p:nvPr>
            <p:ph type="dt" idx="11"/>
          </p:nvPr>
        </p:nvSpPr>
        <p:spPr/>
        <p:txBody>
          <a:bodyPr/>
          <a:lstStyle/>
          <a:p>
            <a:pPr>
              <a:defRPr/>
            </a:pPr>
            <a:r>
              <a:rPr lang="en-US"/>
              <a:t>March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802-11-25/0246r1</a:t>
            </a:r>
          </a:p>
        </p:txBody>
      </p:sp>
      <p:sp>
        <p:nvSpPr>
          <p:cNvPr id="5" name="Date Placeholder 4"/>
          <p:cNvSpPr>
            <a:spLocks noGrp="1"/>
          </p:cNvSpPr>
          <p:nvPr>
            <p:ph type="dt" idx="11"/>
          </p:nvPr>
        </p:nvSpPr>
        <p:spPr/>
        <p:txBody>
          <a:bodyPr/>
          <a:lstStyle/>
          <a:p>
            <a:pPr>
              <a:defRPr/>
            </a:pPr>
            <a:r>
              <a:rPr lang="en-US"/>
              <a:t>March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802-11-25/0246r1</a:t>
            </a:r>
          </a:p>
        </p:txBody>
      </p:sp>
      <p:sp>
        <p:nvSpPr>
          <p:cNvPr id="5" name="Date Placeholder 4"/>
          <p:cNvSpPr>
            <a:spLocks noGrp="1"/>
          </p:cNvSpPr>
          <p:nvPr>
            <p:ph type="dt" idx="11"/>
          </p:nvPr>
        </p:nvSpPr>
        <p:spPr/>
        <p:txBody>
          <a:bodyPr/>
          <a:lstStyle/>
          <a:p>
            <a:pPr>
              <a:defRPr/>
            </a:pPr>
            <a:r>
              <a:rPr lang="en-US"/>
              <a:t>March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802-11-25/0246r1</a:t>
            </a:r>
          </a:p>
        </p:txBody>
      </p:sp>
      <p:sp>
        <p:nvSpPr>
          <p:cNvPr id="5" name="Date Placeholder 4"/>
          <p:cNvSpPr>
            <a:spLocks noGrp="1"/>
          </p:cNvSpPr>
          <p:nvPr>
            <p:ph type="dt" idx="11"/>
          </p:nvPr>
        </p:nvSpPr>
        <p:spPr/>
        <p:txBody>
          <a:bodyPr/>
          <a:lstStyle/>
          <a:p>
            <a:pPr>
              <a:defRPr/>
            </a:pPr>
            <a:r>
              <a:rPr lang="en-US"/>
              <a:t>March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802-11-25/0246r1</a:t>
            </a:r>
          </a:p>
        </p:txBody>
      </p:sp>
      <p:sp>
        <p:nvSpPr>
          <p:cNvPr id="5" name="Date Placeholder 4"/>
          <p:cNvSpPr>
            <a:spLocks noGrp="1"/>
          </p:cNvSpPr>
          <p:nvPr>
            <p:ph type="dt" idx="11"/>
          </p:nvPr>
        </p:nvSpPr>
        <p:spPr/>
        <p:txBody>
          <a:bodyPr/>
          <a:lstStyle/>
          <a:p>
            <a:r>
              <a:rPr lang="en-US"/>
              <a:t>March 2025</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a:t>
            </a:r>
          </a:p>
          <a:p>
            <a:r>
              <a:rPr lang="en-US" altLang="en-US" sz="1200" dirty="0"/>
              <a:t>Feedback to be reviewed on Thursda</a:t>
            </a:r>
            <a:r>
              <a:rPr lang="en-US" sz="1200" dirty="0"/>
              <a:t>y, </a:t>
            </a:r>
            <a:r>
              <a:rPr lang="en-US" altLang="en-US" sz="1200" dirty="0"/>
              <a:t>10:30-12:30</a:t>
            </a:r>
          </a:p>
          <a:p>
            <a:endParaRPr lang="en-US" dirty="0"/>
          </a:p>
        </p:txBody>
      </p:sp>
      <p:sp>
        <p:nvSpPr>
          <p:cNvPr id="4" name="Header Placeholder 3"/>
          <p:cNvSpPr>
            <a:spLocks noGrp="1"/>
          </p:cNvSpPr>
          <p:nvPr>
            <p:ph type="hdr"/>
          </p:nvPr>
        </p:nvSpPr>
        <p:spPr/>
        <p:txBody>
          <a:bodyPr/>
          <a:lstStyle/>
          <a:p>
            <a:r>
              <a:rPr lang="en-US"/>
              <a:t>doc.: IEEE 802-11-25/0246r1</a:t>
            </a:r>
          </a:p>
        </p:txBody>
      </p:sp>
      <p:sp>
        <p:nvSpPr>
          <p:cNvPr id="5" name="Date Placeholder 4"/>
          <p:cNvSpPr>
            <a:spLocks noGrp="1"/>
          </p:cNvSpPr>
          <p:nvPr>
            <p:ph type="dt"/>
          </p:nvPr>
        </p:nvSpPr>
        <p:spPr/>
        <p:txBody>
          <a:bodyPr/>
          <a:lstStyle/>
          <a:p>
            <a:r>
              <a:rPr lang="en-US"/>
              <a:t>March 2025</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278682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2025</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2025</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2025</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2025</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2025</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2025</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2025</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1461939"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Agenda,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11-25-0246r2</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7-0PNP-ieee-802-lmsc-chairs-guideline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ec/dcn/21/ec-21-0207-25-0PNP-ieee-802-lmsc-working-group-policies-and-procedures.pdf"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7/ec-17-0090-26-0PNP-ieee-802-lmsc-operations-manual.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25/ec-25-0020-00-LMSC-draft-ieee-p802-3dp-par.pdf" TargetMode="External"/><Relationship Id="rId7" Type="http://schemas.openxmlformats.org/officeDocument/2006/relationships/hyperlink" Target="https://mentor.ieee.org/802.15/dcn/25/15-25-0054-01-0mag-par-for-802-15-4-2024-corrigendum-1.pdf" TargetMode="External"/><Relationship Id="rId2" Type="http://schemas.openxmlformats.org/officeDocument/2006/relationships/hyperlink" Target="https://www.ieee802.org/1/files/public/docs2025/as-draft-PAR-0125-v01.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00-03-0elc-csd-proposal-for-elc.docx" TargetMode="External"/><Relationship Id="rId5" Type="http://schemas.openxmlformats.org/officeDocument/2006/relationships/hyperlink" Target="https://mentor.ieee.org/802.11/dcn/25/11-25-0185-00-0elc-draft-p802-11br-par.pdf" TargetMode="External"/><Relationship Id="rId4" Type="http://schemas.openxmlformats.org/officeDocument/2006/relationships/hyperlink" Target="https://mentor.ieee.org/802-ec/dcn/25/ec-25-0021-00-LMSC-draft-ieee-p802-3dp-csd.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4/11-24-1815-00-0PAR-minutes-november-2024-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ec/dcn/25/ec-25-0021-00-LMSC-draft-ieee-p802-3dp-csd.pdf" TargetMode="External"/><Relationship Id="rId2" Type="http://schemas.openxmlformats.org/officeDocument/2006/relationships/hyperlink" Target="https://mentor.ieee.org/802-ec/dcn/25/ec-25-0020-00-LMSC-draft-ieee-p802-3dp-par.pdf" TargetMode="External"/><Relationship Id="rId1" Type="http://schemas.openxmlformats.org/officeDocument/2006/relationships/slideLayout" Target="../slideLayouts/slideLayout2.xml"/><Relationship Id="rId5" Type="http://schemas.openxmlformats.org/officeDocument/2006/relationships/hyperlink" Target="https://mentor.ieee.org/802.15/dcn/25/15-25-0054-01-0mag-par-for-802-15-4-2024-corrigendum-1.pdf" TargetMode="External"/><Relationship Id="rId4" Type="http://schemas.openxmlformats.org/officeDocument/2006/relationships/hyperlink" Target="https://www.ieee802.org/1/files/public/docs2025/as-draft-PAR-0125-v01.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ec/dcn/25/ec-25-0021-00-LMSC-draft-ieee-p802-3dp-csd.pdf" TargetMode="External"/><Relationship Id="rId2" Type="http://schemas.openxmlformats.org/officeDocument/2006/relationships/hyperlink" Target="https://mentor.ieee.org/802-ec/dcn/25/ec-25-0020-00-LMSC-draft-ieee-p802-3dp-par.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5/ec-25-0021-00-LMSC-draft-ieee-p802-3dp-csd.pdf" TargetMode="External"/><Relationship Id="rId2" Type="http://schemas.openxmlformats.org/officeDocument/2006/relationships/hyperlink" Target="https://mentor.ieee.org/802-ec/dcn/25/ec-25-0020-00-LMSC-draft-ieee-p802-3dp-par.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ec/dcn/25/ec-25-0020-00-LMSC-draft-ieee-p802-3dp-par.pdf" TargetMode="External"/><Relationship Id="rId7" Type="http://schemas.openxmlformats.org/officeDocument/2006/relationships/hyperlink" Target="https://mentor.ieee.org/802.15/dcn/25/15-25-0054-01-0mag-par-for-802-15-4-2024-corrigendum-1.pdf" TargetMode="External"/><Relationship Id="rId2" Type="http://schemas.openxmlformats.org/officeDocument/2006/relationships/hyperlink" Target="https://www.ieee802.org/1/files/public/docs2025/as-draft-PAR-0125-v01.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00-03-0elc-csd-proposal-for-elc.docx" TargetMode="External"/><Relationship Id="rId5" Type="http://schemas.openxmlformats.org/officeDocument/2006/relationships/hyperlink" Target="https://mentor.ieee.org/802.11/dcn/25/11-25-0185-00-0elc-draft-p802-11br-par.pdf" TargetMode="External"/><Relationship Id="rId4" Type="http://schemas.openxmlformats.org/officeDocument/2006/relationships/hyperlink" Target="https://mentor.ieee.org/802-ec/dcn/25/ec-25-0021-00-LMSC-draft-ieee-p802-3dp-csd.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www.ieee802.org/1/files/public/docs2025/as-draft-PAR-0125-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25/15-25-0054-01-0mag-par-for-802-15-4-2024-corrigendum-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5/ec-25-0020-01-LMSC-draft-ieee-p802-3dp-par.pdf" TargetMode="External"/><Relationship Id="rId2" Type="http://schemas.openxmlformats.org/officeDocument/2006/relationships/hyperlink" Target="https://mentor.ieee.org/802-ec/dcn/25/ec-25-0071-00-LMSC-responses-to-comments-on-ieee-p802-3dp-par-and-csd.pdf" TargetMode="External"/><Relationship Id="rId1" Type="http://schemas.openxmlformats.org/officeDocument/2006/relationships/slideLayout" Target="../slideLayouts/slideLayout2.xml"/><Relationship Id="rId4" Type="http://schemas.openxmlformats.org/officeDocument/2006/relationships/hyperlink" Target="https://mentor.ieee.org/802-ec/dcn/25/ec-25-0021-01-LMSC-draft-ieee-p802-3dp-csd.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5/ec-25-0021-01-LMSC-draft-ieee-p802-3dp-csd.pdf" TargetMode="External"/><Relationship Id="rId2" Type="http://schemas.openxmlformats.org/officeDocument/2006/relationships/hyperlink" Target="https://mentor.ieee.org/802-ec/dcn/25/ec-25-0020-02-LMSC-draft-ieee-p802-3dp-par.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ieee802.org/1/files/public/docs2025/as-PAR-0325-v01.pdf" TargetMode="External"/><Relationship Id="rId2" Type="http://schemas.openxmlformats.org/officeDocument/2006/relationships/hyperlink" Target="https://www.ieee802.org/1/files/public/docs2025/admin-PAR-comment-response-1AS-0325-v01.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25/15-25-0054-02-0mag-par-for-802-15-4-2024-corrigendum-1.pdf" TargetMode="External"/><Relationship Id="rId2" Type="http://schemas.openxmlformats.org/officeDocument/2006/relationships/hyperlink" Target="https://mentor.ieee.org/802.15/dcn/25/15-25-0156-00-0mag-responses-to-802-15-4-corrigendum-par-comments-march-2025.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4/11-24-1815-00-0PAR-minutes-november-2024-session.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Mtg Agenda and Comment slides - 2025 March - Atlanta</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2025-03-13</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96544"/>
          </a:xfrm>
          <a:noFill/>
        </p:spPr>
        <p:txBody>
          <a:bodyPr/>
          <a:lstStyle/>
          <a:p>
            <a:r>
              <a:rPr lang="en-US" b="1" dirty="0"/>
              <a:t>IEEE LMSC 802 policies and procedures/operations manual</a:t>
            </a:r>
          </a:p>
          <a:p>
            <a:pPr>
              <a:buFont typeface="Arial" panose="020B0604020202020204" pitchFamily="34" charset="0"/>
              <a:buChar char="•"/>
            </a:pPr>
            <a:r>
              <a:rPr lang="en-US" dirty="0">
                <a:hlinkClick r:id="rId3"/>
              </a:rPr>
              <a:t>IEEE 802 Policies &amp; Procedures</a:t>
            </a:r>
            <a:r>
              <a:rPr lang="en-US" dirty="0"/>
              <a:t> (link to </a:t>
            </a:r>
            <a:r>
              <a:rPr lang="en-US" dirty="0" err="1"/>
              <a:t>AudCom</a:t>
            </a:r>
            <a:r>
              <a:rPr lang="en-US" dirty="0"/>
              <a:t>, approved by IEEE-SA Standards Board 22 May 2020)</a:t>
            </a:r>
          </a:p>
          <a:p>
            <a:pPr>
              <a:buFont typeface="Arial" panose="020B0604020202020204" pitchFamily="34" charset="0"/>
              <a:buChar char="•"/>
            </a:pPr>
            <a:r>
              <a:rPr lang="en-US" dirty="0">
                <a:hlinkClick r:id="rId4"/>
              </a:rPr>
              <a:t>IEEE 802 Operations Manual</a:t>
            </a:r>
            <a:r>
              <a:rPr lang="en-US" dirty="0"/>
              <a:t>, v26, effective 17 March 2023</a:t>
            </a:r>
          </a:p>
          <a:p>
            <a:pPr marL="742950" lvl="1" indent="-285750">
              <a:buFont typeface="Arial" panose="020B0604020202020204" pitchFamily="34" charset="0"/>
              <a:buChar char="•"/>
            </a:pPr>
            <a:r>
              <a:rPr lang="en-US" dirty="0"/>
              <a:t>Criteria for Standards Development (CSD) in </a:t>
            </a:r>
            <a:r>
              <a:rPr lang="en-US" dirty="0">
                <a:hlinkClick r:id="rId5"/>
              </a:rPr>
              <a:t>Word 97/2000/XP format</a:t>
            </a:r>
            <a:r>
              <a:rPr lang="en-US" dirty="0"/>
              <a:t> </a:t>
            </a:r>
            <a:r>
              <a:rPr lang="en-US" i="1" dirty="0"/>
              <a:t>(revision 1, last updated 31 August 2020)</a:t>
            </a:r>
            <a:r>
              <a:rPr lang="en-US" dirty="0"/>
              <a:t>.</a:t>
            </a:r>
          </a:p>
          <a:p>
            <a:pPr>
              <a:buFont typeface="Arial" panose="020B0604020202020204" pitchFamily="34" charset="0"/>
              <a:buChar char="•"/>
            </a:pPr>
            <a:r>
              <a:rPr lang="en-US" dirty="0">
                <a:hlinkClick r:id="rId6"/>
              </a:rPr>
              <a:t>IEEE 802 Working Group Policies and Procedures</a:t>
            </a:r>
            <a:r>
              <a:rPr lang="en-US" dirty="0"/>
              <a:t> v25, effective 15 July 2022.</a:t>
            </a:r>
          </a:p>
          <a:p>
            <a:pPr>
              <a:buFont typeface="Arial" panose="020B0604020202020204" pitchFamily="34" charset="0"/>
              <a:buChar char="•"/>
            </a:pPr>
            <a:r>
              <a:rPr lang="en-US" dirty="0">
                <a:hlinkClick r:id="rId7"/>
              </a:rPr>
              <a:t>IEEE 802 LMSC Chair's Guidelines</a:t>
            </a:r>
            <a:r>
              <a:rPr lang="en-US" dirty="0"/>
              <a:t>, v37, effective 17 November 2023</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8"/>
              </a:rPr>
              <a:t>Slide detailing appropriate participant behavior</a:t>
            </a:r>
            <a:r>
              <a:rPr lang="en-US" b="0" i="0" dirty="0">
                <a:solidFill>
                  <a:srgbClr val="000000"/>
                </a:solidFill>
                <a:effectLst/>
              </a:rPr>
              <a:t> (PDF).</a:t>
            </a:r>
          </a:p>
          <a:p>
            <a:r>
              <a:rPr lang="en-US" dirty="0"/>
              <a:t>Policies and Procedures hierarchy</a:t>
            </a:r>
            <a:r>
              <a:rPr lang="en-US" sz="1600" dirty="0"/>
              <a:t>: </a:t>
            </a:r>
            <a:r>
              <a:rPr lang="en-US" sz="1600" b="0" dirty="0">
                <a:hlinkClick r:id="rId9"/>
              </a:rPr>
              <a:t>http://www.ieee802.org/11/Rules/rules.shtml</a:t>
            </a:r>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19 July 2024): </a:t>
            </a:r>
          </a:p>
          <a:p>
            <a:r>
              <a:rPr lang="en-US" dirty="0"/>
              <a:t>	802-11-22/1638r4:</a:t>
            </a:r>
          </a:p>
          <a:p>
            <a:pPr lvl="1"/>
            <a:r>
              <a:rPr lang="en-US" altLang="en-US" dirty="0">
                <a:hlinkClick r:id="rId3"/>
              </a:rPr>
              <a:t>https://mentor.ieee.org/802.11/dcn/22/11-22-1638-04-0000-802-11-operations-manual.docx</a:t>
            </a:r>
            <a:r>
              <a:rPr lang="en-US" altLang="en-US" dirty="0"/>
              <a:t> </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2025 March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00808"/>
            <a:ext cx="10547392" cy="4630591"/>
          </a:xfrm>
        </p:spPr>
        <p:txBody>
          <a:bodyPr/>
          <a:lstStyle/>
          <a:p>
            <a:pPr algn="l"/>
            <a:r>
              <a:rPr lang="en-US" sz="2000" b="1" i="0" dirty="0">
                <a:solidFill>
                  <a:srgbClr val="000000"/>
                </a:solidFill>
                <a:effectLst/>
                <a:latin typeface="Times New Roman" panose="02020603050405020304" pitchFamily="18" charset="0"/>
              </a:rPr>
              <a:t>Mar 10-15, 2025 Atlanta, Georgia, USA</a:t>
            </a: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P802.1AS - Standard - timing and Synchronization for Time-Sensitive Applications - Revision to IEEE Standard 802.1AS-2020, </a:t>
            </a:r>
            <a:r>
              <a:rPr lang="en-US" sz="2000" b="0" i="0" dirty="0">
                <a:solidFill>
                  <a:srgbClr val="000000"/>
                </a:solidFill>
                <a:effectLst/>
                <a:latin typeface="Times New Roman" panose="02020603050405020304" pitchFamily="18" charset="0"/>
                <a:hlinkClick r:id="rId2"/>
              </a:rPr>
              <a:t>PAR</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P802.3dp - Amendment - Cabling Restrictions for Single Pair Power over Ethernet (</a:t>
            </a:r>
            <a:r>
              <a:rPr lang="en-US" sz="2000" b="0" i="0" dirty="0" err="1">
                <a:solidFill>
                  <a:srgbClr val="000000"/>
                </a:solidFill>
                <a:effectLst/>
                <a:latin typeface="Times New Roman" panose="02020603050405020304" pitchFamily="18" charset="0"/>
              </a:rPr>
              <a:t>SPoE</a:t>
            </a:r>
            <a:r>
              <a:rPr lang="en-US" sz="2000" b="0" i="0" dirty="0">
                <a:solidFill>
                  <a:srgbClr val="000000"/>
                </a:solidFill>
                <a:effectLst/>
                <a:latin typeface="Times New Roman" panose="02020603050405020304" pitchFamily="18" charset="0"/>
              </a:rPr>
              <a:t>), </a:t>
            </a:r>
            <a:r>
              <a:rPr lang="en-US" sz="2000" b="0" i="0" dirty="0">
                <a:solidFill>
                  <a:srgbClr val="000000"/>
                </a:solidFill>
                <a:effectLst/>
                <a:latin typeface="Times New Roman" panose="02020603050405020304" pitchFamily="18" charset="0"/>
                <a:hlinkClick r:id="rId3"/>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4"/>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strike="sngStrike" dirty="0">
                <a:solidFill>
                  <a:srgbClr val="000000"/>
                </a:solidFill>
                <a:effectLst/>
                <a:latin typeface="Times New Roman" panose="02020603050405020304" pitchFamily="18" charset="0"/>
              </a:rPr>
              <a:t>P802.11br - Amendment - Enhanced Light Communications, </a:t>
            </a:r>
            <a:r>
              <a:rPr lang="en-US" sz="2000" b="0" i="0" strike="sngStrike" dirty="0">
                <a:solidFill>
                  <a:srgbClr val="000000"/>
                </a:solidFill>
                <a:effectLst/>
                <a:latin typeface="Times New Roman" panose="02020603050405020304" pitchFamily="18" charset="0"/>
                <a:hlinkClick r:id="rId5"/>
              </a:rPr>
              <a:t>PAR</a:t>
            </a:r>
            <a:r>
              <a:rPr lang="en-US" sz="2000" b="0" i="0" strike="sngStrike" dirty="0">
                <a:solidFill>
                  <a:srgbClr val="000000"/>
                </a:solidFill>
                <a:effectLst/>
                <a:latin typeface="Times New Roman" panose="02020603050405020304" pitchFamily="18" charset="0"/>
              </a:rPr>
              <a:t> and </a:t>
            </a:r>
            <a:r>
              <a:rPr lang="en-US" sz="2000" b="0" i="0" strike="sngStrike" dirty="0">
                <a:solidFill>
                  <a:srgbClr val="000000"/>
                </a:solidFill>
                <a:effectLst/>
                <a:latin typeface="Times New Roman" panose="02020603050405020304" pitchFamily="18" charset="0"/>
                <a:hlinkClick r:id="rId6"/>
              </a:rPr>
              <a:t>CSD</a:t>
            </a:r>
            <a:endParaRPr lang="en-US" sz="2000" b="0" i="0" strike="sngStrike"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P802.15 - Standard  for Low Rate Wireless Networks - Corrigendum to IEEE Standard 802.15.4-2024, </a:t>
            </a:r>
            <a:r>
              <a:rPr lang="en-US" sz="2000" b="0" i="0" dirty="0">
                <a:solidFill>
                  <a:srgbClr val="000000"/>
                </a:solidFill>
                <a:effectLst/>
                <a:latin typeface="Times New Roman" panose="02020603050405020304" pitchFamily="18" charset="0"/>
                <a:hlinkClick r:id="rId7"/>
              </a:rPr>
              <a:t>PAR</a:t>
            </a:r>
            <a:endParaRPr lang="en-US" sz="2000" b="0" i="0" dirty="0">
              <a:solidFill>
                <a:srgbClr val="000000"/>
              </a:solidFill>
              <a:effectLst/>
              <a:latin typeface="Times New Roman" panose="02020603050405020304" pitchFamily="18" charset="0"/>
            </a:endParaRPr>
          </a:p>
          <a:p>
            <a:br>
              <a:rPr lang="en-US" sz="1000" dirty="0"/>
            </a:br>
            <a:endParaRPr lang="en-US" sz="1100" dirty="0"/>
          </a:p>
          <a:p>
            <a:r>
              <a:rPr lang="en-US" altLang="en-US" sz="1800" dirty="0"/>
              <a:t>Review 3 PARs from other 802 WGs on Monday 13:30-15:30 and then post feedback to 802 LMSC Reflector by Tuesday 18:30.</a:t>
            </a:r>
          </a:p>
          <a:p>
            <a:r>
              <a:rPr lang="en-US" altLang="en-US" sz="1800" dirty="0"/>
              <a:t>Feedback to be reviewed on Thursda</a:t>
            </a:r>
            <a:r>
              <a:rPr lang="en-US" sz="1800" dirty="0"/>
              <a:t>y, </a:t>
            </a:r>
            <a:r>
              <a:rPr lang="en-US" altLang="en-US" sz="1800" dirty="0"/>
              <a:t>10:30-12:30 ET</a:t>
            </a:r>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10 and 13, 2025</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10 March 2025 13:30-15:30 EDT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11 March 2025,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13 March 2025- 10:30-12:30 EDT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March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November </a:t>
            </a:r>
            <a:r>
              <a:rPr lang="en-US" sz="2000" b="1" dirty="0"/>
              <a:t>2024 in document  11-24/1815r0: </a:t>
            </a:r>
            <a:r>
              <a:rPr lang="en-US" sz="2000" b="1" dirty="0">
                <a:hlinkClick r:id="rId2"/>
              </a:rPr>
              <a:t>https://mentor.ieee.org/802.11/dcn/24/11-24-1815-00-0PAR-minutes-november-2024-session.docx</a:t>
            </a:r>
            <a:r>
              <a:rPr lang="en-US" sz="2000" b="1" dirty="0"/>
              <a:t> </a:t>
            </a:r>
            <a:endParaRPr lang="en-US" sz="2000" dirty="0"/>
          </a:p>
          <a:p>
            <a:r>
              <a:rPr lang="en-US" sz="2000" dirty="0"/>
              <a:t>Moved: Michael Montemurro</a:t>
            </a:r>
          </a:p>
          <a:p>
            <a:r>
              <a:rPr lang="en-US" sz="2000" dirty="0"/>
              <a:t>2</a:t>
            </a:r>
            <a:r>
              <a:rPr lang="en-US" sz="2000" baseline="30000" dirty="0"/>
              <a:t>nd</a:t>
            </a:r>
            <a:r>
              <a:rPr lang="en-US" sz="2000" dirty="0"/>
              <a:t>:Guido </a:t>
            </a:r>
            <a:r>
              <a:rPr lang="en-US" sz="2000" dirty="0" err="1"/>
              <a:t>Hiertz</a:t>
            </a:r>
            <a:endParaRPr lang="en-US" sz="2000" dirty="0"/>
          </a:p>
          <a:p>
            <a:r>
              <a:rPr lang="en-US" sz="2000" dirty="0"/>
              <a:t>Results: Unanimous (11 in meeting).</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Proposed 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697469"/>
            <a:ext cx="10361083" cy="2908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buFont typeface="+mj-lt"/>
              <a:buAutoNum type="arabicParenR"/>
            </a:pPr>
            <a:r>
              <a:rPr lang="en-US" b="0" i="0" dirty="0">
                <a:solidFill>
                  <a:srgbClr val="000000"/>
                </a:solidFill>
                <a:effectLst/>
                <a:latin typeface="Times New Roman" panose="02020603050405020304" pitchFamily="18" charset="0"/>
              </a:rPr>
              <a:t>P802.3dp - Amendment - Cabling Restrictions for Single Pair Power over Ethernet (</a:t>
            </a:r>
            <a:r>
              <a:rPr lang="en-US" b="0" i="0" dirty="0" err="1">
                <a:solidFill>
                  <a:srgbClr val="000000"/>
                </a:solidFill>
                <a:effectLst/>
                <a:latin typeface="Times New Roman" panose="02020603050405020304" pitchFamily="18" charset="0"/>
              </a:rPr>
              <a:t>SPoE</a:t>
            </a:r>
            <a:r>
              <a:rPr lang="en-US"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hlinkClick r:id="rId2"/>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3"/>
              </a:rPr>
              <a:t>CSD</a:t>
            </a:r>
            <a:endParaRPr lang="en-US" b="0" i="0" dirty="0">
              <a:solidFill>
                <a:srgbClr val="000000"/>
              </a:solidFill>
              <a:effectLst/>
              <a:latin typeface="Times New Roman" panose="02020603050405020304" pitchFamily="18" charset="0"/>
            </a:endParaRPr>
          </a:p>
          <a:p>
            <a:pPr marL="457200" indent="-457200">
              <a:buFont typeface="+mj-lt"/>
              <a:buAutoNum type="arabicParenR"/>
            </a:pPr>
            <a:r>
              <a:rPr lang="en-US" b="0" i="0" dirty="0">
                <a:solidFill>
                  <a:srgbClr val="000000"/>
                </a:solidFill>
                <a:effectLst/>
                <a:latin typeface="Times New Roman" panose="02020603050405020304" pitchFamily="18" charset="0"/>
              </a:rPr>
              <a:t>P802.1AS - Standard - timing and Synchronization for Time-Sensitive Applications - Revision to IEEE Standard 802.1AS-2020, </a:t>
            </a:r>
            <a:r>
              <a:rPr lang="en-US" b="0" i="0" dirty="0">
                <a:solidFill>
                  <a:srgbClr val="000000"/>
                </a:solidFill>
                <a:effectLst/>
                <a:latin typeface="Times New Roman" panose="02020603050405020304" pitchFamily="18" charset="0"/>
                <a:hlinkClick r:id="rId4"/>
              </a:rPr>
              <a:t>PAR</a:t>
            </a:r>
            <a:endParaRPr lang="en-US" b="0" i="0" dirty="0">
              <a:solidFill>
                <a:srgbClr val="000000"/>
              </a:solidFill>
              <a:effectLst/>
              <a:latin typeface="Times New Roman" panose="02020603050405020304" pitchFamily="18" charset="0"/>
            </a:endParaRPr>
          </a:p>
          <a:p>
            <a:pPr marL="457200" indent="-457200" algn="l">
              <a:buFont typeface="+mj-lt"/>
              <a:buAutoNum type="arabicParenR"/>
            </a:pPr>
            <a:r>
              <a:rPr lang="en-US" b="0" i="0" dirty="0">
                <a:solidFill>
                  <a:srgbClr val="000000"/>
                </a:solidFill>
                <a:effectLst/>
                <a:latin typeface="Times New Roman" panose="02020603050405020304" pitchFamily="18" charset="0"/>
              </a:rPr>
              <a:t>P802.15 - Standard  for Low Rate Wireless Networks - Corrigendum to IEEE Standard 802.15.4-2024, </a:t>
            </a:r>
            <a:r>
              <a:rPr lang="en-US" b="0" i="0" dirty="0">
                <a:solidFill>
                  <a:srgbClr val="000000"/>
                </a:solidFill>
                <a:effectLst/>
                <a:latin typeface="Times New Roman" panose="02020603050405020304" pitchFamily="18" charset="0"/>
                <a:hlinkClick r:id="rId5"/>
              </a:rPr>
              <a:t>PAR</a:t>
            </a:r>
            <a:endParaRPr lang="en-US" b="0" i="0" dirty="0">
              <a:solidFill>
                <a:srgbClr val="000000"/>
              </a:solidFill>
              <a:effectLst/>
              <a:latin typeface="Times New Roman" panose="02020603050405020304" pitchFamily="18" charset="0"/>
            </a:endParaRPr>
          </a:p>
          <a:p>
            <a:pPr marL="457200" indent="-457200">
              <a:buFont typeface="+mj-lt"/>
              <a:buAutoNum type="arabicParenR"/>
            </a:pPr>
            <a:endParaRPr lang="en-US" b="0"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March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D8AF95E-A34D-1013-B851-85E1AD1FE408}"/>
              </a:ext>
            </a:extLst>
          </p:cNvPr>
          <p:cNvSpPr>
            <a:spLocks noGrp="1"/>
          </p:cNvSpPr>
          <p:nvPr>
            <p:ph type="title"/>
          </p:nvPr>
        </p:nvSpPr>
        <p:spPr/>
        <p:txBody>
          <a:bodyPr/>
          <a:lstStyle/>
          <a:p>
            <a:r>
              <a:rPr lang="en-US" b="0" i="0" dirty="0">
                <a:solidFill>
                  <a:srgbClr val="000000"/>
                </a:solidFill>
                <a:effectLst/>
                <a:latin typeface="Times New Roman" panose="02020603050405020304" pitchFamily="18" charset="0"/>
              </a:rPr>
              <a:t>P802.3dp - Amendment - Cabling Restrictions for Single Pair Power over Ethernet (</a:t>
            </a:r>
            <a:r>
              <a:rPr lang="en-US" b="0" i="0" dirty="0" err="1">
                <a:solidFill>
                  <a:srgbClr val="000000"/>
                </a:solidFill>
                <a:effectLst/>
                <a:latin typeface="Times New Roman" panose="02020603050405020304" pitchFamily="18" charset="0"/>
              </a:rPr>
              <a:t>SPoE</a:t>
            </a:r>
            <a:r>
              <a:rPr lang="en-US"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hlinkClick r:id="rId2"/>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3"/>
              </a:rPr>
              <a:t>CSD</a:t>
            </a:r>
            <a:endParaRPr lang="en-US" dirty="0"/>
          </a:p>
        </p:txBody>
      </p:sp>
      <p:sp>
        <p:nvSpPr>
          <p:cNvPr id="8" name="Content Placeholder 7">
            <a:extLst>
              <a:ext uri="{FF2B5EF4-FFF2-40B4-BE49-F238E27FC236}">
                <a16:creationId xmlns:a16="http://schemas.microsoft.com/office/drawing/2014/main" id="{33BA8318-EBE4-CBE6-D883-9EFA4363337A}"/>
              </a:ext>
            </a:extLst>
          </p:cNvPr>
          <p:cNvSpPr>
            <a:spLocks noGrp="1"/>
          </p:cNvSpPr>
          <p:nvPr>
            <p:ph idx="1"/>
          </p:nvPr>
        </p:nvSpPr>
        <p:spPr>
          <a:xfrm>
            <a:off x="914402" y="1829597"/>
            <a:ext cx="10361084" cy="4479722"/>
          </a:xfrm>
        </p:spPr>
        <p:txBody>
          <a:bodyPr/>
          <a:lstStyle/>
          <a:p>
            <a:r>
              <a:rPr lang="en-US" sz="2000" dirty="0"/>
              <a:t>5.2b – suggestions:</a:t>
            </a:r>
          </a:p>
          <a:p>
            <a:pPr lvl="1"/>
            <a:r>
              <a:rPr lang="en-US" dirty="0"/>
              <a:t>1. Delete “(e.g. cabling with a current capacity of less than 2 A per conductor).”</a:t>
            </a:r>
          </a:p>
          <a:p>
            <a:pPr lvl="1"/>
            <a:r>
              <a:rPr lang="en-US" dirty="0"/>
              <a:t>2. Delete the highlighted crossed out text “</a:t>
            </a:r>
            <a:r>
              <a:rPr lang="en-US" strike="sngStrike" dirty="0">
                <a:highlight>
                  <a:srgbClr val="FFFF00"/>
                </a:highlight>
              </a:rPr>
              <a:t>(e.g. cabling </a:t>
            </a:r>
            <a:r>
              <a:rPr lang="en-US" dirty="0"/>
              <a:t>with a current capacity of less than 2 A per conductor</a:t>
            </a:r>
            <a:r>
              <a:rPr lang="en-US" dirty="0">
                <a:highlight>
                  <a:srgbClr val="FFFF00"/>
                </a:highlight>
              </a:rPr>
              <a:t>)</a:t>
            </a:r>
            <a:r>
              <a:rPr lang="en-US" dirty="0"/>
              <a:t>.”</a:t>
            </a:r>
          </a:p>
          <a:p>
            <a:pPr lvl="1"/>
            <a:r>
              <a:rPr lang="en-US" dirty="0"/>
              <a:t>3. Do 2. and remove “less than”.</a:t>
            </a:r>
          </a:p>
          <a:p>
            <a:pPr lvl="1"/>
            <a:r>
              <a:rPr lang="en-US" dirty="0"/>
              <a:t>4. Suggestion to start with a full sentence:</a:t>
            </a:r>
          </a:p>
          <a:p>
            <a:pPr lvl="1"/>
            <a:r>
              <a:rPr lang="en-US" dirty="0"/>
              <a:t>Suggested Replacement: This amendment defines requirements and restrictions for supporting the IEEE 802.3 ‘plug-and-play’ interoperability model for Single-Pair Power over Ethernet (</a:t>
            </a:r>
            <a:r>
              <a:rPr lang="en-US" dirty="0" err="1"/>
              <a:t>SPoE</a:t>
            </a:r>
            <a:r>
              <a:rPr lang="en-US" dirty="0"/>
              <a:t>) due to current carrying capacity limitations in cabling with a current capacity of  2 A per conductor.</a:t>
            </a:r>
          </a:p>
          <a:p>
            <a:endParaRPr lang="en-US" sz="2000" dirty="0"/>
          </a:p>
          <a:p>
            <a:r>
              <a:rPr lang="en-US" sz="2000" dirty="0"/>
              <a:t>8.1 Add the referring clause number to the text “5.5”</a:t>
            </a:r>
          </a:p>
        </p:txBody>
      </p:sp>
      <p:sp>
        <p:nvSpPr>
          <p:cNvPr id="4" name="Date Placeholder 3">
            <a:extLst>
              <a:ext uri="{FF2B5EF4-FFF2-40B4-BE49-F238E27FC236}">
                <a16:creationId xmlns:a16="http://schemas.microsoft.com/office/drawing/2014/main" id="{24BC97B3-574F-7D4E-8005-72E0246DE568}"/>
              </a:ext>
            </a:extLst>
          </p:cNvPr>
          <p:cNvSpPr>
            <a:spLocks noGrp="1"/>
          </p:cNvSpPr>
          <p:nvPr>
            <p:ph type="dt" idx="10"/>
          </p:nvPr>
        </p:nvSpPr>
        <p:spPr/>
        <p:txBody>
          <a:bodyPr/>
          <a:lstStyle/>
          <a:p>
            <a:pPr>
              <a:defRPr/>
            </a:pPr>
            <a:r>
              <a:rPr lang="en-US">
                <a:solidFill>
                  <a:srgbClr val="000000"/>
                </a:solidFill>
              </a:rPr>
              <a:t>March 2025</a:t>
            </a:r>
            <a:endParaRPr lang="en-US" dirty="0">
              <a:solidFill>
                <a:srgbClr val="000000"/>
              </a:solidFill>
            </a:endParaRPr>
          </a:p>
        </p:txBody>
      </p:sp>
      <p:sp>
        <p:nvSpPr>
          <p:cNvPr id="5" name="Footer Placeholder 4">
            <a:extLst>
              <a:ext uri="{FF2B5EF4-FFF2-40B4-BE49-F238E27FC236}">
                <a16:creationId xmlns:a16="http://schemas.microsoft.com/office/drawing/2014/main" id="{52ACB120-DB11-E96F-8D58-693D8E3B0C22}"/>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E09D93-2CD2-EE77-B668-91E73FCAFEDE}"/>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58715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BE961-AD95-490D-40F6-D0020EEDDA63}"/>
              </a:ext>
            </a:extLst>
          </p:cNvPr>
          <p:cNvSpPr>
            <a:spLocks noGrp="1"/>
          </p:cNvSpPr>
          <p:nvPr>
            <p:ph type="title"/>
          </p:nvPr>
        </p:nvSpPr>
        <p:spPr/>
        <p:txBody>
          <a:bodyPr/>
          <a:lstStyle/>
          <a:p>
            <a:r>
              <a:rPr lang="en-US" b="0" i="0" dirty="0">
                <a:solidFill>
                  <a:srgbClr val="000000"/>
                </a:solidFill>
                <a:effectLst/>
                <a:latin typeface="Times New Roman" panose="02020603050405020304" pitchFamily="18" charset="0"/>
              </a:rPr>
              <a:t>P802.3dp - Amendment - Cabling Restrictions for Single Pair Power over Ethernet (</a:t>
            </a:r>
            <a:r>
              <a:rPr lang="en-US" b="0" i="0" dirty="0" err="1">
                <a:solidFill>
                  <a:srgbClr val="000000"/>
                </a:solidFill>
                <a:effectLst/>
                <a:latin typeface="Times New Roman" panose="02020603050405020304" pitchFamily="18" charset="0"/>
              </a:rPr>
              <a:t>SPoE</a:t>
            </a:r>
            <a:r>
              <a:rPr lang="en-US"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hlinkClick r:id="rId2"/>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3"/>
              </a:rPr>
              <a:t>CSD</a:t>
            </a:r>
            <a:endParaRPr lang="en-US" dirty="0"/>
          </a:p>
        </p:txBody>
      </p:sp>
      <p:sp>
        <p:nvSpPr>
          <p:cNvPr id="3" name="Content Placeholder 2">
            <a:extLst>
              <a:ext uri="{FF2B5EF4-FFF2-40B4-BE49-F238E27FC236}">
                <a16:creationId xmlns:a16="http://schemas.microsoft.com/office/drawing/2014/main" id="{12CAE78E-28F9-835C-795B-DC35CF666B86}"/>
              </a:ext>
            </a:extLst>
          </p:cNvPr>
          <p:cNvSpPr>
            <a:spLocks noGrp="1"/>
          </p:cNvSpPr>
          <p:nvPr>
            <p:ph idx="1"/>
          </p:nvPr>
        </p:nvSpPr>
        <p:spPr>
          <a:xfrm>
            <a:off x="914402" y="1829597"/>
            <a:ext cx="10361084" cy="4551731"/>
          </a:xfrm>
        </p:spPr>
        <p:txBody>
          <a:bodyPr/>
          <a:lstStyle/>
          <a:p>
            <a:r>
              <a:rPr lang="en-US" sz="2000" dirty="0"/>
              <a:t>5.5 Need: Add “which  is insufficient for the IEEE  802.3 ‘plug-and-play’ interoperability model ” to the end of 2</a:t>
            </a:r>
            <a:r>
              <a:rPr lang="en-US" sz="2000" baseline="30000" dirty="0"/>
              <a:t>nd</a:t>
            </a:r>
            <a:r>
              <a:rPr lang="en-US" sz="2000" dirty="0"/>
              <a:t> paragraph.</a:t>
            </a:r>
          </a:p>
          <a:p>
            <a:r>
              <a:rPr lang="en-US" sz="2000" dirty="0"/>
              <a:t>Replace first “that” with “the insufficiency of ” and put period after “</a:t>
            </a:r>
            <a:r>
              <a:rPr lang="en-US" sz="2000" dirty="0" err="1"/>
              <a:t>SPoE</a:t>
            </a:r>
            <a:r>
              <a:rPr lang="en-US" sz="2000" dirty="0"/>
              <a:t> Applications.”</a:t>
            </a:r>
          </a:p>
          <a:p>
            <a:r>
              <a:rPr lang="en-US" sz="2000" dirty="0"/>
              <a:t>Suggested Replacement:</a:t>
            </a:r>
          </a:p>
          <a:p>
            <a:pPr lvl="1" indent="0">
              <a:spcBef>
                <a:spcPts val="0"/>
              </a:spcBef>
            </a:pPr>
            <a:r>
              <a:rPr lang="en-US" dirty="0"/>
              <a:t>The IEEE 802.3 Working Group (WG) needs to address the insufficiency of the current carrying capacity of certain cabling installed and proposed for </a:t>
            </a:r>
            <a:r>
              <a:rPr lang="en-US" dirty="0" err="1"/>
              <a:t>SPoE</a:t>
            </a:r>
            <a:r>
              <a:rPr lang="en-US" dirty="0"/>
              <a:t> applications.</a:t>
            </a:r>
          </a:p>
          <a:p>
            <a:pPr lvl="1" indent="0">
              <a:spcBef>
                <a:spcPts val="0"/>
              </a:spcBef>
            </a:pPr>
            <a:r>
              <a:rPr lang="en-US" dirty="0"/>
              <a:t>The IEEE 802.3 WG became aware that ISO/IEC JTC 1/SC 25/WG 3 is drafting standards and technical reports ec-25-0020-00-LMSC (e.g. ISO/IEC 11801-1/AMD1 and ISO/IEC TR 11801-9911) that support the use and reuse of balanced multipair cabling systems in one pair applications, resulting in a standards-imposed restriction of 0.75 A per conductor. Additionally, they are defining a 23 American Wire Gauge (AWG) single-pair channel that only supports 0.75 A per conductor which is insufficient for the IEEE 802.3 ‘plug-and-play’ interoperability model.</a:t>
            </a:r>
          </a:p>
          <a:p>
            <a:r>
              <a:rPr lang="en-US" sz="2000" dirty="0"/>
              <a:t>CSD – No Comments.</a:t>
            </a:r>
          </a:p>
        </p:txBody>
      </p:sp>
      <p:sp>
        <p:nvSpPr>
          <p:cNvPr id="4" name="Date Placeholder 3">
            <a:extLst>
              <a:ext uri="{FF2B5EF4-FFF2-40B4-BE49-F238E27FC236}">
                <a16:creationId xmlns:a16="http://schemas.microsoft.com/office/drawing/2014/main" id="{4FA17618-ECE7-8267-6D1C-94E449F536D0}"/>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DA1CB220-3B99-B8D3-95C9-12288858D04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8E621D0-8AE2-2B55-73C2-FD7E2EE14E1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94182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algn="l"/>
            <a:r>
              <a:rPr lang="en-US" sz="2000" b="1" i="0" dirty="0">
                <a:solidFill>
                  <a:srgbClr val="000000"/>
                </a:solidFill>
                <a:effectLst/>
                <a:latin typeface="Times New Roman" panose="02020603050405020304" pitchFamily="18" charset="0"/>
              </a:rPr>
              <a:t>Mar 10-15, 2025 Atlanta, Georgia, USA</a:t>
            </a:r>
          </a:p>
          <a:p>
            <a:pPr algn="l">
              <a:buFont typeface="Wingdings" panose="05000000000000000000" pitchFamily="2" charset="2"/>
              <a:buChar char="v"/>
            </a:pPr>
            <a:r>
              <a:rPr lang="en-US" sz="2000" b="0" i="0" dirty="0">
                <a:solidFill>
                  <a:srgbClr val="000000"/>
                </a:solidFill>
                <a:effectLst/>
                <a:latin typeface="Times New Roman" panose="02020603050405020304" pitchFamily="18" charset="0"/>
              </a:rPr>
              <a:t>P802.1AS - Standard - timing and Synchronization for Time-Sensitive Applications - Revision to IEEE Standard 802.1AS-2020, </a:t>
            </a:r>
            <a:r>
              <a:rPr lang="en-US" sz="2000" b="0" i="0" dirty="0">
                <a:solidFill>
                  <a:srgbClr val="000000"/>
                </a:solidFill>
                <a:effectLst/>
                <a:latin typeface="Times New Roman" panose="02020603050405020304" pitchFamily="18" charset="0"/>
                <a:hlinkClick r:id="rId2"/>
              </a:rPr>
              <a:t>PAR</a:t>
            </a:r>
            <a:endParaRPr lang="en-US" sz="2000" b="0" i="0" dirty="0">
              <a:solidFill>
                <a:srgbClr val="000000"/>
              </a:solidFill>
              <a:effectLst/>
              <a:latin typeface="Times New Roman" panose="02020603050405020304" pitchFamily="18" charset="0"/>
            </a:endParaRPr>
          </a:p>
          <a:p>
            <a:pPr algn="l">
              <a:buFont typeface="Wingdings" panose="05000000000000000000" pitchFamily="2" charset="2"/>
              <a:buChar char="v"/>
            </a:pPr>
            <a:r>
              <a:rPr lang="en-US" sz="2000" b="0" i="0" dirty="0">
                <a:solidFill>
                  <a:srgbClr val="000000"/>
                </a:solidFill>
                <a:effectLst/>
                <a:latin typeface="Times New Roman" panose="02020603050405020304" pitchFamily="18" charset="0"/>
              </a:rPr>
              <a:t>P802.3dp - Amendment - Cabling Restrictions for Single Pair Power over Ethernet (</a:t>
            </a:r>
            <a:r>
              <a:rPr lang="en-US" sz="2000" b="0" i="0" dirty="0" err="1">
                <a:solidFill>
                  <a:srgbClr val="000000"/>
                </a:solidFill>
                <a:effectLst/>
                <a:latin typeface="Times New Roman" panose="02020603050405020304" pitchFamily="18" charset="0"/>
              </a:rPr>
              <a:t>SPoE</a:t>
            </a:r>
            <a:r>
              <a:rPr lang="en-US" sz="2000" b="0" i="0" dirty="0">
                <a:solidFill>
                  <a:srgbClr val="000000"/>
                </a:solidFill>
                <a:effectLst/>
                <a:latin typeface="Times New Roman" panose="02020603050405020304" pitchFamily="18" charset="0"/>
              </a:rPr>
              <a:t>), </a:t>
            </a:r>
            <a:r>
              <a:rPr lang="en-US" sz="2000" b="0" i="0" dirty="0">
                <a:solidFill>
                  <a:srgbClr val="000000"/>
                </a:solidFill>
                <a:effectLst/>
                <a:latin typeface="Times New Roman" panose="02020603050405020304" pitchFamily="18" charset="0"/>
                <a:hlinkClick r:id="rId3"/>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4"/>
              </a:rPr>
              <a:t>CSD</a:t>
            </a:r>
            <a:endParaRPr lang="en-US" sz="2000" b="0" i="0" dirty="0">
              <a:solidFill>
                <a:srgbClr val="000000"/>
              </a:solidFill>
              <a:effectLst/>
              <a:latin typeface="Times New Roman" panose="02020603050405020304" pitchFamily="18" charset="0"/>
            </a:endParaRPr>
          </a:p>
          <a:p>
            <a:pPr algn="l">
              <a:buFont typeface="Courier New" panose="02070309020205020404" pitchFamily="49" charset="0"/>
              <a:buChar char="o"/>
            </a:pPr>
            <a:r>
              <a:rPr lang="en-US" sz="2000" b="0" i="0" dirty="0">
                <a:solidFill>
                  <a:srgbClr val="000000"/>
                </a:solidFill>
                <a:effectLst/>
                <a:latin typeface="Times New Roman" panose="02020603050405020304" pitchFamily="18" charset="0"/>
              </a:rPr>
              <a:t>P802.11br - Amendment - Enhanced Light Communications, </a:t>
            </a:r>
            <a:r>
              <a:rPr lang="en-US" sz="2000" b="0" i="0" dirty="0">
                <a:solidFill>
                  <a:srgbClr val="000000"/>
                </a:solidFill>
                <a:effectLst/>
                <a:latin typeface="Times New Roman" panose="02020603050405020304" pitchFamily="18" charset="0"/>
                <a:hlinkClick r:id="rId5"/>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6"/>
              </a:rPr>
              <a:t>CSD</a:t>
            </a:r>
            <a:endParaRPr lang="en-US" sz="2000" b="0" i="0" dirty="0">
              <a:solidFill>
                <a:srgbClr val="000000"/>
              </a:solidFill>
              <a:effectLst/>
              <a:latin typeface="Times New Roman" panose="02020603050405020304" pitchFamily="18" charset="0"/>
            </a:endParaRPr>
          </a:p>
          <a:p>
            <a:pPr algn="l">
              <a:buFont typeface="Wingdings" panose="05000000000000000000" pitchFamily="2" charset="2"/>
              <a:buChar char="v"/>
            </a:pPr>
            <a:r>
              <a:rPr lang="en-US" sz="2000" b="0" i="0" dirty="0">
                <a:solidFill>
                  <a:srgbClr val="000000"/>
                </a:solidFill>
                <a:effectLst/>
                <a:latin typeface="Times New Roman" panose="02020603050405020304" pitchFamily="18" charset="0"/>
              </a:rPr>
              <a:t>P802.15 - Standard  for Low Rate Wireless Networks - Corrigendum to IEEE Standard 802.15.4-2024, </a:t>
            </a:r>
            <a:r>
              <a:rPr lang="en-US" sz="2000" b="0" i="0" dirty="0">
                <a:solidFill>
                  <a:srgbClr val="000000"/>
                </a:solidFill>
                <a:effectLst/>
                <a:latin typeface="Times New Roman" panose="02020603050405020304" pitchFamily="18" charset="0"/>
                <a:hlinkClick r:id="rId7"/>
              </a:rPr>
              <a:t>PAR</a:t>
            </a:r>
            <a:endParaRPr lang="en-US" sz="2000" b="0" i="0" dirty="0">
              <a:solidFill>
                <a:srgbClr val="000000"/>
              </a:solidFill>
              <a:effectLst/>
              <a:latin typeface="Times New Roman" panose="02020603050405020304" pitchFamily="18" charset="0"/>
            </a:endParaRPr>
          </a:p>
          <a:p>
            <a:pPr marL="0" indent="0"/>
            <a:endParaRPr lang="en-US" sz="2000" dirty="0"/>
          </a:p>
          <a:p>
            <a:r>
              <a:rPr lang="en-US" altLang="en-US" sz="2000" dirty="0"/>
              <a:t>Review the 3 marked (4 dots) PARs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F70E0-08AE-0AE0-0F21-A7F2384C80CB}"/>
              </a:ext>
            </a:extLst>
          </p:cNvPr>
          <p:cNvSpPr>
            <a:spLocks noGrp="1"/>
          </p:cNvSpPr>
          <p:nvPr>
            <p:ph type="title"/>
          </p:nvPr>
        </p:nvSpPr>
        <p:spPr/>
        <p:txBody>
          <a:bodyPr/>
          <a:lstStyle/>
          <a:p>
            <a:r>
              <a:rPr lang="en-US" sz="2800" b="0" i="0" dirty="0">
                <a:solidFill>
                  <a:srgbClr val="000000"/>
                </a:solidFill>
                <a:effectLst/>
                <a:latin typeface="Times New Roman" panose="02020603050405020304" pitchFamily="18" charset="0"/>
              </a:rPr>
              <a:t>P802.1AS - Standard - timing and Synchronization for Time-Sensitive Applications - Revision to IEEE Standard 802.1AS-2020, </a:t>
            </a:r>
            <a:r>
              <a:rPr lang="en-US" sz="2800" b="0" i="0" dirty="0">
                <a:solidFill>
                  <a:srgbClr val="000000"/>
                </a:solidFill>
                <a:effectLst/>
                <a:latin typeface="Times New Roman" panose="02020603050405020304" pitchFamily="18" charset="0"/>
                <a:hlinkClick r:id="rId2"/>
              </a:rPr>
              <a:t>PAR</a:t>
            </a:r>
            <a:endParaRPr lang="en-US" sz="2800" dirty="0"/>
          </a:p>
        </p:txBody>
      </p:sp>
      <p:sp>
        <p:nvSpPr>
          <p:cNvPr id="3" name="Content Placeholder 2">
            <a:extLst>
              <a:ext uri="{FF2B5EF4-FFF2-40B4-BE49-F238E27FC236}">
                <a16:creationId xmlns:a16="http://schemas.microsoft.com/office/drawing/2014/main" id="{0B17BC0E-9FE8-8817-5426-5EEB1745AD66}"/>
              </a:ext>
            </a:extLst>
          </p:cNvPr>
          <p:cNvSpPr>
            <a:spLocks noGrp="1"/>
          </p:cNvSpPr>
          <p:nvPr>
            <p:ph idx="1"/>
          </p:nvPr>
        </p:nvSpPr>
        <p:spPr>
          <a:xfrm>
            <a:off x="914402" y="1981201"/>
            <a:ext cx="10361084" cy="4328119"/>
          </a:xfrm>
        </p:spPr>
        <p:txBody>
          <a:bodyPr/>
          <a:lstStyle/>
          <a:p>
            <a:r>
              <a:rPr lang="en-US" dirty="0"/>
              <a:t>5.2 Scope: Change “use of IEEE 1588(TM) </a:t>
            </a:r>
            <a:r>
              <a:rPr lang="en-US" dirty="0">
                <a:highlight>
                  <a:srgbClr val="FFFF00"/>
                </a:highlight>
              </a:rPr>
              <a:t>specifications</a:t>
            </a:r>
            <a:r>
              <a:rPr lang="en-US" dirty="0"/>
              <a:t> where” to “use of IEEE 1588(TM) where”</a:t>
            </a:r>
          </a:p>
          <a:p>
            <a:r>
              <a:rPr lang="en-US" dirty="0"/>
              <a:t>5.3 Suggest changing response to “ No” if  802.1AS-2020/Cor1 and amendment IEEE Std 802.1ASdr are completed.  If they are not, then it would be better to remove the last sentence “Depending on their progress to approval, other amendments and corrigenda in progress may also be included.”  The last sentence does not give a definitive explanation of the dependency.  Adding other amendments or corrigenda that get identified after the PAR may be included but are not a “dependency”.</a:t>
            </a:r>
          </a:p>
          <a:p>
            <a:r>
              <a:rPr lang="en-US" dirty="0"/>
              <a:t>8.1 consider adding the referenced clause number (per instructions, “Clause number; explanation”)</a:t>
            </a:r>
          </a:p>
        </p:txBody>
      </p:sp>
      <p:sp>
        <p:nvSpPr>
          <p:cNvPr id="4" name="Date Placeholder 3">
            <a:extLst>
              <a:ext uri="{FF2B5EF4-FFF2-40B4-BE49-F238E27FC236}">
                <a16:creationId xmlns:a16="http://schemas.microsoft.com/office/drawing/2014/main" id="{C904625C-ECF5-47EC-2610-171C5A972C10}"/>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EF76DC37-C7E5-1ED5-8DEC-B6C244E44FE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E7EB9D2-B22F-F11C-AD09-54E94FADE56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273062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6576A-A252-D260-6380-8513A4793D7E}"/>
              </a:ext>
            </a:extLst>
          </p:cNvPr>
          <p:cNvSpPr>
            <a:spLocks noGrp="1"/>
          </p:cNvSpPr>
          <p:nvPr>
            <p:ph type="title"/>
          </p:nvPr>
        </p:nvSpPr>
        <p:spPr/>
        <p:txBody>
          <a:bodyPr/>
          <a:lstStyle/>
          <a:p>
            <a:r>
              <a:rPr lang="en-US" b="0" i="0" dirty="0">
                <a:solidFill>
                  <a:srgbClr val="000000"/>
                </a:solidFill>
                <a:effectLst/>
                <a:latin typeface="Times New Roman" panose="02020603050405020304" pitchFamily="18" charset="0"/>
              </a:rPr>
              <a:t>P802.15 - Standard  for Low Rate Wireless Networks - Corrigendum to IEEE Standard 802.15.4-2024, </a:t>
            </a:r>
            <a:r>
              <a:rPr lang="en-US" b="0" i="0" dirty="0">
                <a:solidFill>
                  <a:srgbClr val="000000"/>
                </a:solidFill>
                <a:effectLst/>
                <a:latin typeface="Times New Roman" panose="02020603050405020304" pitchFamily="18" charset="0"/>
                <a:hlinkClick r:id="rId2"/>
              </a:rPr>
              <a:t>PAR</a:t>
            </a:r>
            <a:endParaRPr lang="en-US" dirty="0"/>
          </a:p>
        </p:txBody>
      </p:sp>
      <p:sp>
        <p:nvSpPr>
          <p:cNvPr id="3" name="Content Placeholder 2">
            <a:extLst>
              <a:ext uri="{FF2B5EF4-FFF2-40B4-BE49-F238E27FC236}">
                <a16:creationId xmlns:a16="http://schemas.microsoft.com/office/drawing/2014/main" id="{9DF02F86-6459-BBDE-239E-EF501584AE97}"/>
              </a:ext>
            </a:extLst>
          </p:cNvPr>
          <p:cNvSpPr>
            <a:spLocks noGrp="1"/>
          </p:cNvSpPr>
          <p:nvPr>
            <p:ph idx="1"/>
          </p:nvPr>
        </p:nvSpPr>
        <p:spPr/>
        <p:txBody>
          <a:bodyPr/>
          <a:lstStyle/>
          <a:p>
            <a:r>
              <a:rPr lang="en-US" sz="2000" b="0" dirty="0"/>
              <a:t>Why is this not a revision PAR to incorporate the large number of editorial and potential technical changes cited in 802.15-24/0635r1?</a:t>
            </a:r>
          </a:p>
          <a:p>
            <a:r>
              <a:rPr lang="en-US" sz="2000" b="0" dirty="0"/>
              <a:t>It is not clear why a Corrigendum PAR would include  had a need: of “This project is needed to incorporate accumulated maintenance changes and corrigenda (editorial and technical corrections) into the standard.” Would this not be better done as a Revision?</a:t>
            </a:r>
          </a:p>
          <a:p>
            <a:pPr lvl="1"/>
            <a:r>
              <a:rPr lang="en-US" b="1" dirty="0"/>
              <a:t>Definition of Corrigendum: </a:t>
            </a:r>
            <a:r>
              <a:rPr lang="en-US" b="0" i="0" dirty="0">
                <a:solidFill>
                  <a:srgbClr val="333333"/>
                </a:solidFill>
                <a:effectLst/>
                <a:latin typeface="Open Sans" panose="020B0606030504020204" pitchFamily="34" charset="0"/>
              </a:rPr>
              <a:t>A document that only contains technical corrections to an existing IEEE standard.</a:t>
            </a:r>
          </a:p>
          <a:p>
            <a:pPr lvl="1"/>
            <a:r>
              <a:rPr lang="en-US" b="1"/>
              <a:t>Definition of Revision</a:t>
            </a:r>
            <a:r>
              <a:rPr lang="en-US" b="1" dirty="0"/>
              <a:t>: </a:t>
            </a:r>
            <a:r>
              <a:rPr lang="en-US" b="0" i="0" dirty="0">
                <a:solidFill>
                  <a:srgbClr val="333333"/>
                </a:solidFill>
                <a:effectLst/>
                <a:latin typeface="Open Sans" panose="020B0606030504020204" pitchFamily="34" charset="0"/>
              </a:rPr>
              <a:t>A document that updates or replaces an existing IEEE standard in its entirety.</a:t>
            </a:r>
          </a:p>
          <a:p>
            <a:endParaRPr lang="en-US" sz="2000" dirty="0"/>
          </a:p>
          <a:p>
            <a:endParaRPr lang="en-US" sz="2000" dirty="0"/>
          </a:p>
        </p:txBody>
      </p:sp>
      <p:sp>
        <p:nvSpPr>
          <p:cNvPr id="4" name="Date Placeholder 3">
            <a:extLst>
              <a:ext uri="{FF2B5EF4-FFF2-40B4-BE49-F238E27FC236}">
                <a16:creationId xmlns:a16="http://schemas.microsoft.com/office/drawing/2014/main" id="{4BF634DC-38D3-E9BC-389D-D7F6E4AB56A4}"/>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A1232628-6915-0B4D-007C-C17FB4186B1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41F1D7E-93E5-BDFA-44DD-434684FFC9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086132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2025</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1D71C-873D-89E7-A789-8BCFD2E22F82}"/>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F3D195E9-20E8-5685-7917-CD9458873527}"/>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A3EEEFD3-E6C2-7CA9-605E-9E1F0471B77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96399CD-0D39-6C55-419B-86949CC206F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7" name="Rectangle 1">
            <a:extLst>
              <a:ext uri="{FF2B5EF4-FFF2-40B4-BE49-F238E27FC236}">
                <a16:creationId xmlns:a16="http://schemas.microsoft.com/office/drawing/2014/main" id="{A2116607-7C92-BD16-B14E-7C0366F3DCB2}"/>
              </a:ext>
            </a:extLst>
          </p:cNvPr>
          <p:cNvSpPr>
            <a:spLocks noGrp="1" noChangeArrowheads="1"/>
          </p:cNvSpPr>
          <p:nvPr>
            <p:ph idx="1"/>
          </p:nvPr>
        </p:nvSpPr>
        <p:spPr bwMode="auto">
          <a:xfrm>
            <a:off x="914402" y="2591257"/>
            <a:ext cx="10006134"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Dear IEEE 802 LMSC members,</a:t>
            </a:r>
            <a:br>
              <a:rPr kumimoji="0" lang="en-US" altLang="en-US" sz="1400" b="0" i="0" u="none" strike="noStrike" cap="none" normalizeH="0" baseline="0" dirty="0">
                <a:ln>
                  <a:noFill/>
                </a:ln>
                <a:solidFill>
                  <a:schemeClr val="tx1"/>
                </a:solidFill>
                <a:effectLst/>
                <a:latin typeface="Arial" panose="020B0604020202020204" pitchFamily="34" charset="0"/>
              </a:rPr>
            </a:br>
            <a:br>
              <a:rPr kumimoji="0" lang="en-US" altLang="en-US" sz="1400" b="0" i="0" u="none" strike="noStrike" cap="none" normalizeH="0" baseline="0" dirty="0">
                <a:ln>
                  <a:noFill/>
                </a:ln>
                <a:solidFill>
                  <a:schemeClr val="tx1"/>
                </a:solidFill>
                <a:effectLst/>
                <a:latin typeface="Arial" panose="020B0604020202020204" pitchFamily="34" charset="0"/>
              </a:rPr>
            </a:br>
            <a:r>
              <a:rPr kumimoji="0" lang="en-US" altLang="en-US" sz="1400" b="0" i="0" u="none" strike="noStrike" cap="none" normalizeH="0" baseline="0" dirty="0">
                <a:ln>
                  <a:noFill/>
                </a:ln>
                <a:solidFill>
                  <a:schemeClr val="tx1"/>
                </a:solidFill>
                <a:effectLst/>
                <a:latin typeface="Arial" panose="020B0604020202020204" pitchFamily="34" charset="0"/>
              </a:rPr>
              <a:t>Chad Jones may be unable to send emails to the IEEE 802 LMSC email reflector. As a result, I would like to inform you that you can find the responses to comments on IEEE P802.3dp PAR and CSD can be found at &lt;</a:t>
            </a:r>
            <a:r>
              <a:rPr kumimoji="0" lang="en-US" altLang="en-US" sz="1400" b="0" i="0" u="none" strike="noStrike" cap="none" normalizeH="0" baseline="0" dirty="0">
                <a:ln>
                  <a:noFill/>
                </a:ln>
                <a:solidFill>
                  <a:schemeClr val="tx1"/>
                </a:solidFill>
                <a:effectLst/>
                <a:latin typeface="Arial" panose="020B0604020202020204" pitchFamily="34" charset="0"/>
                <a:hlinkClick r:id="rId2"/>
              </a:rPr>
              <a:t>https://mentor.ieee.org/802-ec/dcn/25/ec-25-0071-00-LMSC-responses-to-comments-on-ieee-p802-3dp-par-and-csd.pdf</a:t>
            </a:r>
            <a:r>
              <a:rPr kumimoji="0" lang="en-US" altLang="en-US" sz="1400" b="0" i="0" u="none" strike="noStrike" cap="none" normalizeH="0" baseline="0" dirty="0">
                <a:ln>
                  <a:noFill/>
                </a:ln>
                <a:solidFill>
                  <a:schemeClr val="tx1"/>
                </a:solidFill>
                <a:effectLst/>
                <a:latin typeface="Arial" panose="020B0604020202020204" pitchFamily="34" charset="0"/>
              </a:rPr>
              <a:t>&gt;.</a:t>
            </a:r>
            <a:br>
              <a:rPr kumimoji="0" lang="en-US" altLang="en-US" sz="1400" b="0" i="0" u="none" strike="noStrike" cap="none" normalizeH="0" baseline="0" dirty="0">
                <a:ln>
                  <a:noFill/>
                </a:ln>
                <a:solidFill>
                  <a:schemeClr val="tx1"/>
                </a:solidFill>
                <a:effectLst/>
                <a:latin typeface="Arial" panose="020B0604020202020204" pitchFamily="34" charset="0"/>
              </a:rPr>
            </a:br>
            <a:br>
              <a:rPr kumimoji="0" lang="en-US" altLang="en-US" sz="1400" b="0" i="0" u="none" strike="noStrike" cap="none" normalizeH="0" baseline="0" dirty="0">
                <a:ln>
                  <a:noFill/>
                </a:ln>
                <a:solidFill>
                  <a:schemeClr val="tx1"/>
                </a:solidFill>
                <a:effectLst/>
                <a:latin typeface="Arial" panose="020B0604020202020204" pitchFamily="34" charset="0"/>
              </a:rPr>
            </a:br>
            <a:r>
              <a:rPr kumimoji="0" lang="en-US" altLang="en-US" sz="1400" b="0" i="0" u="none" strike="noStrike" cap="none" normalizeH="0" baseline="0" dirty="0">
                <a:ln>
                  <a:noFill/>
                </a:ln>
                <a:solidFill>
                  <a:schemeClr val="tx1"/>
                </a:solidFill>
                <a:effectLst/>
                <a:latin typeface="Arial" panose="020B0604020202020204" pitchFamily="34" charset="0"/>
              </a:rPr>
              <a:t>The updated PAR and CSD can be accessed at:</a:t>
            </a:r>
            <a:br>
              <a:rPr kumimoji="0" lang="en-US" altLang="en-US" sz="1400" b="0" i="0" u="none" strike="noStrike" cap="none" normalizeH="0" baseline="0" dirty="0">
                <a:ln>
                  <a:noFill/>
                </a:ln>
                <a:solidFill>
                  <a:schemeClr val="tx1"/>
                </a:solidFill>
                <a:effectLst/>
                <a:latin typeface="Arial" panose="020B0604020202020204" pitchFamily="34" charset="0"/>
              </a:rPr>
            </a:br>
            <a:br>
              <a:rPr kumimoji="0" lang="en-US" altLang="en-US" sz="1400" b="0" i="0" u="none" strike="noStrike" cap="none" normalizeH="0" baseline="0" dirty="0">
                <a:ln>
                  <a:noFill/>
                </a:ln>
                <a:solidFill>
                  <a:schemeClr val="tx1"/>
                </a:solidFill>
                <a:effectLst/>
                <a:latin typeface="Arial" panose="020B0604020202020204" pitchFamily="34" charset="0"/>
              </a:rPr>
            </a:br>
            <a:r>
              <a:rPr kumimoji="0" lang="en-US" altLang="en-US" sz="1400" b="0" i="0" u="none" strike="noStrike" cap="none" normalizeH="0" baseline="0" dirty="0">
                <a:ln>
                  <a:noFill/>
                </a:ln>
                <a:solidFill>
                  <a:schemeClr val="tx1"/>
                </a:solidFill>
                <a:effectLst/>
                <a:latin typeface="Arial" panose="020B0604020202020204" pitchFamily="34" charset="0"/>
              </a:rPr>
              <a:t>PAR: </a:t>
            </a:r>
            <a:r>
              <a:rPr kumimoji="0" lang="en-US" altLang="en-US" sz="1400" b="0" i="0" u="none" strike="noStrike" cap="none" normalizeH="0" baseline="0" dirty="0">
                <a:ln>
                  <a:noFill/>
                </a:ln>
                <a:solidFill>
                  <a:schemeClr val="tx1"/>
                </a:solidFill>
                <a:effectLst/>
                <a:latin typeface="Arial" panose="020B0604020202020204" pitchFamily="34" charset="0"/>
                <a:hlinkClick r:id="rId3"/>
              </a:rPr>
              <a:t>https://mentor.ieee.org/802-ec/dcn/25/ec-25-0020-01-LMSC-draft-ieee-p802-3dp-par.pdf</a:t>
            </a:r>
            <a:br>
              <a:rPr kumimoji="0" lang="en-US" altLang="en-US" sz="1400" b="0" i="0" u="none" strike="noStrike" cap="none" normalizeH="0" baseline="0" dirty="0">
                <a:ln>
                  <a:noFill/>
                </a:ln>
                <a:solidFill>
                  <a:schemeClr val="tx1"/>
                </a:solidFill>
                <a:effectLst/>
                <a:latin typeface="Arial" panose="020B0604020202020204" pitchFamily="34" charset="0"/>
              </a:rPr>
            </a:br>
            <a:r>
              <a:rPr kumimoji="0" lang="en-US" altLang="en-US" sz="1400" b="0" i="0" u="none" strike="noStrike" cap="none" normalizeH="0" baseline="0" dirty="0">
                <a:ln>
                  <a:noFill/>
                </a:ln>
                <a:solidFill>
                  <a:schemeClr val="tx1"/>
                </a:solidFill>
                <a:effectLst/>
                <a:latin typeface="Arial" panose="020B0604020202020204" pitchFamily="34" charset="0"/>
              </a:rPr>
              <a:t>CSD: </a:t>
            </a:r>
            <a:r>
              <a:rPr kumimoji="0" lang="en-US" altLang="en-US" sz="1400" b="0" i="0" u="none" strike="noStrike" cap="none" normalizeH="0" baseline="0" dirty="0">
                <a:ln>
                  <a:noFill/>
                </a:ln>
                <a:solidFill>
                  <a:schemeClr val="tx1"/>
                </a:solidFill>
                <a:effectLst/>
                <a:latin typeface="Arial" panose="020B0604020202020204" pitchFamily="34" charset="0"/>
                <a:hlinkClick r:id="rId4"/>
              </a:rPr>
              <a:t>https://mentor.ieee.org/802-ec/dcn/25/ec-25-0021-01-LMSC-draft-ieee-p802-3dp-csd.pdf</a:t>
            </a:r>
            <a:br>
              <a:rPr kumimoji="0" lang="en-US" altLang="en-US" sz="1400" b="0" i="0" u="none" strike="noStrike" cap="none" normalizeH="0" baseline="0" dirty="0">
                <a:ln>
                  <a:noFill/>
                </a:ln>
                <a:solidFill>
                  <a:schemeClr val="tx1"/>
                </a:solidFill>
                <a:effectLst/>
                <a:latin typeface="Arial" panose="020B0604020202020204" pitchFamily="34" charset="0"/>
              </a:rPr>
            </a:br>
            <a:br>
              <a:rPr kumimoji="0" lang="en-US" altLang="en-US" sz="1400" b="0" i="0" u="none" strike="noStrike" cap="none" normalizeH="0" baseline="0" dirty="0">
                <a:ln>
                  <a:noFill/>
                </a:ln>
                <a:solidFill>
                  <a:schemeClr val="tx1"/>
                </a:solidFill>
                <a:effectLst/>
                <a:latin typeface="Arial" panose="020B0604020202020204" pitchFamily="34" charset="0"/>
              </a:rPr>
            </a:br>
            <a:r>
              <a:rPr kumimoji="0" lang="en-US" altLang="en-US" sz="1400" b="0" i="0" u="none" strike="noStrike" cap="none" normalizeH="0" baseline="0" dirty="0">
                <a:ln>
                  <a:noFill/>
                </a:ln>
                <a:solidFill>
                  <a:schemeClr val="tx1"/>
                </a:solidFill>
                <a:effectLst/>
                <a:latin typeface="Arial" panose="020B0604020202020204" pitchFamily="34" charset="0"/>
              </a:rPr>
              <a:t>Best regards,</a:t>
            </a:r>
            <a:br>
              <a:rPr kumimoji="0" lang="en-US" altLang="en-US" sz="1400" b="0" i="0" u="none" strike="noStrike" cap="none" normalizeH="0" baseline="0" dirty="0">
                <a:ln>
                  <a:noFill/>
                </a:ln>
                <a:solidFill>
                  <a:schemeClr val="tx1"/>
                </a:solidFill>
                <a:effectLst/>
                <a:latin typeface="Arial" panose="020B0604020202020204" pitchFamily="34" charset="0"/>
              </a:rPr>
            </a:br>
            <a:r>
              <a:rPr kumimoji="0" lang="en-US" altLang="en-US" sz="1400" b="0" i="0" u="none" strike="noStrike" cap="none" normalizeH="0" baseline="0" dirty="0">
                <a:ln>
                  <a:noFill/>
                </a:ln>
                <a:solidFill>
                  <a:schemeClr val="tx1"/>
                </a:solidFill>
                <a:effectLst/>
                <a:latin typeface="Arial" panose="020B0604020202020204" pitchFamily="34" charset="0"/>
              </a:rPr>
              <a:t>  David</a:t>
            </a:r>
          </a:p>
        </p:txBody>
      </p:sp>
    </p:spTree>
    <p:extLst>
      <p:ext uri="{BB962C8B-B14F-4D97-AF65-F5344CB8AC3E}">
        <p14:creationId xmlns:p14="http://schemas.microsoft.com/office/powerpoint/2010/main" val="520145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3DF89-D751-0BF6-2251-DAF7408EDB1E}"/>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752AC8F0-2BAD-E559-ACDE-25C1E0A31D48}"/>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253BEB23-D0AC-594F-6A40-611D7536F9D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9479C09-1F9E-C8F2-9FD9-ECA2C24956F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Rectangle 1">
            <a:extLst>
              <a:ext uri="{FF2B5EF4-FFF2-40B4-BE49-F238E27FC236}">
                <a16:creationId xmlns:a16="http://schemas.microsoft.com/office/drawing/2014/main" id="{7ECEDCBE-CC87-7C80-7228-4DC1E93ED0B0}"/>
              </a:ext>
            </a:extLst>
          </p:cNvPr>
          <p:cNvSpPr>
            <a:spLocks noGrp="1" noChangeArrowheads="1"/>
          </p:cNvSpPr>
          <p:nvPr>
            <p:ph idx="1"/>
          </p:nvPr>
        </p:nvSpPr>
        <p:spPr bwMode="auto">
          <a:xfrm>
            <a:off x="914402" y="2806701"/>
            <a:ext cx="10222158"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ourier New" panose="02070309020205020404" pitchFamily="49" charset="0"/>
                <a:cs typeface="Courier New" panose="02070309020205020404" pitchFamily="49" charset="0"/>
              </a:rPr>
              <a:t>Dear IEEE 802 LMSC members,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ourier New" panose="02070309020205020404" pitchFamily="49" charset="0"/>
                <a:cs typeface="Courier New" panose="02070309020205020404" pitchFamily="49" charset="0"/>
              </a:rPr>
              <a:t>It was brought to my attention that the text '... needs to address that the insufficiency of the ...' in PAR item 5.5 should read '... needs to address the insufficiency of the ...'. Thank you, Jodi!</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ourier New" panose="02070309020205020404" pitchFamily="49" charset="0"/>
                <a:cs typeface="Courier New" panose="02070309020205020404" pitchFamily="49" charset="0"/>
              </a:rPr>
              <a:t>I have therefore updated the draft PAR, and as a result, the draft IEEE P802.3dp PAR and CSD can be accessed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ourier New" panose="02070309020205020404" pitchFamily="49" charset="0"/>
                <a:cs typeface="Courier New" panose="02070309020205020404" pitchFamily="49" charset="0"/>
              </a:rPr>
              <a:t>IEEE P802.3dp PAR: </a:t>
            </a:r>
            <a:r>
              <a:rPr kumimoji="0" lang="en-US" altLang="en-US" sz="1100" b="0" i="0" u="sng" strike="noStrike" cap="none" normalizeH="0" baseline="0">
                <a:ln>
                  <a:noFill/>
                </a:ln>
                <a:solidFill>
                  <a:srgbClr val="467886"/>
                </a:solidFill>
                <a:effectLst/>
                <a:latin typeface="Courier New" panose="02070309020205020404" pitchFamily="49" charset="0"/>
                <a:cs typeface="Courier New" panose="02070309020205020404" pitchFamily="49" charset="0"/>
                <a:hlinkClick r:id="rId2"/>
              </a:rPr>
              <a:t>https://mentor.ieee.org/802-ec/dcn/25/ec-25-0020-02-LMSC-draft-ieee-p802-3dp-par.pdf</a:t>
            </a:r>
            <a:endParaRPr kumimoji="0" lang="en-US" altLang="en-US" sz="1100" b="0" i="0" u="none" strike="noStrike" cap="none" normalizeH="0" baseline="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ourier New" panose="02070309020205020404" pitchFamily="49" charset="0"/>
                <a:cs typeface="Courier New" panose="02070309020205020404" pitchFamily="49" charset="0"/>
              </a:rPr>
              <a:t>IEEE P802.3dp CSD: </a:t>
            </a:r>
            <a:r>
              <a:rPr kumimoji="0" lang="en-US" altLang="en-US" sz="1100" b="0" i="0" u="sng" strike="noStrike" cap="none" normalizeH="0" baseline="0">
                <a:ln>
                  <a:noFill/>
                </a:ln>
                <a:solidFill>
                  <a:srgbClr val="467886"/>
                </a:solidFill>
                <a:effectLst/>
                <a:latin typeface="Courier New" panose="02070309020205020404" pitchFamily="49" charset="0"/>
                <a:cs typeface="Courier New" panose="02070309020205020404" pitchFamily="49" charset="0"/>
                <a:hlinkClick r:id="rId3"/>
              </a:rPr>
              <a:t>https://mentor.ieee.org/802-ec/dcn/25/ec-25-0021-01-LMSC-draft-ieee-p802-3dp-csd.pdf</a:t>
            </a:r>
            <a:endParaRPr kumimoji="0" lang="en-US" altLang="en-US" sz="1100" b="0" i="0" u="none" strike="noStrike" cap="none" normalizeH="0" baseline="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ourier New" panose="02070309020205020404" pitchFamily="49" charset="0"/>
                <a:cs typeface="Courier New" panose="02070309020205020404" pitchFamily="49" charset="0"/>
              </a:rPr>
              <a:t>My apologies for the additional update.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ourier New" panose="02070309020205020404" pitchFamily="49" charset="0"/>
                <a:cs typeface="Courier New" panose="02070309020205020404" pitchFamily="49" charset="0"/>
              </a:rPr>
              <a:t>Best regards,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ourier New" panose="02070309020205020404" pitchFamily="49" charset="0"/>
                <a:cs typeface="Courier New" panose="02070309020205020404" pitchFamily="49" charset="0"/>
              </a:rPr>
              <a:t>  David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786782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785D7-E96E-34AB-38EA-715A0854364A}"/>
              </a:ext>
            </a:extLst>
          </p:cNvPr>
          <p:cNvSpPr>
            <a:spLocks noGrp="1"/>
          </p:cNvSpPr>
          <p:nvPr>
            <p:ph type="title"/>
          </p:nvPr>
        </p:nvSpPr>
        <p:spPr/>
        <p:txBody>
          <a:bodyPr/>
          <a:lstStyle/>
          <a:p>
            <a:r>
              <a:rPr lang="en-US" dirty="0"/>
              <a:t>802.11 further Feedback</a:t>
            </a:r>
          </a:p>
        </p:txBody>
      </p:sp>
      <p:sp>
        <p:nvSpPr>
          <p:cNvPr id="3" name="Content Placeholder 2">
            <a:extLst>
              <a:ext uri="{FF2B5EF4-FFF2-40B4-BE49-F238E27FC236}">
                <a16:creationId xmlns:a16="http://schemas.microsoft.com/office/drawing/2014/main" id="{F10D5451-E67F-229C-DD67-8D579ABD4901}"/>
              </a:ext>
            </a:extLst>
          </p:cNvPr>
          <p:cNvSpPr>
            <a:spLocks noGrp="1"/>
          </p:cNvSpPr>
          <p:nvPr>
            <p:ph idx="1"/>
          </p:nvPr>
        </p:nvSpPr>
        <p:spPr/>
        <p:txBody>
          <a:bodyPr/>
          <a:lstStyle/>
          <a:p>
            <a:r>
              <a:rPr lang="en-US" dirty="0"/>
              <a:t>802.11 is ok with not taking the full suggestion we made for 5.2b, but " This project will specify" should be "This project specifies" -- present tense (cannot promise future).</a:t>
            </a:r>
          </a:p>
        </p:txBody>
      </p:sp>
      <p:sp>
        <p:nvSpPr>
          <p:cNvPr id="4" name="Date Placeholder 3">
            <a:extLst>
              <a:ext uri="{FF2B5EF4-FFF2-40B4-BE49-F238E27FC236}">
                <a16:creationId xmlns:a16="http://schemas.microsoft.com/office/drawing/2014/main" id="{B874A504-3AA0-81C2-9C54-E8C4B26C51B0}"/>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ED015DF9-73E6-CAB0-5D44-B6FA1353119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F827E2-027B-9EDE-95DC-BDC99FF5E6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7310147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18843-2C2D-360A-273C-83A36D751013}"/>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10E232B0-7982-DA6D-8D8E-B39308F156D6}"/>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483E618C-0FD4-4159-8777-7AC67415FDD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CA7DECE-060D-176D-069C-D4CB0994962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Rectangle 1">
            <a:extLst>
              <a:ext uri="{FF2B5EF4-FFF2-40B4-BE49-F238E27FC236}">
                <a16:creationId xmlns:a16="http://schemas.microsoft.com/office/drawing/2014/main" id="{160E2B90-6ADD-1E1A-A7C0-E3AEBBCADA31}"/>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Colleagues,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Please find below the links to the response and updated 802.1 PAR: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P802.1AS-rev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Comments and responses: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hlinkClick r:id="rId2"/>
              </a:rPr>
              <a:t>https://www.ieee802.org/1/files/public/docs2025/admin-PAR-comment-response-1AS-0325-v01.pdf</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updated PAR:  </a:t>
            </a:r>
            <a:r>
              <a:rPr kumimoji="0" lang="en-US" altLang="en-US" sz="1800" b="0" i="0" u="none" strike="noStrike" cap="none" normalizeH="0" baseline="0">
                <a:ln>
                  <a:noFill/>
                </a:ln>
                <a:solidFill>
                  <a:schemeClr val="tx1"/>
                </a:solidFill>
                <a:effectLst/>
                <a:latin typeface="Arial" panose="020B0604020202020204" pitchFamily="34" charset="0"/>
                <a:hlinkClick r:id="rId3"/>
              </a:rPr>
              <a:t>https://www.ieee802.org/1/files/public/docs2025/as-PAR-0325-v01.pdf</a:t>
            </a: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There is no CSD as this is a revision PAR modification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Cheers,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Glenn.</a:t>
            </a:r>
          </a:p>
        </p:txBody>
      </p:sp>
    </p:spTree>
    <p:extLst>
      <p:ext uri="{BB962C8B-B14F-4D97-AF65-F5344CB8AC3E}">
        <p14:creationId xmlns:p14="http://schemas.microsoft.com/office/powerpoint/2010/main" val="10479693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FDD9BBD-68AC-17B8-6416-F8EA92E8095F}"/>
              </a:ext>
            </a:extLst>
          </p:cNvPr>
          <p:cNvSpPr>
            <a:spLocks noGrp="1"/>
          </p:cNvSpPr>
          <p:nvPr>
            <p:ph type="title"/>
          </p:nvPr>
        </p:nvSpPr>
        <p:spPr/>
        <p:txBody>
          <a:bodyPr/>
          <a:lstStyle/>
          <a:p>
            <a:r>
              <a:rPr lang="en-US" dirty="0"/>
              <a:t>802.15 Response</a:t>
            </a:r>
          </a:p>
        </p:txBody>
      </p:sp>
      <p:sp>
        <p:nvSpPr>
          <p:cNvPr id="4" name="Date Placeholder 3">
            <a:extLst>
              <a:ext uri="{FF2B5EF4-FFF2-40B4-BE49-F238E27FC236}">
                <a16:creationId xmlns:a16="http://schemas.microsoft.com/office/drawing/2014/main" id="{EF307DC9-72E6-D705-49B2-5F9C12286B4C}"/>
              </a:ext>
            </a:extLst>
          </p:cNvPr>
          <p:cNvSpPr>
            <a:spLocks noGrp="1"/>
          </p:cNvSpPr>
          <p:nvPr>
            <p:ph type="dt" idx="10"/>
          </p:nvPr>
        </p:nvSpPr>
        <p:spPr/>
        <p:txBody>
          <a:bodyPr/>
          <a:lstStyle/>
          <a:p>
            <a:pPr>
              <a:defRPr/>
            </a:pPr>
            <a:r>
              <a:rPr lang="en-US">
                <a:solidFill>
                  <a:srgbClr val="000000"/>
                </a:solidFill>
              </a:rPr>
              <a:t>March 2025</a:t>
            </a:r>
            <a:endParaRPr lang="en-US" dirty="0">
              <a:solidFill>
                <a:srgbClr val="000000"/>
              </a:solidFill>
            </a:endParaRPr>
          </a:p>
        </p:txBody>
      </p:sp>
      <p:sp>
        <p:nvSpPr>
          <p:cNvPr id="5" name="Footer Placeholder 4">
            <a:extLst>
              <a:ext uri="{FF2B5EF4-FFF2-40B4-BE49-F238E27FC236}">
                <a16:creationId xmlns:a16="http://schemas.microsoft.com/office/drawing/2014/main" id="{60598DAC-2283-0110-3E53-F0E3441D46E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11FFBF90-2A15-6140-B91B-64669067F2A0}"/>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27</a:t>
            </a:fld>
            <a:endParaRPr lang="en-US" altLang="en-US">
              <a:solidFill>
                <a:srgbClr val="000000"/>
              </a:solidFill>
            </a:endParaRPr>
          </a:p>
        </p:txBody>
      </p:sp>
      <p:sp>
        <p:nvSpPr>
          <p:cNvPr id="9" name="Rectangle 1">
            <a:extLst>
              <a:ext uri="{FF2B5EF4-FFF2-40B4-BE49-F238E27FC236}">
                <a16:creationId xmlns:a16="http://schemas.microsoft.com/office/drawing/2014/main" id="{9BBA1E75-9ABB-A5FF-F7DB-59A5A2BC4A58}"/>
              </a:ext>
            </a:extLst>
          </p:cNvPr>
          <p:cNvSpPr>
            <a:spLocks noGrp="1" noChangeArrowheads="1"/>
          </p:cNvSpPr>
          <p:nvPr>
            <p:ph idx="1"/>
          </p:nvPr>
        </p:nvSpPr>
        <p:spPr bwMode="auto">
          <a:xfrm>
            <a:off x="1030908" y="1692149"/>
            <a:ext cx="10128071"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Thank you for your comments.  </a:t>
            </a:r>
          </a:p>
          <a:p>
            <a:pPr marL="0" indent="0" defTabSz="914400" eaLnBrk="0" hangingPunct="0">
              <a:spcBef>
                <a:spcPct val="0"/>
              </a:spcBef>
              <a:buClrTx/>
              <a:buSzTx/>
            </a:pPr>
            <a:r>
              <a:rPr kumimoji="0" lang="en-US" altLang="en-US" sz="2000" b="0" i="0" u="none" strike="noStrike" cap="none" normalizeH="0" baseline="0" dirty="0">
                <a:ln>
                  <a:noFill/>
                </a:ln>
                <a:solidFill>
                  <a:schemeClr val="tx1"/>
                </a:solidFill>
                <a:effectLst/>
              </a:rPr>
              <a:t>Please see document </a:t>
            </a:r>
            <a:r>
              <a:rPr kumimoji="0" lang="en-US" altLang="en-US" sz="2000" b="0" i="0" u="none" strike="noStrike" cap="none" normalizeH="0" baseline="0" dirty="0">
                <a:ln>
                  <a:noFill/>
                </a:ln>
                <a:solidFill>
                  <a:schemeClr val="tx1"/>
                </a:solidFill>
                <a:effectLst/>
                <a:hlinkClick r:id="rId2"/>
              </a:rPr>
              <a:t>https://mentor.ieee.org/802.15/dcn/25/15-25-0156-00-0mag-responses-to-802-15-4-corrigendum-par-comments-march-2025.docx</a:t>
            </a:r>
            <a:r>
              <a:rPr kumimoji="0" lang="en-US" altLang="en-US" sz="2000" b="0" i="0" u="none" strike="noStrike" cap="none" normalizeH="0" baseline="0" dirty="0">
                <a:ln>
                  <a:noFill/>
                </a:ln>
                <a:solidFill>
                  <a:schemeClr val="tx1"/>
                </a:solidFill>
                <a:effectLst/>
              </a:rPr>
              <a:t> for the comment responses.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The updated PAR is posted as: </a:t>
            </a:r>
            <a:r>
              <a:rPr kumimoji="0" lang="en-US" altLang="en-US" sz="2000" b="0" i="0" u="none" strike="noStrike" cap="none" normalizeH="0" baseline="0" dirty="0">
                <a:ln>
                  <a:noFill/>
                </a:ln>
                <a:solidFill>
                  <a:schemeClr val="tx1"/>
                </a:solidFill>
                <a:effectLst/>
                <a:hlinkClick r:id="rId3"/>
              </a:rPr>
              <a:t>https://mentor.ieee.org/802.15/dcn/25/15-25-0054-02-0mag-par-for-802-15-4-2024-corrigendum-1.pdf</a:t>
            </a:r>
            <a:r>
              <a:rPr kumimoji="0" lang="en-US" altLang="en-US" sz="2000" b="0" i="0" u="none" strike="noStrike" cap="none" normalizeH="0" baseline="0" dirty="0">
                <a:ln>
                  <a:noFill/>
                </a:ln>
                <a:solidFill>
                  <a:schemeClr val="tx1"/>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Regards, Phil</a:t>
            </a:r>
          </a:p>
        </p:txBody>
      </p:sp>
    </p:spTree>
    <p:extLst>
      <p:ext uri="{BB962C8B-B14F-4D97-AF65-F5344CB8AC3E}">
        <p14:creationId xmlns:p14="http://schemas.microsoft.com/office/powerpoint/2010/main" val="919781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2025</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3883370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the proposed PARs/CSDs that were available for the 2025 March IEEE 802 Plenary, the PAR Review SC made comments on 3 of the 3 PARs/CSDs.</a:t>
            </a:r>
          </a:p>
          <a:p>
            <a:endParaRPr lang="en-US" sz="2000" dirty="0"/>
          </a:p>
          <a:p>
            <a:r>
              <a:rPr lang="en-US" sz="2000" dirty="0"/>
              <a:t>The feedback on our Comments was generally positive and most of our changes were accepted or accepted with minor modification by the respective WG.  </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March 2025</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29</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2025 March IEEE 802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10 March 2025 - 13:30-15:30 ET</a:t>
            </a:r>
          </a:p>
          <a:p>
            <a:pPr lvl="1">
              <a:buAutoNum type="arabicPeriod"/>
            </a:pPr>
            <a:r>
              <a:rPr lang="en-US" sz="1800" dirty="0"/>
              <a:t>Feedback reviewed Thursday: 13 March 2025 - 10:30-12:30 ET</a:t>
            </a:r>
            <a:endParaRPr lang="en-US" altLang="en-US" sz="1800" strike="sngStrike" dirty="0"/>
          </a:p>
        </p:txBody>
      </p:sp>
      <p:sp>
        <p:nvSpPr>
          <p:cNvPr id="4" name="Date Placeholder 3"/>
          <p:cNvSpPr>
            <a:spLocks noGrp="1"/>
          </p:cNvSpPr>
          <p:nvPr>
            <p:ph type="dt" idx="10"/>
          </p:nvPr>
        </p:nvSpPr>
        <p:spPr/>
        <p:txBody>
          <a:bodyPr/>
          <a:lstStyle/>
          <a:p>
            <a:r>
              <a:rPr lang="en-US"/>
              <a:t>March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March 2025</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30</a:t>
            </a:fld>
            <a:endParaRPr lang="en-GB"/>
          </a:p>
        </p:txBody>
      </p:sp>
    </p:spTree>
    <p:extLst>
      <p:ext uri="{BB962C8B-B14F-4D97-AF65-F5344CB8AC3E}">
        <p14:creationId xmlns:p14="http://schemas.microsoft.com/office/powerpoint/2010/main" val="1604710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3 PARs and CSDs were considered on 10 March 2025 </a:t>
            </a:r>
            <a:r>
              <a:rPr lang="en-US" altLang="en-US" sz="2000" dirty="0"/>
              <a:t>13:30-15:30 </a:t>
            </a:r>
          </a:p>
          <a:p>
            <a:pPr marL="285750" indent="-285750"/>
            <a:r>
              <a:rPr lang="en-US" altLang="en-US" sz="2000" dirty="0"/>
              <a:t>	</a:t>
            </a:r>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doc:</a:t>
            </a:r>
          </a:p>
          <a:p>
            <a:pPr marL="685800" lvl="1"/>
            <a:endParaRPr lang="en-US" altLang="en-US" dirty="0"/>
          </a:p>
          <a:p>
            <a:pPr marL="285750" indent="-285750"/>
            <a:r>
              <a:rPr lang="en-US" altLang="en-US" dirty="0"/>
              <a:t>Feedback from WGs was due Tuesday 11 March 2025</a:t>
            </a:r>
          </a:p>
          <a:p>
            <a:pPr marL="285750" indent="-285750"/>
            <a:endParaRPr lang="en-US" altLang="en-US" dirty="0"/>
          </a:p>
          <a:p>
            <a:pPr marL="285750" indent="-285750"/>
            <a:r>
              <a:rPr lang="en-US" altLang="en-US" dirty="0"/>
              <a:t>Feedback was reviewed on Thursda</a:t>
            </a:r>
            <a:r>
              <a:rPr lang="en-US" dirty="0"/>
              <a:t>y 13 March 2025 </a:t>
            </a:r>
            <a:r>
              <a:rPr lang="en-US" altLang="en-US" dirty="0"/>
              <a:t>10:30-12:30 PDT</a:t>
            </a:r>
          </a:p>
          <a:p>
            <a:pPr marL="285750" indent="-285750"/>
            <a:endParaRPr lang="en-US" dirty="0"/>
          </a:p>
          <a:p>
            <a:pPr marL="285750" indent="-285750"/>
            <a:r>
              <a:rPr lang="en-US" dirty="0"/>
              <a:t>A Final report was sent out prior to the Closing 802 LMSC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2025</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31</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11-25/0246r2:</a:t>
            </a:r>
          </a:p>
          <a:p>
            <a:pPr lvl="1"/>
            <a:endParaRPr lang="en-US" dirty="0"/>
          </a:p>
          <a:p>
            <a:pPr lvl="1"/>
            <a:r>
              <a:rPr lang="en-US" dirty="0"/>
              <a:t>as the report from PAR Review SC for the 2025 March IEEE 802 Plenary in Atlanta.</a:t>
            </a:r>
          </a:p>
          <a:p>
            <a:pPr lvl="1"/>
            <a:endParaRPr lang="en-US" dirty="0"/>
          </a:p>
          <a:p>
            <a:r>
              <a:rPr lang="en-US" dirty="0"/>
              <a:t>    Moved:  Marc </a:t>
            </a:r>
            <a:r>
              <a:rPr lang="en-US" dirty="0" err="1"/>
              <a:t>Emmelman</a:t>
            </a:r>
            <a:endParaRPr lang="en-US" dirty="0"/>
          </a:p>
          <a:p>
            <a:r>
              <a:rPr lang="en-US" dirty="0"/>
              <a:t>	2</a:t>
            </a:r>
            <a:r>
              <a:rPr lang="en-US" baseline="30000" dirty="0"/>
              <a:t>nd</a:t>
            </a:r>
            <a:r>
              <a:rPr lang="en-US" dirty="0"/>
              <a:t>:  Dan Harkins</a:t>
            </a:r>
          </a:p>
          <a:p>
            <a:r>
              <a:rPr lang="en-US" dirty="0"/>
              <a:t>	Results: Unanimous (12 in meeting).</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Plenary minutes - </a:t>
            </a:r>
            <a:r>
              <a:rPr lang="en-US" sz="1800" b="1" dirty="0"/>
              <a:t>from </a:t>
            </a:r>
            <a:r>
              <a:rPr lang="en-US" sz="1800" dirty="0"/>
              <a:t>November</a:t>
            </a:r>
            <a:r>
              <a:rPr lang="en-US" sz="1800" b="1" dirty="0"/>
              <a:t> 2024 doc 11-24/1815r0:</a:t>
            </a:r>
          </a:p>
          <a:p>
            <a:pPr lvl="2"/>
            <a:r>
              <a:rPr lang="en-US" sz="2000" b="1" dirty="0">
                <a:hlinkClick r:id="rId4"/>
              </a:rPr>
              <a:t>https://mentor.ieee.org/802.11/dcn/24/11-24-1815-00-0PAR-minutes-november-2024-session.docx</a:t>
            </a:r>
            <a:r>
              <a:rPr lang="en-US" sz="2000" b="1" dirty="0"/>
              <a:t> </a:t>
            </a:r>
          </a:p>
          <a:p>
            <a:pPr lvl="1"/>
            <a:r>
              <a:rPr lang="en-US" b="1" dirty="0"/>
              <a:t>Current Par Review SC minutes:  doc:802-11-25-0352</a:t>
            </a:r>
          </a:p>
        </p:txBody>
      </p:sp>
      <p:sp>
        <p:nvSpPr>
          <p:cNvPr id="4" name="Date Placeholder 3"/>
          <p:cNvSpPr>
            <a:spLocks noGrp="1"/>
          </p:cNvSpPr>
          <p:nvPr>
            <p:ph type="dt" idx="10"/>
          </p:nvPr>
        </p:nvSpPr>
        <p:spPr/>
        <p:txBody>
          <a:bodyPr/>
          <a:lstStyle/>
          <a:p>
            <a:r>
              <a:rPr lang="en-US"/>
              <a:t>March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33</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endParaRPr lang="en-US" altLang="en-US" sz="1800" dirty="0"/>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Footer Placeholder 2">
            <a:extLst>
              <a:ext uri="{FF2B5EF4-FFF2-40B4-BE49-F238E27FC236}">
                <a16:creationId xmlns:a16="http://schemas.microsoft.com/office/drawing/2014/main" id="{B3F138D4-564A-6E6C-797D-2CF2F54CF6CF}"/>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B9B6EC52-7CF2-9458-093E-3DD8E8E3344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2025</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2025</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E5996B-D317-4E13-AB38-820D845C4C73}">
  <ds:schemaRefs>
    <ds:schemaRef ds:uri="http://schemas.microsoft.com/office/infopath/2007/PartnerControls"/>
    <ds:schemaRef ds:uri="http://schemas.microsoft.com/office/2006/documentManagement/types"/>
    <ds:schemaRef ds:uri="cc9c437c-ae0c-4066-8d90-a0f7de786127"/>
    <ds:schemaRef ds:uri="http://schemas.openxmlformats.org/package/2006/metadata/core-properties"/>
    <ds:schemaRef ds:uri="http://schemas.microsoft.com/office/2006/metadata/properties"/>
    <ds:schemaRef ds:uri="http://purl.org/dc/elements/1.1/"/>
    <ds:schemaRef ds:uri="ba37140e-f4c5-4a6c-a9b4-20a691ce6c8a"/>
    <ds:schemaRef ds:uri="http://www.w3.org/XML/1998/namespace"/>
    <ds:schemaRef ds:uri="http://purl.org/dc/dcmitype/"/>
    <ds:schemaRef ds:uri="http://purl.org/dc/terms/"/>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80540</TotalTime>
  <Words>3518</Words>
  <Application>Microsoft Office PowerPoint</Application>
  <PresentationFormat>Widescreen</PresentationFormat>
  <Paragraphs>373</Paragraphs>
  <Slides>33</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2" baseType="lpstr">
      <vt:lpstr>Arial</vt:lpstr>
      <vt:lpstr>Courier New</vt:lpstr>
      <vt:lpstr>DejaVu Sans</vt:lpstr>
      <vt:lpstr>Open Sans</vt:lpstr>
      <vt:lpstr>Times New Roman</vt:lpstr>
      <vt:lpstr>Verdana</vt:lpstr>
      <vt:lpstr>Wingdings</vt:lpstr>
      <vt:lpstr>802-11 Theme</vt:lpstr>
      <vt:lpstr>Document</vt:lpstr>
      <vt:lpstr>PAR Review SC - Mtg Agenda and Comment slides - 2025 March - Atlanta</vt:lpstr>
      <vt:lpstr>PAR Review SC – Snapshot slide Chair: Jon Rosdahl</vt:lpstr>
      <vt:lpstr>Abstract-PAR Review SC PARs under consideration for  2025 March IEEE 802 Mixed-mode Plenary</vt:lpstr>
      <vt:lpstr>Registration for the March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2025 March IEEE 802 Mixed-mode Plenary</vt:lpstr>
      <vt:lpstr>Agenda for PAR Review SC – March 10 and 13, 2025 Chair: Jon Rosdahl</vt:lpstr>
      <vt:lpstr>Motion to approve Previous Minutes</vt:lpstr>
      <vt:lpstr>Proposed Order to consider:</vt:lpstr>
      <vt:lpstr>Par Review SC Comments</vt:lpstr>
      <vt:lpstr>P802.3dp - Amendment - Cabling Restrictions for Single Pair Power over Ethernet (SPoE), PAR and CSD</vt:lpstr>
      <vt:lpstr>P802.3dp - Amendment - Cabling Restrictions for Single Pair Power over Ethernet (SPoE), PAR and CSD</vt:lpstr>
      <vt:lpstr>P802.1AS - Standard - timing and Synchronization for Time-Sensitive Applications - Revision to IEEE Standard 802.1AS-2020, PAR</vt:lpstr>
      <vt:lpstr>P802.15 - Standard  for Low Rate Wireless Networks - Corrigendum to IEEE Standard 802.15.4-2024, PAR</vt:lpstr>
      <vt:lpstr>Responses from 802 Working Groups</vt:lpstr>
      <vt:lpstr>PowerPoint Presentation</vt:lpstr>
      <vt:lpstr>PowerPoint Presentation</vt:lpstr>
      <vt:lpstr>802.11 further Feedback</vt:lpstr>
      <vt:lpstr>PowerPoint Presentation</vt:lpstr>
      <vt:lpstr>802.15 Response</vt:lpstr>
      <vt:lpstr>Final Report to 802.11</vt:lpstr>
      <vt:lpstr>Final Report to 802.11</vt:lpstr>
      <vt:lpstr>Snapshot Report to 802.11 closing plenary</vt:lpstr>
      <vt:lpstr>PAR Review SC  Jon Rosdahl, Chair</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Mtg Agenda and Comment slides - 2025 March  - Atlanta</dc:title>
  <dc:subject>March 2025</dc:subject>
  <dc:creator>Jon Rosdahl</dc:creator>
  <cp:keywords>Agenda and Meeting Slides</cp:keywords>
  <dc:description>Jon Rosdahl (Qualcomm)</dc:description>
  <cp:lastModifiedBy>Jon Rosdahl</cp:lastModifiedBy>
  <cp:revision>293</cp:revision>
  <cp:lastPrinted>1601-01-01T00:00:00Z</cp:lastPrinted>
  <dcterms:created xsi:type="dcterms:W3CDTF">2014-04-14T10:59:07Z</dcterms:created>
  <dcterms:modified xsi:type="dcterms:W3CDTF">2025-03-13T15:08:11Z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