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49"/>
  </p:notesMasterIdLst>
  <p:handoutMasterIdLst>
    <p:handoutMasterId r:id="rId50"/>
  </p:handoutMasterIdLst>
  <p:sldIdLst>
    <p:sldId id="256"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2694" r:id="rId25"/>
    <p:sldId id="2695" r:id="rId26"/>
    <p:sldId id="2696" r:id="rId27"/>
    <p:sldId id="2697" r:id="rId28"/>
    <p:sldId id="2729" r:id="rId29"/>
    <p:sldId id="2700" r:id="rId30"/>
    <p:sldId id="2701" r:id="rId31"/>
    <p:sldId id="2702" r:id="rId32"/>
    <p:sldId id="2703" r:id="rId33"/>
    <p:sldId id="2704" r:id="rId34"/>
    <p:sldId id="2705" r:id="rId35"/>
    <p:sldId id="2706" r:id="rId36"/>
    <p:sldId id="2723" r:id="rId37"/>
    <p:sldId id="2724" r:id="rId38"/>
    <p:sldId id="2725" r:id="rId39"/>
    <p:sldId id="2726" r:id="rId40"/>
    <p:sldId id="2727" r:id="rId41"/>
    <p:sldId id="2728" r:id="rId42"/>
    <p:sldId id="2730" r:id="rId43"/>
    <p:sldId id="2731" r:id="rId44"/>
    <p:sldId id="2732" r:id="rId45"/>
    <p:sldId id="2733" r:id="rId46"/>
    <p:sldId id="2734" r:id="rId47"/>
    <p:sldId id="2735" r:id="rId4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Lst>
        </p14:section>
        <p14:section name="Feb. 13th Telecon" id="{F38DC48A-BB98-4C09-9E2F-9B085C6A8C3C}">
          <p14:sldIdLst>
            <p14:sldId id="2694"/>
            <p14:sldId id="2695"/>
            <p14:sldId id="2696"/>
            <p14:sldId id="2697"/>
            <p14:sldId id="2729"/>
            <p14:sldId id="2700"/>
          </p14:sldIdLst>
        </p14:section>
        <p14:section name="Feb. 20th Telecon" id="{DCF057C2-D53B-45E9-AC72-90B87766865A}">
          <p14:sldIdLst>
            <p14:sldId id="2701"/>
            <p14:sldId id="2702"/>
            <p14:sldId id="2703"/>
            <p14:sldId id="2704"/>
            <p14:sldId id="2705"/>
            <p14:sldId id="2706"/>
          </p14:sldIdLst>
        </p14:section>
        <p14:section name="Feb. 25th Telecon" id="{7269B564-F65B-4EE4-A9FF-93CBE2E7F639}">
          <p14:sldIdLst>
            <p14:sldId id="2723"/>
            <p14:sldId id="2724"/>
            <p14:sldId id="2725"/>
            <p14:sldId id="2726"/>
            <p14:sldId id="2727"/>
            <p14:sldId id="2728"/>
          </p14:sldIdLst>
        </p14:section>
        <p14:section name="March 4th" id="{21B0F4FB-032C-471A-9A8A-1911CAEE998B}">
          <p14:sldIdLst>
            <p14:sldId id="2730"/>
            <p14:sldId id="2731"/>
            <p14:sldId id="2732"/>
            <p14:sldId id="2733"/>
            <p14:sldId id="2734"/>
            <p14:sldId id="2735"/>
          </p14:sldIdLst>
        </p14:section>
        <p14:section name="Backup" id="{62682A0D-7317-4EE9-B56C-63AD74488E1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9A20D3-2B3C-4692-8DB1-14E3123575B3}" v="8" dt="2025-02-12T21:57:23.64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6807" autoAdjust="0"/>
  </p:normalViewPr>
  <p:slideViewPr>
    <p:cSldViewPr>
      <p:cViewPr varScale="1">
        <p:scale>
          <a:sx n="120" d="100"/>
          <a:sy n="120" d="100"/>
        </p:scale>
        <p:origin x="354"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handoutMaster" Target="handoutMasters/handoutMaster1.xml"/><Relationship Id="rId55" Type="http://schemas.microsoft.com/office/2016/11/relationships/changesInfo" Target="changesInfos/changesInfo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microsoft.com/office/2015/10/relationships/revisionInfo" Target="revisionInfo.xml"/><Relationship Id="rId8" Type="http://schemas.openxmlformats.org/officeDocument/2006/relationships/slide" Target="slides/slide6.xml"/><Relationship Id="rId51" Type="http://schemas.openxmlformats.org/officeDocument/2006/relationships/presProps" Target="pres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789A20D3-2B3C-4692-8DB1-14E3123575B3}"/>
    <pc:docChg chg="undo custSel addSld delSld modSld sldOrd modMainMaster addSection delSection modSection">
      <pc:chgData name="Segev, Jonathan" userId="7c67a1b0-8725-4553-8055-0888dbcaef94" providerId="ADAL" clId="{789A20D3-2B3C-4692-8DB1-14E3123575B3}" dt="2025-02-12T22:03:06.803" v="457" actId="20577"/>
      <pc:docMkLst>
        <pc:docMk/>
      </pc:docMkLst>
      <pc:sldChg chg="modSp mod">
        <pc:chgData name="Segev, Jonathan" userId="7c67a1b0-8725-4553-8055-0888dbcaef94" providerId="ADAL" clId="{789A20D3-2B3C-4692-8DB1-14E3123575B3}" dt="2025-02-12T19:58:57.590" v="84" actId="20577"/>
        <pc:sldMkLst>
          <pc:docMk/>
          <pc:sldMk cId="0" sldId="256"/>
        </pc:sldMkLst>
        <pc:spChg chg="mod">
          <ac:chgData name="Segev, Jonathan" userId="7c67a1b0-8725-4553-8055-0888dbcaef94" providerId="ADAL" clId="{789A20D3-2B3C-4692-8DB1-14E3123575B3}" dt="2025-02-12T19:58:44.518" v="76" actId="6549"/>
          <ac:spMkLst>
            <pc:docMk/>
            <pc:sldMk cId="0" sldId="256"/>
            <ac:spMk id="3073" creationId="{00000000-0000-0000-0000-000000000000}"/>
          </ac:spMkLst>
        </pc:spChg>
        <pc:spChg chg="mod">
          <ac:chgData name="Segev, Jonathan" userId="7c67a1b0-8725-4553-8055-0888dbcaef94" providerId="ADAL" clId="{789A20D3-2B3C-4692-8DB1-14E3123575B3}" dt="2025-02-12T19:58:57.590" v="84" actId="20577"/>
          <ac:spMkLst>
            <pc:docMk/>
            <pc:sldMk cId="0" sldId="256"/>
            <ac:spMk id="3074" creationId="{00000000-0000-0000-0000-000000000000}"/>
          </ac:spMkLst>
        </pc:spChg>
      </pc:sldChg>
      <pc:sldChg chg="modSp mod">
        <pc:chgData name="Segev, Jonathan" userId="7c67a1b0-8725-4553-8055-0888dbcaef94" providerId="ADAL" clId="{789A20D3-2B3C-4692-8DB1-14E3123575B3}" dt="2025-02-12T20:01:03.136" v="157" actId="6549"/>
        <pc:sldMkLst>
          <pc:docMk/>
          <pc:sldMk cId="0" sldId="257"/>
        </pc:sldMkLst>
        <pc:spChg chg="mod">
          <ac:chgData name="Segev, Jonathan" userId="7c67a1b0-8725-4553-8055-0888dbcaef94" providerId="ADAL" clId="{789A20D3-2B3C-4692-8DB1-14E3123575B3}" dt="2025-02-12T20:01:03.136" v="157" actId="6549"/>
          <ac:spMkLst>
            <pc:docMk/>
            <pc:sldMk cId="0" sldId="257"/>
            <ac:spMk id="4098" creationId="{00000000-0000-0000-0000-000000000000}"/>
          </ac:spMkLst>
        </pc:spChg>
      </pc:sldChg>
      <pc:sldChg chg="modSp mod">
        <pc:chgData name="Segev, Jonathan" userId="7c67a1b0-8725-4553-8055-0888dbcaef94" providerId="ADAL" clId="{789A20D3-2B3C-4692-8DB1-14E3123575B3}" dt="2025-02-12T19:59:46.044" v="100" actId="20577"/>
        <pc:sldMkLst>
          <pc:docMk/>
          <pc:sldMk cId="1558500835" sldId="265"/>
        </pc:sldMkLst>
        <pc:spChg chg="mod">
          <ac:chgData name="Segev, Jonathan" userId="7c67a1b0-8725-4553-8055-0888dbcaef94" providerId="ADAL" clId="{789A20D3-2B3C-4692-8DB1-14E3123575B3}" dt="2025-02-12T19:59:46.044" v="100" actId="20577"/>
          <ac:spMkLst>
            <pc:docMk/>
            <pc:sldMk cId="1558500835" sldId="265"/>
            <ac:spMk id="3" creationId="{00000000-0000-0000-0000-000000000000}"/>
          </ac:spMkLst>
        </pc:spChg>
      </pc:sldChg>
      <pc:sldChg chg="del">
        <pc:chgData name="Segev, Jonathan" userId="7c67a1b0-8725-4553-8055-0888dbcaef94" providerId="ADAL" clId="{789A20D3-2B3C-4692-8DB1-14E3123575B3}" dt="2025-02-12T20:02:19.144" v="162" actId="47"/>
        <pc:sldMkLst>
          <pc:docMk/>
          <pc:sldMk cId="1606978152" sldId="345"/>
        </pc:sldMkLst>
      </pc:sldChg>
      <pc:sldChg chg="del">
        <pc:chgData name="Segev, Jonathan" userId="7c67a1b0-8725-4553-8055-0888dbcaef94" providerId="ADAL" clId="{789A20D3-2B3C-4692-8DB1-14E3123575B3}" dt="2025-02-12T20:02:15.987" v="161" actId="47"/>
        <pc:sldMkLst>
          <pc:docMk/>
          <pc:sldMk cId="4011216508" sldId="569"/>
        </pc:sldMkLst>
      </pc:sldChg>
      <pc:sldChg chg="del">
        <pc:chgData name="Segev, Jonathan" userId="7c67a1b0-8725-4553-8055-0888dbcaef94" providerId="ADAL" clId="{789A20D3-2B3C-4692-8DB1-14E3123575B3}" dt="2025-02-12T20:02:33.414" v="163" actId="47"/>
        <pc:sldMkLst>
          <pc:docMk/>
          <pc:sldMk cId="3715648152" sldId="680"/>
        </pc:sldMkLst>
      </pc:sldChg>
      <pc:sldChg chg="del">
        <pc:chgData name="Segev, Jonathan" userId="7c67a1b0-8725-4553-8055-0888dbcaef94" providerId="ADAL" clId="{789A20D3-2B3C-4692-8DB1-14E3123575B3}" dt="2025-02-12T20:02:33.414" v="163" actId="47"/>
        <pc:sldMkLst>
          <pc:docMk/>
          <pc:sldMk cId="2279493781" sldId="690"/>
        </pc:sldMkLst>
      </pc:sldChg>
      <pc:sldChg chg="del">
        <pc:chgData name="Segev, Jonathan" userId="7c67a1b0-8725-4553-8055-0888dbcaef94" providerId="ADAL" clId="{789A20D3-2B3C-4692-8DB1-14E3123575B3}" dt="2025-02-12T20:02:33.414" v="163" actId="47"/>
        <pc:sldMkLst>
          <pc:docMk/>
          <pc:sldMk cId="3473345634" sldId="694"/>
        </pc:sldMkLst>
      </pc:sldChg>
      <pc:sldChg chg="modSp mod">
        <pc:chgData name="Segev, Jonathan" userId="7c67a1b0-8725-4553-8055-0888dbcaef94" providerId="ADAL" clId="{789A20D3-2B3C-4692-8DB1-14E3123575B3}" dt="2025-02-12T20:01:36.678" v="160" actId="6549"/>
        <pc:sldMkLst>
          <pc:docMk/>
          <pc:sldMk cId="1968720319" sldId="2366"/>
        </pc:sldMkLst>
        <pc:spChg chg="mod">
          <ac:chgData name="Segev, Jonathan" userId="7c67a1b0-8725-4553-8055-0888dbcaef94" providerId="ADAL" clId="{789A20D3-2B3C-4692-8DB1-14E3123575B3}" dt="2025-02-12T20:01:36.678" v="160" actId="6549"/>
          <ac:spMkLst>
            <pc:docMk/>
            <pc:sldMk cId="1968720319" sldId="2366"/>
            <ac:spMk id="3" creationId="{00000000-0000-0000-0000-000000000000}"/>
          </ac:spMkLst>
        </pc:spChg>
      </pc:sldChg>
      <pc:sldChg chg="del">
        <pc:chgData name="Segev, Jonathan" userId="7c67a1b0-8725-4553-8055-0888dbcaef94" providerId="ADAL" clId="{789A20D3-2B3C-4692-8DB1-14E3123575B3}" dt="2025-02-12T20:02:37.667" v="164" actId="47"/>
        <pc:sldMkLst>
          <pc:docMk/>
          <pc:sldMk cId="343005988" sldId="2530"/>
        </pc:sldMkLst>
      </pc:sldChg>
      <pc:sldChg chg="del">
        <pc:chgData name="Segev, Jonathan" userId="7c67a1b0-8725-4553-8055-0888dbcaef94" providerId="ADAL" clId="{789A20D3-2B3C-4692-8DB1-14E3123575B3}" dt="2025-02-12T20:02:37.667" v="164" actId="47"/>
        <pc:sldMkLst>
          <pc:docMk/>
          <pc:sldMk cId="726842924" sldId="2531"/>
        </pc:sldMkLst>
      </pc:sldChg>
      <pc:sldChg chg="del">
        <pc:chgData name="Segev, Jonathan" userId="7c67a1b0-8725-4553-8055-0888dbcaef94" providerId="ADAL" clId="{789A20D3-2B3C-4692-8DB1-14E3123575B3}" dt="2025-02-12T20:02:37.667" v="164" actId="47"/>
        <pc:sldMkLst>
          <pc:docMk/>
          <pc:sldMk cId="472360850" sldId="2533"/>
        </pc:sldMkLst>
      </pc:sldChg>
      <pc:sldChg chg="del">
        <pc:chgData name="Segev, Jonathan" userId="7c67a1b0-8725-4553-8055-0888dbcaef94" providerId="ADAL" clId="{789A20D3-2B3C-4692-8DB1-14E3123575B3}" dt="2025-02-12T20:02:37.667" v="164" actId="47"/>
        <pc:sldMkLst>
          <pc:docMk/>
          <pc:sldMk cId="72433825" sldId="2535"/>
        </pc:sldMkLst>
      </pc:sldChg>
      <pc:sldChg chg="del">
        <pc:chgData name="Segev, Jonathan" userId="7c67a1b0-8725-4553-8055-0888dbcaef94" providerId="ADAL" clId="{789A20D3-2B3C-4692-8DB1-14E3123575B3}" dt="2025-02-12T20:02:33.414" v="163" actId="47"/>
        <pc:sldMkLst>
          <pc:docMk/>
          <pc:sldMk cId="3946000988" sldId="2568"/>
        </pc:sldMkLst>
      </pc:sldChg>
      <pc:sldChg chg="del">
        <pc:chgData name="Segev, Jonathan" userId="7c67a1b0-8725-4553-8055-0888dbcaef94" providerId="ADAL" clId="{789A20D3-2B3C-4692-8DB1-14E3123575B3}" dt="2025-02-12T20:02:37.667" v="164" actId="47"/>
        <pc:sldMkLst>
          <pc:docMk/>
          <pc:sldMk cId="2604133254" sldId="2673"/>
        </pc:sldMkLst>
      </pc:sldChg>
      <pc:sldChg chg="del">
        <pc:chgData name="Segev, Jonathan" userId="7c67a1b0-8725-4553-8055-0888dbcaef94" providerId="ADAL" clId="{789A20D3-2B3C-4692-8DB1-14E3123575B3}" dt="2025-02-12T20:02:33.414" v="163" actId="47"/>
        <pc:sldMkLst>
          <pc:docMk/>
          <pc:sldMk cId="2573978713" sldId="2691"/>
        </pc:sldMkLst>
      </pc:sldChg>
      <pc:sldChg chg="del">
        <pc:chgData name="Segev, Jonathan" userId="7c67a1b0-8725-4553-8055-0888dbcaef94" providerId="ADAL" clId="{789A20D3-2B3C-4692-8DB1-14E3123575B3}" dt="2025-02-12T20:02:37.667" v="164" actId="47"/>
        <pc:sldMkLst>
          <pc:docMk/>
          <pc:sldMk cId="1117334966" sldId="2692"/>
        </pc:sldMkLst>
      </pc:sldChg>
      <pc:sldChg chg="del">
        <pc:chgData name="Segev, Jonathan" userId="7c67a1b0-8725-4553-8055-0888dbcaef94" providerId="ADAL" clId="{789A20D3-2B3C-4692-8DB1-14E3123575B3}" dt="2025-02-12T20:02:37.667" v="164" actId="47"/>
        <pc:sldMkLst>
          <pc:docMk/>
          <pc:sldMk cId="1369941122" sldId="2693"/>
        </pc:sldMkLst>
      </pc:sldChg>
      <pc:sldChg chg="modSp mod">
        <pc:chgData name="Segev, Jonathan" userId="7c67a1b0-8725-4553-8055-0888dbcaef94" providerId="ADAL" clId="{789A20D3-2B3C-4692-8DB1-14E3123575B3}" dt="2025-02-12T21:58:23.057" v="454"/>
        <pc:sldMkLst>
          <pc:docMk/>
          <pc:sldMk cId="4247357929" sldId="2694"/>
        </pc:sldMkLst>
        <pc:spChg chg="mod">
          <ac:chgData name="Segev, Jonathan" userId="7c67a1b0-8725-4553-8055-0888dbcaef94" providerId="ADAL" clId="{789A20D3-2B3C-4692-8DB1-14E3123575B3}" dt="2025-02-12T20:07:33.811" v="195" actId="6549"/>
          <ac:spMkLst>
            <pc:docMk/>
            <pc:sldMk cId="4247357929" sldId="2694"/>
            <ac:spMk id="2" creationId="{00000000-0000-0000-0000-000000000000}"/>
          </ac:spMkLst>
        </pc:spChg>
        <pc:spChg chg="mod">
          <ac:chgData name="Segev, Jonathan" userId="7c67a1b0-8725-4553-8055-0888dbcaef94" providerId="ADAL" clId="{789A20D3-2B3C-4692-8DB1-14E3123575B3}" dt="2025-02-12T21:58:23.057" v="454"/>
          <ac:spMkLst>
            <pc:docMk/>
            <pc:sldMk cId="4247357929" sldId="2694"/>
            <ac:spMk id="3" creationId="{00000000-0000-0000-0000-000000000000}"/>
          </ac:spMkLst>
        </pc:spChg>
      </pc:sldChg>
      <pc:sldChg chg="modSp mod">
        <pc:chgData name="Segev, Jonathan" userId="7c67a1b0-8725-4553-8055-0888dbcaef94" providerId="ADAL" clId="{789A20D3-2B3C-4692-8DB1-14E3123575B3}" dt="2025-02-12T21:57:29.100" v="452" actId="21"/>
        <pc:sldMkLst>
          <pc:docMk/>
          <pc:sldMk cId="478420737" sldId="2695"/>
        </pc:sldMkLst>
        <pc:spChg chg="mod">
          <ac:chgData name="Segev, Jonathan" userId="7c67a1b0-8725-4553-8055-0888dbcaef94" providerId="ADAL" clId="{789A20D3-2B3C-4692-8DB1-14E3123575B3}" dt="2025-02-12T20:07:40.886" v="196"/>
          <ac:spMkLst>
            <pc:docMk/>
            <pc:sldMk cId="478420737" sldId="2695"/>
            <ac:spMk id="2" creationId="{00000000-0000-0000-0000-000000000000}"/>
          </ac:spMkLst>
        </pc:spChg>
        <pc:graphicFrameChg chg="mod modGraphic">
          <ac:chgData name="Segev, Jonathan" userId="7c67a1b0-8725-4553-8055-0888dbcaef94" providerId="ADAL" clId="{789A20D3-2B3C-4692-8DB1-14E3123575B3}" dt="2025-02-12T21:57:29.100" v="452" actId="21"/>
          <ac:graphicFrameMkLst>
            <pc:docMk/>
            <pc:sldMk cId="478420737" sldId="2695"/>
            <ac:graphicFrameMk id="7" creationId="{00000000-0000-0000-0000-000000000000}"/>
          </ac:graphicFrameMkLst>
        </pc:graphicFrameChg>
      </pc:sldChg>
      <pc:sldChg chg="modSp mod">
        <pc:chgData name="Segev, Jonathan" userId="7c67a1b0-8725-4553-8055-0888dbcaef94" providerId="ADAL" clId="{789A20D3-2B3C-4692-8DB1-14E3123575B3}" dt="2025-02-12T21:54:28.360" v="443" actId="5793"/>
        <pc:sldMkLst>
          <pc:docMk/>
          <pc:sldMk cId="4076125473" sldId="2697"/>
        </pc:sldMkLst>
        <pc:spChg chg="mod">
          <ac:chgData name="Segev, Jonathan" userId="7c67a1b0-8725-4553-8055-0888dbcaef94" providerId="ADAL" clId="{789A20D3-2B3C-4692-8DB1-14E3123575B3}" dt="2025-02-12T21:54:28.360" v="443" actId="5793"/>
          <ac:spMkLst>
            <pc:docMk/>
            <pc:sldMk cId="4076125473" sldId="2697"/>
            <ac:spMk id="3" creationId="{FEFA7477-838A-44F2-B338-9C1F78BF57C5}"/>
          </ac:spMkLst>
        </pc:spChg>
      </pc:sldChg>
      <pc:sldChg chg="del">
        <pc:chgData name="Segev, Jonathan" userId="7c67a1b0-8725-4553-8055-0888dbcaef94" providerId="ADAL" clId="{789A20D3-2B3C-4692-8DB1-14E3123575B3}" dt="2025-02-12T21:55:38.712" v="448" actId="47"/>
        <pc:sldMkLst>
          <pc:docMk/>
          <pc:sldMk cId="4209740156" sldId="2699"/>
        </pc:sldMkLst>
      </pc:sldChg>
      <pc:sldChg chg="modSp mod">
        <pc:chgData name="Segev, Jonathan" userId="7c67a1b0-8725-4553-8055-0888dbcaef94" providerId="ADAL" clId="{789A20D3-2B3C-4692-8DB1-14E3123575B3}" dt="2025-02-12T21:58:15.828" v="453" actId="21"/>
        <pc:sldMkLst>
          <pc:docMk/>
          <pc:sldMk cId="3872709908" sldId="2701"/>
        </pc:sldMkLst>
        <pc:spChg chg="mod">
          <ac:chgData name="Segev, Jonathan" userId="7c67a1b0-8725-4553-8055-0888dbcaef94" providerId="ADAL" clId="{789A20D3-2B3C-4692-8DB1-14E3123575B3}" dt="2025-02-12T20:08:03.225" v="207" actId="6549"/>
          <ac:spMkLst>
            <pc:docMk/>
            <pc:sldMk cId="3872709908" sldId="2701"/>
            <ac:spMk id="2" creationId="{00000000-0000-0000-0000-000000000000}"/>
          </ac:spMkLst>
        </pc:spChg>
        <pc:spChg chg="mod">
          <ac:chgData name="Segev, Jonathan" userId="7c67a1b0-8725-4553-8055-0888dbcaef94" providerId="ADAL" clId="{789A20D3-2B3C-4692-8DB1-14E3123575B3}" dt="2025-02-12T21:58:15.828" v="453" actId="21"/>
          <ac:spMkLst>
            <pc:docMk/>
            <pc:sldMk cId="3872709908" sldId="2701"/>
            <ac:spMk id="3" creationId="{00000000-0000-0000-0000-000000000000}"/>
          </ac:spMkLst>
        </pc:spChg>
      </pc:sldChg>
      <pc:sldChg chg="modSp mod">
        <pc:chgData name="Segev, Jonathan" userId="7c67a1b0-8725-4553-8055-0888dbcaef94" providerId="ADAL" clId="{789A20D3-2B3C-4692-8DB1-14E3123575B3}" dt="2025-02-12T21:44:12.824" v="285" actId="20577"/>
        <pc:sldMkLst>
          <pc:docMk/>
          <pc:sldMk cId="449754272" sldId="2702"/>
        </pc:sldMkLst>
        <pc:spChg chg="mod">
          <ac:chgData name="Segev, Jonathan" userId="7c67a1b0-8725-4553-8055-0888dbcaef94" providerId="ADAL" clId="{789A20D3-2B3C-4692-8DB1-14E3123575B3}" dt="2025-02-12T20:07:53.012" v="201" actId="6549"/>
          <ac:spMkLst>
            <pc:docMk/>
            <pc:sldMk cId="449754272" sldId="2702"/>
            <ac:spMk id="2" creationId="{00000000-0000-0000-0000-000000000000}"/>
          </ac:spMkLst>
        </pc:spChg>
        <pc:graphicFrameChg chg="modGraphic">
          <ac:chgData name="Segev, Jonathan" userId="7c67a1b0-8725-4553-8055-0888dbcaef94" providerId="ADAL" clId="{789A20D3-2B3C-4692-8DB1-14E3123575B3}" dt="2025-02-12T21:44:12.824" v="285" actId="20577"/>
          <ac:graphicFrameMkLst>
            <pc:docMk/>
            <pc:sldMk cId="449754272" sldId="2702"/>
            <ac:graphicFrameMk id="7" creationId="{00000000-0000-0000-0000-000000000000}"/>
          </ac:graphicFrameMkLst>
        </pc:graphicFrameChg>
      </pc:sldChg>
      <pc:sldChg chg="modSp mod">
        <pc:chgData name="Segev, Jonathan" userId="7c67a1b0-8725-4553-8055-0888dbcaef94" providerId="ADAL" clId="{789A20D3-2B3C-4692-8DB1-14E3123575B3}" dt="2025-02-12T22:03:06.803" v="457" actId="20577"/>
        <pc:sldMkLst>
          <pc:docMk/>
          <pc:sldMk cId="3990548038" sldId="2704"/>
        </pc:sldMkLst>
        <pc:spChg chg="mod">
          <ac:chgData name="Segev, Jonathan" userId="7c67a1b0-8725-4553-8055-0888dbcaef94" providerId="ADAL" clId="{789A20D3-2B3C-4692-8DB1-14E3123575B3}" dt="2025-02-12T22:03:06.803" v="457" actId="20577"/>
          <ac:spMkLst>
            <pc:docMk/>
            <pc:sldMk cId="3990548038" sldId="2704"/>
            <ac:spMk id="3" creationId="{FEFA7477-838A-44F2-B338-9C1F78BF57C5}"/>
          </ac:spMkLst>
        </pc:spChg>
      </pc:sldChg>
      <pc:sldChg chg="modSp mod">
        <pc:chgData name="Segev, Jonathan" userId="7c67a1b0-8725-4553-8055-0888dbcaef94" providerId="ADAL" clId="{789A20D3-2B3C-4692-8DB1-14E3123575B3}" dt="2025-02-12T21:47:56.660" v="402" actId="14100"/>
        <pc:sldMkLst>
          <pc:docMk/>
          <pc:sldMk cId="565861544" sldId="2705"/>
        </pc:sldMkLst>
        <pc:graphicFrameChg chg="modGraphic">
          <ac:chgData name="Segev, Jonathan" userId="7c67a1b0-8725-4553-8055-0888dbcaef94" providerId="ADAL" clId="{789A20D3-2B3C-4692-8DB1-14E3123575B3}" dt="2025-02-12T21:47:56.660" v="402" actId="14100"/>
          <ac:graphicFrameMkLst>
            <pc:docMk/>
            <pc:sldMk cId="565861544" sldId="2705"/>
            <ac:graphicFrameMk id="7" creationId="{C6AEFD3E-DAC2-C3A3-1B80-705E563C1B11}"/>
          </ac:graphicFrameMkLst>
        </pc:graphicFrameChg>
      </pc:sldChg>
      <pc:sldChg chg="del">
        <pc:chgData name="Segev, Jonathan" userId="7c67a1b0-8725-4553-8055-0888dbcaef94" providerId="ADAL" clId="{789A20D3-2B3C-4692-8DB1-14E3123575B3}" dt="2025-02-12T21:45:28.943" v="332" actId="47"/>
        <pc:sldMkLst>
          <pc:docMk/>
          <pc:sldMk cId="1206685247" sldId="2707"/>
        </pc:sldMkLst>
      </pc:sldChg>
      <pc:sldChg chg="del">
        <pc:chgData name="Segev, Jonathan" userId="7c67a1b0-8725-4553-8055-0888dbcaef94" providerId="ADAL" clId="{789A20D3-2B3C-4692-8DB1-14E3123575B3}" dt="2025-02-12T21:45:30.408" v="333" actId="47"/>
        <pc:sldMkLst>
          <pc:docMk/>
          <pc:sldMk cId="3286944483" sldId="2708"/>
        </pc:sldMkLst>
      </pc:sldChg>
      <pc:sldChg chg="del">
        <pc:chgData name="Segev, Jonathan" userId="7c67a1b0-8725-4553-8055-0888dbcaef94" providerId="ADAL" clId="{789A20D3-2B3C-4692-8DB1-14E3123575B3}" dt="2025-02-12T20:02:52.932" v="165" actId="47"/>
        <pc:sldMkLst>
          <pc:docMk/>
          <pc:sldMk cId="487019636" sldId="2709"/>
        </pc:sldMkLst>
      </pc:sldChg>
      <pc:sldChg chg="del">
        <pc:chgData name="Segev, Jonathan" userId="7c67a1b0-8725-4553-8055-0888dbcaef94" providerId="ADAL" clId="{789A20D3-2B3C-4692-8DB1-14E3123575B3}" dt="2025-02-12T20:02:52.932" v="165" actId="47"/>
        <pc:sldMkLst>
          <pc:docMk/>
          <pc:sldMk cId="1685288671" sldId="2710"/>
        </pc:sldMkLst>
      </pc:sldChg>
      <pc:sldChg chg="del">
        <pc:chgData name="Segev, Jonathan" userId="7c67a1b0-8725-4553-8055-0888dbcaef94" providerId="ADAL" clId="{789A20D3-2B3C-4692-8DB1-14E3123575B3}" dt="2025-02-12T20:02:52.932" v="165" actId="47"/>
        <pc:sldMkLst>
          <pc:docMk/>
          <pc:sldMk cId="2807310970" sldId="2711"/>
        </pc:sldMkLst>
      </pc:sldChg>
      <pc:sldChg chg="del">
        <pc:chgData name="Segev, Jonathan" userId="7c67a1b0-8725-4553-8055-0888dbcaef94" providerId="ADAL" clId="{789A20D3-2B3C-4692-8DB1-14E3123575B3}" dt="2025-02-12T20:02:52.932" v="165" actId="47"/>
        <pc:sldMkLst>
          <pc:docMk/>
          <pc:sldMk cId="1971054583" sldId="2714"/>
        </pc:sldMkLst>
      </pc:sldChg>
      <pc:sldChg chg="del">
        <pc:chgData name="Segev, Jonathan" userId="7c67a1b0-8725-4553-8055-0888dbcaef94" providerId="ADAL" clId="{789A20D3-2B3C-4692-8DB1-14E3123575B3}" dt="2025-02-12T20:02:52.932" v="165" actId="47"/>
        <pc:sldMkLst>
          <pc:docMk/>
          <pc:sldMk cId="1141214074" sldId="2715"/>
        </pc:sldMkLst>
      </pc:sldChg>
      <pc:sldChg chg="del">
        <pc:chgData name="Segev, Jonathan" userId="7c67a1b0-8725-4553-8055-0888dbcaef94" providerId="ADAL" clId="{789A20D3-2B3C-4692-8DB1-14E3123575B3}" dt="2025-02-12T20:02:52.932" v="165" actId="47"/>
        <pc:sldMkLst>
          <pc:docMk/>
          <pc:sldMk cId="3100822001" sldId="2716"/>
        </pc:sldMkLst>
      </pc:sldChg>
      <pc:sldChg chg="del">
        <pc:chgData name="Segev, Jonathan" userId="7c67a1b0-8725-4553-8055-0888dbcaef94" providerId="ADAL" clId="{789A20D3-2B3C-4692-8DB1-14E3123575B3}" dt="2025-02-12T20:02:56.188" v="166" actId="47"/>
        <pc:sldMkLst>
          <pc:docMk/>
          <pc:sldMk cId="1070958912" sldId="2717"/>
        </pc:sldMkLst>
      </pc:sldChg>
      <pc:sldChg chg="del">
        <pc:chgData name="Segev, Jonathan" userId="7c67a1b0-8725-4553-8055-0888dbcaef94" providerId="ADAL" clId="{789A20D3-2B3C-4692-8DB1-14E3123575B3}" dt="2025-02-12T20:02:56.188" v="166" actId="47"/>
        <pc:sldMkLst>
          <pc:docMk/>
          <pc:sldMk cId="1989918360" sldId="2718"/>
        </pc:sldMkLst>
      </pc:sldChg>
      <pc:sldChg chg="del">
        <pc:chgData name="Segev, Jonathan" userId="7c67a1b0-8725-4553-8055-0888dbcaef94" providerId="ADAL" clId="{789A20D3-2B3C-4692-8DB1-14E3123575B3}" dt="2025-02-12T20:02:56.188" v="166" actId="47"/>
        <pc:sldMkLst>
          <pc:docMk/>
          <pc:sldMk cId="2237302993" sldId="2719"/>
        </pc:sldMkLst>
      </pc:sldChg>
      <pc:sldChg chg="del">
        <pc:chgData name="Segev, Jonathan" userId="7c67a1b0-8725-4553-8055-0888dbcaef94" providerId="ADAL" clId="{789A20D3-2B3C-4692-8DB1-14E3123575B3}" dt="2025-02-12T20:02:56.188" v="166" actId="47"/>
        <pc:sldMkLst>
          <pc:docMk/>
          <pc:sldMk cId="2078802460" sldId="2720"/>
        </pc:sldMkLst>
      </pc:sldChg>
      <pc:sldChg chg="del">
        <pc:chgData name="Segev, Jonathan" userId="7c67a1b0-8725-4553-8055-0888dbcaef94" providerId="ADAL" clId="{789A20D3-2B3C-4692-8DB1-14E3123575B3}" dt="2025-02-12T20:02:56.188" v="166" actId="47"/>
        <pc:sldMkLst>
          <pc:docMk/>
          <pc:sldMk cId="3212083756" sldId="2721"/>
        </pc:sldMkLst>
      </pc:sldChg>
      <pc:sldChg chg="del">
        <pc:chgData name="Segev, Jonathan" userId="7c67a1b0-8725-4553-8055-0888dbcaef94" providerId="ADAL" clId="{789A20D3-2B3C-4692-8DB1-14E3123575B3}" dt="2025-02-12T20:02:56.188" v="166" actId="47"/>
        <pc:sldMkLst>
          <pc:docMk/>
          <pc:sldMk cId="1763892703" sldId="2722"/>
        </pc:sldMkLst>
      </pc:sldChg>
      <pc:sldChg chg="modSp mod">
        <pc:chgData name="Segev, Jonathan" userId="7c67a1b0-8725-4553-8055-0888dbcaef94" providerId="ADAL" clId="{789A20D3-2B3C-4692-8DB1-14E3123575B3}" dt="2025-02-12T21:48:28.118" v="404" actId="6549"/>
        <pc:sldMkLst>
          <pc:docMk/>
          <pc:sldMk cId="3804741345" sldId="2723"/>
        </pc:sldMkLst>
        <pc:spChg chg="mod">
          <ac:chgData name="Segev, Jonathan" userId="7c67a1b0-8725-4553-8055-0888dbcaef94" providerId="ADAL" clId="{789A20D3-2B3C-4692-8DB1-14E3123575B3}" dt="2025-02-12T20:08:24.552" v="215" actId="6549"/>
          <ac:spMkLst>
            <pc:docMk/>
            <pc:sldMk cId="3804741345" sldId="2723"/>
            <ac:spMk id="2" creationId="{CD15101A-F4FF-556A-3902-BB44827925B0}"/>
          </ac:spMkLst>
        </pc:spChg>
        <pc:spChg chg="mod">
          <ac:chgData name="Segev, Jonathan" userId="7c67a1b0-8725-4553-8055-0888dbcaef94" providerId="ADAL" clId="{789A20D3-2B3C-4692-8DB1-14E3123575B3}" dt="2025-02-12T21:48:28.118" v="404" actId="6549"/>
          <ac:spMkLst>
            <pc:docMk/>
            <pc:sldMk cId="3804741345" sldId="2723"/>
            <ac:spMk id="3" creationId="{CDB8B1B3-DCBB-A07C-A05A-21B014823364}"/>
          </ac:spMkLst>
        </pc:spChg>
      </pc:sldChg>
      <pc:sldChg chg="modSp mod">
        <pc:chgData name="Segev, Jonathan" userId="7c67a1b0-8725-4553-8055-0888dbcaef94" providerId="ADAL" clId="{789A20D3-2B3C-4692-8DB1-14E3123575B3}" dt="2025-02-12T21:48:44.764" v="406"/>
        <pc:sldMkLst>
          <pc:docMk/>
          <pc:sldMk cId="2396113689" sldId="2724"/>
        </pc:sldMkLst>
        <pc:spChg chg="mod">
          <ac:chgData name="Segev, Jonathan" userId="7c67a1b0-8725-4553-8055-0888dbcaef94" providerId="ADAL" clId="{789A20D3-2B3C-4692-8DB1-14E3123575B3}" dt="2025-02-12T20:08:37.142" v="220" actId="6549"/>
          <ac:spMkLst>
            <pc:docMk/>
            <pc:sldMk cId="2396113689" sldId="2724"/>
            <ac:spMk id="2" creationId="{7C28FBC6-7BD1-0790-06DD-52061CFE53F7}"/>
          </ac:spMkLst>
        </pc:spChg>
        <pc:graphicFrameChg chg="mod modGraphic">
          <ac:chgData name="Segev, Jonathan" userId="7c67a1b0-8725-4553-8055-0888dbcaef94" providerId="ADAL" clId="{789A20D3-2B3C-4692-8DB1-14E3123575B3}" dt="2025-02-12T21:48:44.764" v="406"/>
          <ac:graphicFrameMkLst>
            <pc:docMk/>
            <pc:sldMk cId="2396113689" sldId="2724"/>
            <ac:graphicFrameMk id="7" creationId="{98AAFFBE-D322-3492-8638-4BDD57AE1DDE}"/>
          </ac:graphicFrameMkLst>
        </pc:graphicFrameChg>
      </pc:sldChg>
      <pc:sldChg chg="modSp mod">
        <pc:chgData name="Segev, Jonathan" userId="7c67a1b0-8725-4553-8055-0888dbcaef94" providerId="ADAL" clId="{789A20D3-2B3C-4692-8DB1-14E3123575B3}" dt="2025-02-12T21:53:49.441" v="440" actId="400"/>
        <pc:sldMkLst>
          <pc:docMk/>
          <pc:sldMk cId="1056054739" sldId="2726"/>
        </pc:sldMkLst>
        <pc:spChg chg="mod">
          <ac:chgData name="Segev, Jonathan" userId="7c67a1b0-8725-4553-8055-0888dbcaef94" providerId="ADAL" clId="{789A20D3-2B3C-4692-8DB1-14E3123575B3}" dt="2025-02-12T21:53:49.441" v="440" actId="400"/>
          <ac:spMkLst>
            <pc:docMk/>
            <pc:sldMk cId="1056054739" sldId="2726"/>
            <ac:spMk id="3" creationId="{9AC1AE56-2D15-1779-90FF-03E269896691}"/>
          </ac:spMkLst>
        </pc:spChg>
      </pc:sldChg>
      <pc:sldChg chg="modSp new mod ord">
        <pc:chgData name="Segev, Jonathan" userId="7c67a1b0-8725-4553-8055-0888dbcaef94" providerId="ADAL" clId="{789A20D3-2B3C-4692-8DB1-14E3123575B3}" dt="2025-02-12T21:55:08.372" v="446"/>
        <pc:sldMkLst>
          <pc:docMk/>
          <pc:sldMk cId="788763499" sldId="2729"/>
        </pc:sldMkLst>
        <pc:spChg chg="mod">
          <ac:chgData name="Segev, Jonathan" userId="7c67a1b0-8725-4553-8055-0888dbcaef94" providerId="ADAL" clId="{789A20D3-2B3C-4692-8DB1-14E3123575B3}" dt="2025-02-12T21:55:08.372" v="446"/>
          <ac:spMkLst>
            <pc:docMk/>
            <pc:sldMk cId="788763499" sldId="2729"/>
            <ac:spMk id="2" creationId="{49E141EC-108A-6754-6B77-ACB7DEB9FAE3}"/>
          </ac:spMkLst>
        </pc:spChg>
      </pc:sldChg>
      <pc:sldChg chg="modSp add mod">
        <pc:chgData name="Segev, Jonathan" userId="7c67a1b0-8725-4553-8055-0888dbcaef94" providerId="ADAL" clId="{789A20D3-2B3C-4692-8DB1-14E3123575B3}" dt="2025-02-12T21:51:12.274" v="426" actId="6549"/>
        <pc:sldMkLst>
          <pc:docMk/>
          <pc:sldMk cId="299343810" sldId="2730"/>
        </pc:sldMkLst>
        <pc:spChg chg="mod">
          <ac:chgData name="Segev, Jonathan" userId="7c67a1b0-8725-4553-8055-0888dbcaef94" providerId="ADAL" clId="{789A20D3-2B3C-4692-8DB1-14E3123575B3}" dt="2025-02-12T21:51:12.274" v="426" actId="6549"/>
          <ac:spMkLst>
            <pc:docMk/>
            <pc:sldMk cId="299343810" sldId="2730"/>
            <ac:spMk id="2" creationId="{1EE3DD00-9D86-1552-5503-BCE30C5D5ED0}"/>
          </ac:spMkLst>
        </pc:spChg>
      </pc:sldChg>
      <pc:sldChg chg="modSp add mod">
        <pc:chgData name="Segev, Jonathan" userId="7c67a1b0-8725-4553-8055-0888dbcaef94" providerId="ADAL" clId="{789A20D3-2B3C-4692-8DB1-14E3123575B3}" dt="2025-02-12T21:50:42.983" v="414" actId="21"/>
        <pc:sldMkLst>
          <pc:docMk/>
          <pc:sldMk cId="3227220130" sldId="2731"/>
        </pc:sldMkLst>
        <pc:graphicFrameChg chg="mod modGraphic">
          <ac:chgData name="Segev, Jonathan" userId="7c67a1b0-8725-4553-8055-0888dbcaef94" providerId="ADAL" clId="{789A20D3-2B3C-4692-8DB1-14E3123575B3}" dt="2025-02-12T21:50:42.983" v="414" actId="21"/>
          <ac:graphicFrameMkLst>
            <pc:docMk/>
            <pc:sldMk cId="3227220130" sldId="2731"/>
            <ac:graphicFrameMk id="7" creationId="{C151CD1B-7467-9EAC-B1FF-3644D54D4A54}"/>
          </ac:graphicFrameMkLst>
        </pc:graphicFrameChg>
      </pc:sldChg>
      <pc:sldChg chg="addSp delSp modSp add mod">
        <pc:chgData name="Segev, Jonathan" userId="7c67a1b0-8725-4553-8055-0888dbcaef94" providerId="ADAL" clId="{789A20D3-2B3C-4692-8DB1-14E3123575B3}" dt="2025-02-12T21:52:07.807" v="436" actId="6549"/>
        <pc:sldMkLst>
          <pc:docMk/>
          <pc:sldMk cId="1870995955" sldId="2732"/>
        </pc:sldMkLst>
        <pc:spChg chg="mod">
          <ac:chgData name="Segev, Jonathan" userId="7c67a1b0-8725-4553-8055-0888dbcaef94" providerId="ADAL" clId="{789A20D3-2B3C-4692-8DB1-14E3123575B3}" dt="2025-02-12T21:52:07.807" v="436" actId="6549"/>
          <ac:spMkLst>
            <pc:docMk/>
            <pc:sldMk cId="1870995955" sldId="2732"/>
            <ac:spMk id="3" creationId="{AF7B2210-A415-D23A-6FD7-3E5842660A62}"/>
          </ac:spMkLst>
        </pc:spChg>
        <pc:spChg chg="add del">
          <ac:chgData name="Segev, Jonathan" userId="7c67a1b0-8725-4553-8055-0888dbcaef94" providerId="ADAL" clId="{789A20D3-2B3C-4692-8DB1-14E3123575B3}" dt="2025-02-12T21:51:37.628" v="429" actId="22"/>
          <ac:spMkLst>
            <pc:docMk/>
            <pc:sldMk cId="1870995955" sldId="2732"/>
            <ac:spMk id="8" creationId="{BD9FEF96-F82D-BEE5-F451-EFDFBDC3A8E0}"/>
          </ac:spMkLst>
        </pc:spChg>
      </pc:sldChg>
      <pc:sldChg chg="modSp add mod">
        <pc:chgData name="Segev, Jonathan" userId="7c67a1b0-8725-4553-8055-0888dbcaef94" providerId="ADAL" clId="{789A20D3-2B3C-4692-8DB1-14E3123575B3}" dt="2025-02-12T21:51:24.678" v="427"/>
        <pc:sldMkLst>
          <pc:docMk/>
          <pc:sldMk cId="1550914357" sldId="2733"/>
        </pc:sldMkLst>
        <pc:spChg chg="mod">
          <ac:chgData name="Segev, Jonathan" userId="7c67a1b0-8725-4553-8055-0888dbcaef94" providerId="ADAL" clId="{789A20D3-2B3C-4692-8DB1-14E3123575B3}" dt="2025-02-12T21:51:24.678" v="427"/>
          <ac:spMkLst>
            <pc:docMk/>
            <pc:sldMk cId="1550914357" sldId="2733"/>
            <ac:spMk id="3" creationId="{BE3025C9-33F4-E1BF-82F2-B3A311C1A94E}"/>
          </ac:spMkLst>
        </pc:spChg>
      </pc:sldChg>
      <pc:sldChg chg="add">
        <pc:chgData name="Segev, Jonathan" userId="7c67a1b0-8725-4553-8055-0888dbcaef94" providerId="ADAL" clId="{789A20D3-2B3C-4692-8DB1-14E3123575B3}" dt="2025-02-12T20:08:55.746" v="221"/>
        <pc:sldMkLst>
          <pc:docMk/>
          <pc:sldMk cId="2389053234" sldId="2734"/>
        </pc:sldMkLst>
      </pc:sldChg>
      <pc:sldChg chg="add">
        <pc:chgData name="Segev, Jonathan" userId="7c67a1b0-8725-4553-8055-0888dbcaef94" providerId="ADAL" clId="{789A20D3-2B3C-4692-8DB1-14E3123575B3}" dt="2025-02-12T20:08:55.746" v="221"/>
        <pc:sldMkLst>
          <pc:docMk/>
          <pc:sldMk cId="910798205" sldId="2735"/>
        </pc:sldMkLst>
      </pc:sldChg>
      <pc:sldChg chg="add del">
        <pc:chgData name="Segev, Jonathan" userId="7c67a1b0-8725-4553-8055-0888dbcaef94" providerId="ADAL" clId="{789A20D3-2B3C-4692-8DB1-14E3123575B3}" dt="2025-02-12T21:55:43.809" v="449" actId="47"/>
        <pc:sldMkLst>
          <pc:docMk/>
          <pc:sldMk cId="3025097362" sldId="2736"/>
        </pc:sldMkLst>
      </pc:sldChg>
      <pc:sldMasterChg chg="modSp mod">
        <pc:chgData name="Segev, Jonathan" userId="7c67a1b0-8725-4553-8055-0888dbcaef94" providerId="ADAL" clId="{789A20D3-2B3C-4692-8DB1-14E3123575B3}" dt="2025-02-12T19:57:33.758" v="15" actId="20577"/>
        <pc:sldMasterMkLst>
          <pc:docMk/>
          <pc:sldMasterMk cId="0" sldId="2147483648"/>
        </pc:sldMasterMkLst>
        <pc:spChg chg="mod">
          <ac:chgData name="Segev, Jonathan" userId="7c67a1b0-8725-4553-8055-0888dbcaef94" providerId="ADAL" clId="{789A20D3-2B3C-4692-8DB1-14E3123575B3}" dt="2025-02-12T19:57:33.758" v="15"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1445694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a:p>
        </p:txBody>
      </p:sp>
    </p:spTree>
    <p:extLst>
      <p:ext uri="{BB962C8B-B14F-4D97-AF65-F5344CB8AC3E}">
        <p14:creationId xmlns:p14="http://schemas.microsoft.com/office/powerpoint/2010/main" val="11851610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E0866F-1698-9C04-D6DA-6E403265912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D9BD19E-C30D-260A-8C25-9C910768E7D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D4D227B-6DEB-033B-414A-FC40F7D87C57}"/>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AD267EA7-7A24-A4F0-5AD7-04E7ADCDBE8F}"/>
              </a:ext>
            </a:extLst>
          </p:cNvPr>
          <p:cNvSpPr>
            <a:spLocks noGrp="1"/>
          </p:cNvSpPr>
          <p:nvPr>
            <p:ph type="hdr" idx="10"/>
          </p:nvPr>
        </p:nvSpPr>
        <p:spPr/>
        <p:txBody>
          <a:bodyPr/>
          <a:lstStyle/>
          <a:p>
            <a:r>
              <a:rPr lang="en-US"/>
              <a:t>doc.: IEEE 802.11-yy/xxxxr0</a:t>
            </a:r>
          </a:p>
        </p:txBody>
      </p:sp>
      <p:sp>
        <p:nvSpPr>
          <p:cNvPr id="5" name="Date Placeholder 4">
            <a:extLst>
              <a:ext uri="{FF2B5EF4-FFF2-40B4-BE49-F238E27FC236}">
                <a16:creationId xmlns:a16="http://schemas.microsoft.com/office/drawing/2014/main" id="{0B1E4EA5-44F6-A5C0-583E-4FCAB5024073}"/>
              </a:ext>
            </a:extLst>
          </p:cNvPr>
          <p:cNvSpPr>
            <a:spLocks noGrp="1"/>
          </p:cNvSpPr>
          <p:nvPr>
            <p:ph type="dt" idx="11"/>
          </p:nvPr>
        </p:nvSpPr>
        <p:spPr/>
        <p:txBody>
          <a:bodyPr/>
          <a:lstStyle/>
          <a:p>
            <a:r>
              <a:rPr lang="en-US"/>
              <a:t>Month Year</a:t>
            </a:r>
          </a:p>
        </p:txBody>
      </p:sp>
      <p:sp>
        <p:nvSpPr>
          <p:cNvPr id="6" name="Footer Placeholder 5">
            <a:extLst>
              <a:ext uri="{FF2B5EF4-FFF2-40B4-BE49-F238E27FC236}">
                <a16:creationId xmlns:a16="http://schemas.microsoft.com/office/drawing/2014/main" id="{F863BEEB-699D-60A8-5F11-436D6E955FA8}"/>
              </a:ext>
            </a:extLst>
          </p:cNvPr>
          <p:cNvSpPr>
            <a:spLocks noGrp="1"/>
          </p:cNvSpPr>
          <p:nvPr>
            <p:ph type="ftr" idx="12"/>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CCCE4CCB-9FD0-4F2B-55A7-5A33FC8C0198}"/>
              </a:ext>
            </a:extLst>
          </p:cNvPr>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5489694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6E0D08-8248-8C13-4B37-383E96C2FE3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B137FF3-2CF4-0B9C-7A73-C2A3BAF101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F7E4CFE-5807-7E6D-8BC4-BE50F16E3054}"/>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3C26C95D-34FA-0FCE-6B81-DC1294BC0E4C}"/>
              </a:ext>
            </a:extLst>
          </p:cNvPr>
          <p:cNvSpPr>
            <a:spLocks noGrp="1"/>
          </p:cNvSpPr>
          <p:nvPr>
            <p:ph type="hdr" idx="10"/>
          </p:nvPr>
        </p:nvSpPr>
        <p:spPr/>
        <p:txBody>
          <a:bodyPr/>
          <a:lstStyle/>
          <a:p>
            <a:r>
              <a:rPr lang="en-US"/>
              <a:t>doc.: IEEE 802.11-yy/xxxxr0</a:t>
            </a:r>
          </a:p>
        </p:txBody>
      </p:sp>
      <p:sp>
        <p:nvSpPr>
          <p:cNvPr id="5" name="Date Placeholder 4">
            <a:extLst>
              <a:ext uri="{FF2B5EF4-FFF2-40B4-BE49-F238E27FC236}">
                <a16:creationId xmlns:a16="http://schemas.microsoft.com/office/drawing/2014/main" id="{60994BB4-3F34-0E79-82E1-29AF39F6F031}"/>
              </a:ext>
            </a:extLst>
          </p:cNvPr>
          <p:cNvSpPr>
            <a:spLocks noGrp="1"/>
          </p:cNvSpPr>
          <p:nvPr>
            <p:ph type="dt" idx="11"/>
          </p:nvPr>
        </p:nvSpPr>
        <p:spPr/>
        <p:txBody>
          <a:bodyPr/>
          <a:lstStyle/>
          <a:p>
            <a:r>
              <a:rPr lang="en-US"/>
              <a:t>Month Year</a:t>
            </a:r>
          </a:p>
        </p:txBody>
      </p:sp>
      <p:sp>
        <p:nvSpPr>
          <p:cNvPr id="6" name="Footer Placeholder 5">
            <a:extLst>
              <a:ext uri="{FF2B5EF4-FFF2-40B4-BE49-F238E27FC236}">
                <a16:creationId xmlns:a16="http://schemas.microsoft.com/office/drawing/2014/main" id="{5F89B6B2-D4A6-249D-DA85-9B09CF68E32C}"/>
              </a:ext>
            </a:extLst>
          </p:cNvPr>
          <p:cNvSpPr>
            <a:spLocks noGrp="1"/>
          </p:cNvSpPr>
          <p:nvPr>
            <p:ph type="ftr" idx="12"/>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E99AB8AC-4A77-B237-EDC1-EC9A6C80CC5C}"/>
              </a:ext>
            </a:extLst>
          </p:cNvPr>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2039788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D991-12B0-EC76-EC14-3E2E009F57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051695-DFEA-7986-3A58-BE52BB46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2E599C-9042-4FEC-F77A-BC481C86FB06}"/>
              </a:ext>
            </a:extLst>
          </p:cNvPr>
          <p:cNvSpPr>
            <a:spLocks noGrp="1"/>
          </p:cNvSpPr>
          <p:nvPr>
            <p:ph type="dt" sz="half" idx="10"/>
          </p:nvPr>
        </p:nvSpPr>
        <p:spPr/>
        <p:txBody>
          <a:bodyPr/>
          <a:lstStyle/>
          <a:p>
            <a:r>
              <a:rPr lang="en-US"/>
              <a:t>Feb. 2025</a:t>
            </a:r>
          </a:p>
        </p:txBody>
      </p:sp>
      <p:sp>
        <p:nvSpPr>
          <p:cNvPr id="5" name="Footer Placeholder 4">
            <a:extLst>
              <a:ext uri="{FF2B5EF4-FFF2-40B4-BE49-F238E27FC236}">
                <a16:creationId xmlns:a16="http://schemas.microsoft.com/office/drawing/2014/main" id="{A129E63C-59A6-753C-26B4-BB6144201E70}"/>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28569FE-CD7B-1EB5-5D6D-4F3DE6E608B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6871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F8C57-C30E-62E2-BA5A-980A8B5050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415B9D-520C-65DD-BFBD-0194E7154C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A3332-0C12-8F93-1A2F-7E56513B4E23}"/>
              </a:ext>
            </a:extLst>
          </p:cNvPr>
          <p:cNvSpPr>
            <a:spLocks noGrp="1"/>
          </p:cNvSpPr>
          <p:nvPr>
            <p:ph type="dt" sz="half" idx="10"/>
          </p:nvPr>
        </p:nvSpPr>
        <p:spPr/>
        <p:txBody>
          <a:bodyPr/>
          <a:lstStyle/>
          <a:p>
            <a:r>
              <a:rPr lang="en-US"/>
              <a:t>Feb. 2025</a:t>
            </a:r>
          </a:p>
        </p:txBody>
      </p:sp>
      <p:sp>
        <p:nvSpPr>
          <p:cNvPr id="5" name="Footer Placeholder 4">
            <a:extLst>
              <a:ext uri="{FF2B5EF4-FFF2-40B4-BE49-F238E27FC236}">
                <a16:creationId xmlns:a16="http://schemas.microsoft.com/office/drawing/2014/main" id="{7253A254-BC6C-2571-1F06-004CC43E7638}"/>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01C40267-D0B3-358B-F87E-54E64573DFB5}"/>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839185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B19B-3265-E5EE-B348-F2167B6485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CC41A8-6392-3DEC-7988-065E2B2246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BCFD27-CAA6-F6F6-7949-A9C39DFB8C89}"/>
              </a:ext>
            </a:extLst>
          </p:cNvPr>
          <p:cNvSpPr>
            <a:spLocks noGrp="1"/>
          </p:cNvSpPr>
          <p:nvPr>
            <p:ph type="dt" sz="half" idx="10"/>
          </p:nvPr>
        </p:nvSpPr>
        <p:spPr/>
        <p:txBody>
          <a:bodyPr/>
          <a:lstStyle/>
          <a:p>
            <a:r>
              <a:rPr lang="en-US"/>
              <a:t>Feb. 2025</a:t>
            </a:r>
          </a:p>
        </p:txBody>
      </p:sp>
      <p:sp>
        <p:nvSpPr>
          <p:cNvPr id="5" name="Footer Placeholder 4">
            <a:extLst>
              <a:ext uri="{FF2B5EF4-FFF2-40B4-BE49-F238E27FC236}">
                <a16:creationId xmlns:a16="http://schemas.microsoft.com/office/drawing/2014/main" id="{DB39C117-E1C1-AB8E-49E7-5365DF55D816}"/>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9F82C98-C616-1957-CC69-7AA072BFCAED}"/>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4130465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B0E8C-BE76-948D-2EC8-CA18E8246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97009-1E5B-0B78-04DF-8AB19C2AB9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436EE0-6B6F-A5EB-A9B8-62873184B9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3BCC1A-0A33-0346-CB82-60ECC919F28C}"/>
              </a:ext>
            </a:extLst>
          </p:cNvPr>
          <p:cNvSpPr>
            <a:spLocks noGrp="1"/>
          </p:cNvSpPr>
          <p:nvPr>
            <p:ph type="dt" sz="half" idx="10"/>
          </p:nvPr>
        </p:nvSpPr>
        <p:spPr/>
        <p:txBody>
          <a:bodyPr/>
          <a:lstStyle/>
          <a:p>
            <a:r>
              <a:rPr lang="en-US"/>
              <a:t>Feb. 2025</a:t>
            </a:r>
          </a:p>
        </p:txBody>
      </p:sp>
      <p:sp>
        <p:nvSpPr>
          <p:cNvPr id="6" name="Footer Placeholder 5">
            <a:extLst>
              <a:ext uri="{FF2B5EF4-FFF2-40B4-BE49-F238E27FC236}">
                <a16:creationId xmlns:a16="http://schemas.microsoft.com/office/drawing/2014/main" id="{05A4608A-7168-522E-A769-D9C9A3C1DFD0}"/>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FD8AC391-557A-4DF2-BC54-651651A0B3EF}"/>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66098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FCF0C-C5A4-488A-A98C-A0972B48DB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0E46F6-90DB-E8E1-048F-0D4EB51E25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31B7B5-2C0A-D78D-FFB1-0CE6324EEF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B9B6CC-6A7C-B104-FDE4-B4F572BE6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E044C0-E9C7-2AB7-608D-670C300C7A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F1AF93-1D6B-9A00-4B23-DF98BED08BC9}"/>
              </a:ext>
            </a:extLst>
          </p:cNvPr>
          <p:cNvSpPr>
            <a:spLocks noGrp="1"/>
          </p:cNvSpPr>
          <p:nvPr>
            <p:ph type="dt" sz="half" idx="10"/>
          </p:nvPr>
        </p:nvSpPr>
        <p:spPr/>
        <p:txBody>
          <a:bodyPr/>
          <a:lstStyle/>
          <a:p>
            <a:r>
              <a:rPr lang="en-US"/>
              <a:t>Feb. 2025</a:t>
            </a:r>
          </a:p>
        </p:txBody>
      </p:sp>
      <p:sp>
        <p:nvSpPr>
          <p:cNvPr id="8" name="Footer Placeholder 7">
            <a:extLst>
              <a:ext uri="{FF2B5EF4-FFF2-40B4-BE49-F238E27FC236}">
                <a16:creationId xmlns:a16="http://schemas.microsoft.com/office/drawing/2014/main" id="{A3EF0D4E-BAC9-41A4-5C4B-192135690CB2}"/>
              </a:ext>
            </a:extLst>
          </p:cNvPr>
          <p:cNvSpPr>
            <a:spLocks noGrp="1"/>
          </p:cNvSpPr>
          <p:nvPr>
            <p:ph type="ftr" sz="quarter" idx="11"/>
          </p:nvPr>
        </p:nvSpPr>
        <p:spPr/>
        <p:txBody>
          <a:bodyPr/>
          <a:lstStyle/>
          <a:p>
            <a:r>
              <a:rPr lang="en-US"/>
              <a:t>Jonathan Segev, Intel corporation</a:t>
            </a:r>
          </a:p>
        </p:txBody>
      </p:sp>
      <p:sp>
        <p:nvSpPr>
          <p:cNvPr id="9" name="Slide Number Placeholder 8">
            <a:extLst>
              <a:ext uri="{FF2B5EF4-FFF2-40B4-BE49-F238E27FC236}">
                <a16:creationId xmlns:a16="http://schemas.microsoft.com/office/drawing/2014/main" id="{C7ED2F23-8BE2-79FA-BCA6-B9CE753E8162}"/>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61626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6829-A2F5-55E6-8E28-5905B2887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4C148D-C63E-812D-166F-C8790FC81FC1}"/>
              </a:ext>
            </a:extLst>
          </p:cNvPr>
          <p:cNvSpPr>
            <a:spLocks noGrp="1"/>
          </p:cNvSpPr>
          <p:nvPr>
            <p:ph type="dt" sz="half" idx="10"/>
          </p:nvPr>
        </p:nvSpPr>
        <p:spPr/>
        <p:txBody>
          <a:bodyPr/>
          <a:lstStyle/>
          <a:p>
            <a:r>
              <a:rPr lang="en-US"/>
              <a:t>Feb. 2025</a:t>
            </a:r>
          </a:p>
        </p:txBody>
      </p:sp>
      <p:sp>
        <p:nvSpPr>
          <p:cNvPr id="4" name="Footer Placeholder 3">
            <a:extLst>
              <a:ext uri="{FF2B5EF4-FFF2-40B4-BE49-F238E27FC236}">
                <a16:creationId xmlns:a16="http://schemas.microsoft.com/office/drawing/2014/main" id="{740A8574-AA13-5584-1777-04BB1EA52E20}"/>
              </a:ext>
            </a:extLst>
          </p:cNvPr>
          <p:cNvSpPr>
            <a:spLocks noGrp="1"/>
          </p:cNvSpPr>
          <p:nvPr>
            <p:ph type="ftr" sz="quarter" idx="11"/>
          </p:nvPr>
        </p:nvSpPr>
        <p:spPr/>
        <p:txBody>
          <a:bodyPr/>
          <a:lstStyle/>
          <a:p>
            <a:r>
              <a:rPr lang="en-US"/>
              <a:t>Jonathan Segev, Intel corporation</a:t>
            </a:r>
          </a:p>
        </p:txBody>
      </p:sp>
      <p:sp>
        <p:nvSpPr>
          <p:cNvPr id="5" name="Slide Number Placeholder 4">
            <a:extLst>
              <a:ext uri="{FF2B5EF4-FFF2-40B4-BE49-F238E27FC236}">
                <a16:creationId xmlns:a16="http://schemas.microsoft.com/office/drawing/2014/main" id="{49481CCD-68A4-429E-988C-FE8F7373841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18255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DB847-025C-38B2-1F06-E9BD97FB0562}"/>
              </a:ext>
            </a:extLst>
          </p:cNvPr>
          <p:cNvSpPr>
            <a:spLocks noGrp="1"/>
          </p:cNvSpPr>
          <p:nvPr>
            <p:ph type="dt" sz="half" idx="10"/>
          </p:nvPr>
        </p:nvSpPr>
        <p:spPr/>
        <p:txBody>
          <a:bodyPr/>
          <a:lstStyle/>
          <a:p>
            <a:r>
              <a:rPr lang="en-US"/>
              <a:t>Feb. 2025</a:t>
            </a:r>
          </a:p>
        </p:txBody>
      </p:sp>
      <p:sp>
        <p:nvSpPr>
          <p:cNvPr id="3" name="Footer Placeholder 2">
            <a:extLst>
              <a:ext uri="{FF2B5EF4-FFF2-40B4-BE49-F238E27FC236}">
                <a16:creationId xmlns:a16="http://schemas.microsoft.com/office/drawing/2014/main" id="{597E4AAE-5B06-6F0A-88E6-1637A1C696AE}"/>
              </a:ext>
            </a:extLst>
          </p:cNvPr>
          <p:cNvSpPr>
            <a:spLocks noGrp="1"/>
          </p:cNvSpPr>
          <p:nvPr>
            <p:ph type="ftr" sz="quarter" idx="11"/>
          </p:nvPr>
        </p:nvSpPr>
        <p:spPr/>
        <p:txBody>
          <a:bodyPr/>
          <a:lstStyle/>
          <a:p>
            <a:r>
              <a:rPr lang="en-US"/>
              <a:t>Jonathan Segev, Intel corporation</a:t>
            </a:r>
          </a:p>
        </p:txBody>
      </p:sp>
      <p:sp>
        <p:nvSpPr>
          <p:cNvPr id="4" name="Slide Number Placeholder 3">
            <a:extLst>
              <a:ext uri="{FF2B5EF4-FFF2-40B4-BE49-F238E27FC236}">
                <a16:creationId xmlns:a16="http://schemas.microsoft.com/office/drawing/2014/main" id="{21E6BF4D-7BA8-0965-14B0-FFBC7F6CEF87}"/>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87032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A771-D8D9-05DB-90B9-821E5EE7E5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25DF0-8249-4999-73B7-5E9AB49140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BDC480-3645-A868-3481-62E9AC16B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DA6EEF-CEDE-A060-91E0-008623C911DE}"/>
              </a:ext>
            </a:extLst>
          </p:cNvPr>
          <p:cNvSpPr>
            <a:spLocks noGrp="1"/>
          </p:cNvSpPr>
          <p:nvPr>
            <p:ph type="dt" sz="half" idx="10"/>
          </p:nvPr>
        </p:nvSpPr>
        <p:spPr/>
        <p:txBody>
          <a:bodyPr/>
          <a:lstStyle/>
          <a:p>
            <a:r>
              <a:rPr lang="en-US"/>
              <a:t>Feb. 2025</a:t>
            </a:r>
          </a:p>
        </p:txBody>
      </p:sp>
      <p:sp>
        <p:nvSpPr>
          <p:cNvPr id="6" name="Footer Placeholder 5">
            <a:extLst>
              <a:ext uri="{FF2B5EF4-FFF2-40B4-BE49-F238E27FC236}">
                <a16:creationId xmlns:a16="http://schemas.microsoft.com/office/drawing/2014/main" id="{A7C498D8-696A-6DE9-7C0D-8442C58D16FF}"/>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53B1FE77-BD86-E123-FAEA-06D59CB409B9}"/>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331270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6B35-A8E5-A882-A575-BED6DD107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236D3C-5077-602F-677B-6D8DAE9FE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C0B905-7289-84B0-7CBA-7230110C7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D87A7-6DC9-7D04-7FA5-14ECD9F0C154}"/>
              </a:ext>
            </a:extLst>
          </p:cNvPr>
          <p:cNvSpPr>
            <a:spLocks noGrp="1"/>
          </p:cNvSpPr>
          <p:nvPr>
            <p:ph type="dt" sz="half" idx="10"/>
          </p:nvPr>
        </p:nvSpPr>
        <p:spPr/>
        <p:txBody>
          <a:bodyPr/>
          <a:lstStyle/>
          <a:p>
            <a:r>
              <a:rPr lang="en-US"/>
              <a:t>Feb. 2025</a:t>
            </a:r>
          </a:p>
        </p:txBody>
      </p:sp>
      <p:sp>
        <p:nvSpPr>
          <p:cNvPr id="6" name="Footer Placeholder 5">
            <a:extLst>
              <a:ext uri="{FF2B5EF4-FFF2-40B4-BE49-F238E27FC236}">
                <a16:creationId xmlns:a16="http://schemas.microsoft.com/office/drawing/2014/main" id="{86C1B798-F7DE-7B71-1963-3964A8532969}"/>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67B1F3CE-9EF5-4BFD-3320-E7EADD39F1DA}"/>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765760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687F1-3ABF-1B40-B912-806A20893B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4F84F8-1B54-0BDA-C0D8-824C6E94C1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0FAAB-7A4D-3F47-765E-BB5C55CD1EAE}"/>
              </a:ext>
            </a:extLst>
          </p:cNvPr>
          <p:cNvSpPr>
            <a:spLocks noGrp="1"/>
          </p:cNvSpPr>
          <p:nvPr>
            <p:ph type="dt" sz="half" idx="10"/>
          </p:nvPr>
        </p:nvSpPr>
        <p:spPr/>
        <p:txBody>
          <a:bodyPr/>
          <a:lstStyle/>
          <a:p>
            <a:r>
              <a:rPr lang="en-US"/>
              <a:t>Feb. 2025</a:t>
            </a:r>
          </a:p>
        </p:txBody>
      </p:sp>
      <p:sp>
        <p:nvSpPr>
          <p:cNvPr id="5" name="Footer Placeholder 4">
            <a:extLst>
              <a:ext uri="{FF2B5EF4-FFF2-40B4-BE49-F238E27FC236}">
                <a16:creationId xmlns:a16="http://schemas.microsoft.com/office/drawing/2014/main" id="{FFC26F1A-8003-94E0-84C3-D8B3DF0FDB5E}"/>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3590E934-A084-F875-BE70-11F295971F0B}"/>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138018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2025</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5B25F9-C5C6-838F-9CFF-7C432442CD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CA59-F572-B5A0-D55B-63A61B310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25-09F1-2297-8A8E-6687BB68A246}"/>
              </a:ext>
            </a:extLst>
          </p:cNvPr>
          <p:cNvSpPr>
            <a:spLocks noGrp="1"/>
          </p:cNvSpPr>
          <p:nvPr>
            <p:ph type="dt" sz="half" idx="10"/>
          </p:nvPr>
        </p:nvSpPr>
        <p:spPr/>
        <p:txBody>
          <a:bodyPr/>
          <a:lstStyle/>
          <a:p>
            <a:r>
              <a:rPr lang="en-US"/>
              <a:t>Feb. 2025</a:t>
            </a:r>
          </a:p>
        </p:txBody>
      </p:sp>
      <p:sp>
        <p:nvSpPr>
          <p:cNvPr id="5" name="Footer Placeholder 4">
            <a:extLst>
              <a:ext uri="{FF2B5EF4-FFF2-40B4-BE49-F238E27FC236}">
                <a16:creationId xmlns:a16="http://schemas.microsoft.com/office/drawing/2014/main" id="{7ACE4685-E700-1719-7257-A08C96F71DEB}"/>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D4A944A0-FB0F-F462-AEE6-4D1EFE718FDE}"/>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0944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 2025</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 2025</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 2025</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802.11-25/243r0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946F25-CE29-3951-1005-497A1A3344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3AFF8A-8BD3-DF3B-E9C9-F781AFE444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2C769-0BD3-ABF9-8195-D861A33F65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Feb. 2025</a:t>
            </a:r>
          </a:p>
        </p:txBody>
      </p:sp>
      <p:sp>
        <p:nvSpPr>
          <p:cNvPr id="5" name="Footer Placeholder 4">
            <a:extLst>
              <a:ext uri="{FF2B5EF4-FFF2-40B4-BE49-F238E27FC236}">
                <a16:creationId xmlns:a16="http://schemas.microsoft.com/office/drawing/2014/main" id="{03D1242E-AB2F-992D-B5A9-4162E8976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Jonathan Segev, Intel corporation</a:t>
            </a:r>
          </a:p>
        </p:txBody>
      </p:sp>
      <p:sp>
        <p:nvSpPr>
          <p:cNvPr id="6" name="Slide Number Placeholder 5">
            <a:extLst>
              <a:ext uri="{FF2B5EF4-FFF2-40B4-BE49-F238E27FC236}">
                <a16:creationId xmlns:a16="http://schemas.microsoft.com/office/drawing/2014/main" id="{E0929DC6-4A4E-59B4-B777-F624F8271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A5B14F-EEA3-4CC0-A960-B1C9A0451C5D}" type="slidenum">
              <a:rPr lang="en-US" smtClean="0"/>
              <a:t>‹#›</a:t>
            </a:fld>
            <a:endParaRPr lang="en-US"/>
          </a:p>
        </p:txBody>
      </p:sp>
    </p:spTree>
    <p:extLst>
      <p:ext uri="{BB962C8B-B14F-4D97-AF65-F5344CB8AC3E}">
        <p14:creationId xmlns:p14="http://schemas.microsoft.com/office/powerpoint/2010/main" val="3845881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sp7200043/attendance-log?p=4903000005&amp;t=47200043"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Telecons Following the January Interim</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2025-02-12</a:t>
            </a:r>
          </a:p>
        </p:txBody>
      </p:sp>
      <p:sp>
        <p:nvSpPr>
          <p:cNvPr id="6" name="Date Placeholder 3"/>
          <p:cNvSpPr>
            <a:spLocks noGrp="1"/>
          </p:cNvSpPr>
          <p:nvPr>
            <p:ph type="dt" idx="10"/>
          </p:nvPr>
        </p:nvSpPr>
        <p:spPr/>
        <p:txBody>
          <a:bodyPr/>
          <a:lstStyle/>
          <a:p>
            <a:r>
              <a:rPr lang="en-US"/>
              <a:t>Feb. 2025</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a:t>
            </a:r>
            <a:r>
              <a:rPr lang="en-US" altLang="en-US" sz="4400" dirty="0">
                <a:cs typeface="Times New Roman" panose="02020603050405020304" pitchFamily="18" charset="0"/>
              </a:rPr>
              <a:t>t</a:t>
            </a:r>
            <a:r>
              <a:rPr lang="en-US" altLang="en-US" sz="4400" dirty="0"/>
              <a:t>elecons following the January Interim meeting</a:t>
            </a:r>
            <a:r>
              <a:rPr lang="en-US" altLang="en-US" sz="3600" dirty="0">
                <a:cs typeface="Times New Roman" panose="02020603050405020304" pitchFamily="18" charset="0"/>
              </a:rPr>
              <a:t> </a:t>
            </a: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 13</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Review 1</a:t>
            </a:r>
            <a:r>
              <a:rPr lang="en-US" sz="2000" b="0" baseline="30000" dirty="0"/>
              <a:t>st</a:t>
            </a:r>
            <a:r>
              <a:rPr lang="en-US" sz="2000" b="0" dirty="0"/>
              <a:t> SA ballot recirc (15 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Review Telecon times (3min)</a:t>
            </a:r>
          </a:p>
          <a:p>
            <a:pPr algn="just">
              <a:spcBef>
                <a:spcPct val="20000"/>
              </a:spcBef>
              <a:buFontTx/>
              <a:buChar char="•"/>
            </a:pPr>
            <a:r>
              <a:rPr lang="en-US" sz="2000" b="0" dirty="0"/>
              <a:t>Review submission pipeline (2min)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42473579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Feb. 13</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42387437"/>
              </p:ext>
            </p:extLst>
          </p:nvPr>
        </p:nvGraphicFramePr>
        <p:xfrm>
          <a:off x="914401" y="1260086"/>
          <a:ext cx="10460566" cy="1798240"/>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296144">
                  <a:extLst>
                    <a:ext uri="{9D8B030D-6E8A-4147-A177-3AD203B41FA5}">
                      <a16:colId xmlns:a16="http://schemas.microsoft.com/office/drawing/2014/main" val="3219614300"/>
                    </a:ext>
                  </a:extLst>
                </a:gridCol>
                <a:gridCol w="211061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11-25-243</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dirty="0"/>
                        <a:t>11-25-242</a:t>
                      </a:r>
                    </a:p>
                  </a:txBody>
                  <a:tcPr marT="45712" marB="45712"/>
                </a:tc>
                <a:tc>
                  <a:txBody>
                    <a:bodyPr/>
                    <a:lstStyle/>
                    <a:p>
                      <a:r>
                        <a:rPr lang="en-US" dirty="0"/>
                        <a:t>Roy Want</a:t>
                      </a:r>
                    </a:p>
                  </a:txBody>
                  <a:tcPr marT="45712" marB="45712"/>
                </a:tc>
                <a:tc>
                  <a:txBody>
                    <a:bodyPr/>
                    <a:lstStyle/>
                    <a:p>
                      <a:r>
                        <a:rPr lang="en-US" dirty="0"/>
                        <a:t>SA Recirc-1 comments</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47000142"/>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256676809"/>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585678509"/>
                  </a:ext>
                </a:extLst>
              </a:tr>
            </a:tbl>
          </a:graphicData>
        </a:graphic>
      </p:graphicFrame>
    </p:spTree>
    <p:extLst>
      <p:ext uri="{BB962C8B-B14F-4D97-AF65-F5344CB8AC3E}">
        <p14:creationId xmlns:p14="http://schemas.microsoft.com/office/powerpoint/2010/main" val="4784207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15577011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strike="sngStrike" kern="0" dirty="0"/>
              <a:t>Feb. </a:t>
            </a:r>
            <a:r>
              <a:rPr lang="en-US" altLang="en-US" sz="2000" b="0" strike="sngStrike" dirty="0"/>
              <a:t>13</a:t>
            </a:r>
            <a:r>
              <a:rPr lang="en-US" altLang="en-US" sz="2000" b="0" strike="sngStrike" baseline="30000" dirty="0"/>
              <a:t>th</a:t>
            </a:r>
            <a:r>
              <a:rPr lang="en-US" altLang="en-US" sz="2000" b="0" strike="sngStrike" dirty="0"/>
              <a:t> 		10:00 am PT/13:00 ET (2hrs)</a:t>
            </a:r>
            <a:endParaRPr lang="en-US" altLang="en-US" sz="2000" b="0" strike="sngStrike" kern="0" dirty="0"/>
          </a:p>
          <a:p>
            <a:pPr>
              <a:buFont typeface="Arial" panose="020B0604020202020204" pitchFamily="34" charset="0"/>
              <a:buChar char="•"/>
            </a:pPr>
            <a:r>
              <a:rPr lang="en-US" altLang="en-US" sz="2000" b="0" kern="0" dirty="0"/>
              <a:t>Feb. 20</a:t>
            </a:r>
            <a:r>
              <a:rPr lang="en-US" altLang="en-US" sz="2000" b="0" kern="0" baseline="30000" dirty="0"/>
              <a:t>th</a:t>
            </a:r>
            <a:r>
              <a:rPr lang="en-US" altLang="en-US" sz="2000" b="0" kern="0" dirty="0"/>
              <a:t> </a:t>
            </a:r>
            <a:r>
              <a:rPr lang="en-US" altLang="en-US" sz="2000" b="0" dirty="0"/>
              <a:t>		10:00 am PT/13:00 ET (2hrs)</a:t>
            </a:r>
            <a:endParaRPr lang="en-US" altLang="en-US" sz="2000" b="0" kern="0" dirty="0"/>
          </a:p>
          <a:p>
            <a:pPr>
              <a:buFont typeface="Arial" panose="020B0604020202020204" pitchFamily="34" charset="0"/>
              <a:buChar char="•"/>
            </a:pPr>
            <a:r>
              <a:rPr lang="en-US" altLang="en-US" sz="2000" b="0" kern="0" dirty="0"/>
              <a:t>Feb. 25</a:t>
            </a:r>
            <a:r>
              <a:rPr lang="en-US" altLang="en-US" sz="2000" b="0" kern="0" baseline="30000" dirty="0"/>
              <a:t>th</a:t>
            </a:r>
            <a:r>
              <a:rPr lang="en-US" altLang="en-US" sz="2000" b="0" kern="0" dirty="0"/>
              <a:t> 		</a:t>
            </a:r>
            <a:r>
              <a:rPr lang="en-US" altLang="en-US" sz="2000" b="0" dirty="0"/>
              <a:t>10:00 am PT/13:00 ET (2hrs) – newly announced.</a:t>
            </a:r>
            <a:endParaRPr lang="en-US" altLang="en-US" sz="2000" b="0" kern="0" dirty="0"/>
          </a:p>
          <a:p>
            <a:pPr>
              <a:buFont typeface="Arial" panose="020B0604020202020204" pitchFamily="34" charset="0"/>
              <a:buChar char="•"/>
            </a:pPr>
            <a:r>
              <a:rPr lang="en-US" altLang="en-US" sz="2000" b="0" kern="0" dirty="0"/>
              <a:t>March 4</a:t>
            </a:r>
            <a:r>
              <a:rPr lang="en-US" altLang="en-US" sz="2000" b="0" kern="0" baseline="30000" dirty="0"/>
              <a:t>th</a:t>
            </a:r>
            <a:r>
              <a:rPr lang="en-US" altLang="en-US" sz="2000" b="0" kern="0" dirty="0"/>
              <a:t> 	</a:t>
            </a:r>
            <a:r>
              <a:rPr lang="en-US" altLang="en-US" sz="2000" b="0" dirty="0"/>
              <a:t>10:00 am PT/13:00 ET (2hrs) – newly announced.</a:t>
            </a:r>
            <a:endParaRPr lang="en-US" altLang="en-US" sz="2000" b="0" kern="0" dirty="0"/>
          </a:p>
          <a:p>
            <a:pPr marL="0" indent="0"/>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40761254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141EC-108A-6754-6B77-ACB7DEB9FAE3}"/>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375AE634-9F85-6EF4-6C47-B50EA9D9F24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69E7FD52-A5BB-158B-3480-6A9DBDB35E6E}"/>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E0C9943-96BF-F2F2-9B02-4FEECE3893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024FA9-5F19-3122-0DDD-E8D5F9C3302B}"/>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7887634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26836626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 20</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Review Telecon times (5 min)</a:t>
            </a:r>
          </a:p>
          <a:p>
            <a:pPr algn="just">
              <a:spcBef>
                <a:spcPct val="20000"/>
              </a:spcBef>
              <a:buFontTx/>
              <a:buChar char="•"/>
            </a:pPr>
            <a:r>
              <a:rPr lang="en-US" sz="2000" b="0" dirty="0"/>
              <a:t>Review submission pipeline (5 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3872709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Feb. 20</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56481088"/>
              </p:ext>
            </p:extLst>
          </p:nvPr>
        </p:nvGraphicFramePr>
        <p:xfrm>
          <a:off x="914400" y="1260086"/>
          <a:ext cx="10942240" cy="1798240"/>
        </p:xfrm>
        <a:graphic>
          <a:graphicData uri="http://schemas.openxmlformats.org/drawingml/2006/table">
            <a:tbl>
              <a:tblPr firstRow="1" bandRow="1">
                <a:tableStyleId>{21E4AEA4-8DFA-4A89-87EB-49C32662AFE0}</a:tableStyleId>
              </a:tblPr>
              <a:tblGrid>
                <a:gridCol w="1352713">
                  <a:extLst>
                    <a:ext uri="{9D8B030D-6E8A-4147-A177-3AD203B41FA5}">
                      <a16:colId xmlns:a16="http://schemas.microsoft.com/office/drawing/2014/main" val="20000"/>
                    </a:ext>
                  </a:extLst>
                </a:gridCol>
                <a:gridCol w="2259712">
                  <a:extLst>
                    <a:ext uri="{9D8B030D-6E8A-4147-A177-3AD203B41FA5}">
                      <a16:colId xmlns:a16="http://schemas.microsoft.com/office/drawing/2014/main" val="20001"/>
                    </a:ext>
                  </a:extLst>
                </a:gridCol>
                <a:gridCol w="3766186">
                  <a:extLst>
                    <a:ext uri="{9D8B030D-6E8A-4147-A177-3AD203B41FA5}">
                      <a16:colId xmlns:a16="http://schemas.microsoft.com/office/drawing/2014/main" val="20002"/>
                    </a:ext>
                  </a:extLst>
                </a:gridCol>
                <a:gridCol w="1043349">
                  <a:extLst>
                    <a:ext uri="{9D8B030D-6E8A-4147-A177-3AD203B41FA5}">
                      <a16:colId xmlns:a16="http://schemas.microsoft.com/office/drawing/2014/main" val="3219614300"/>
                    </a:ext>
                  </a:extLst>
                </a:gridCol>
                <a:gridCol w="252028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11-25-243</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dirty="0"/>
                        <a:t>11-25-242</a:t>
                      </a:r>
                    </a:p>
                  </a:txBody>
                  <a:tcPr marT="45712" marB="45712"/>
                </a:tc>
                <a:tc>
                  <a:txBody>
                    <a:bodyPr/>
                    <a:lstStyle/>
                    <a:p>
                      <a:r>
                        <a:rPr lang="en-US" dirty="0"/>
                        <a:t>Roy Want</a:t>
                      </a:r>
                    </a:p>
                  </a:txBody>
                  <a:tcPr marT="45712" marB="45712"/>
                </a:tc>
                <a:tc>
                  <a:txBody>
                    <a:bodyPr/>
                    <a:lstStyle/>
                    <a:p>
                      <a:r>
                        <a:rPr lang="en-US" dirty="0"/>
                        <a:t>SA Recirc-1 comments</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47000142"/>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797690659"/>
                  </a:ext>
                </a:extLst>
              </a:tr>
              <a:tr h="18287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760846649"/>
                  </a:ext>
                </a:extLst>
              </a:tr>
            </a:tbl>
          </a:graphicData>
        </a:graphic>
      </p:graphicFrame>
    </p:spTree>
    <p:extLst>
      <p:ext uri="{BB962C8B-B14F-4D97-AF65-F5344CB8AC3E}">
        <p14:creationId xmlns:p14="http://schemas.microsoft.com/office/powerpoint/2010/main" val="4497542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38487151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strike="sngStrike" kern="0" dirty="0"/>
              <a:t>Feb. </a:t>
            </a:r>
            <a:r>
              <a:rPr lang="en-US" altLang="en-US" sz="2000" b="0" strike="sngStrike" dirty="0"/>
              <a:t>13</a:t>
            </a:r>
            <a:r>
              <a:rPr lang="en-US" altLang="en-US" sz="2000" b="0" strike="sngStrike" baseline="30000" dirty="0"/>
              <a:t>th</a:t>
            </a:r>
            <a:r>
              <a:rPr lang="en-US" altLang="en-US" sz="2000" b="0" strike="sngStrike" dirty="0"/>
              <a:t> 		10:00 am PT/13:00 ET (2hrs)</a:t>
            </a:r>
            <a:endParaRPr lang="en-US" altLang="en-US" sz="2000" b="0" strike="sngStrike" kern="0" dirty="0"/>
          </a:p>
          <a:p>
            <a:pPr>
              <a:buFont typeface="Arial" panose="020B0604020202020204" pitchFamily="34" charset="0"/>
              <a:buChar char="•"/>
            </a:pPr>
            <a:r>
              <a:rPr lang="en-US" altLang="en-US" sz="2000" b="0" strike="sngStrike" kern="0" dirty="0"/>
              <a:t>Feb. 20</a:t>
            </a:r>
            <a:r>
              <a:rPr lang="en-US" altLang="en-US" sz="2000" b="0" strike="sngStrike" kern="0" baseline="30000" dirty="0"/>
              <a:t>th</a:t>
            </a:r>
            <a:r>
              <a:rPr lang="en-US" altLang="en-US" sz="2000" b="0" strike="sngStrike" kern="0" dirty="0"/>
              <a:t> </a:t>
            </a:r>
            <a:r>
              <a:rPr lang="en-US" altLang="en-US" sz="2000" b="0" strike="sngStrike" dirty="0"/>
              <a:t>		10:00 am PT/13:00 ET (2hrs)</a:t>
            </a:r>
            <a:endParaRPr lang="en-US" altLang="en-US" sz="2000" b="0" strike="sngStrike" kern="0" dirty="0"/>
          </a:p>
          <a:p>
            <a:pPr>
              <a:buFont typeface="Arial" panose="020B0604020202020204" pitchFamily="34" charset="0"/>
              <a:buChar char="•"/>
            </a:pPr>
            <a:r>
              <a:rPr lang="en-US" altLang="en-US" sz="2000" b="0" kern="0" dirty="0"/>
              <a:t>Feb. 25</a:t>
            </a:r>
            <a:r>
              <a:rPr lang="en-US" altLang="en-US" sz="2000" b="0" kern="0" baseline="30000" dirty="0"/>
              <a:t>th</a:t>
            </a:r>
            <a:r>
              <a:rPr lang="en-US" altLang="en-US" sz="2000" b="0" kern="0" dirty="0"/>
              <a:t> 		</a:t>
            </a:r>
            <a:r>
              <a:rPr lang="en-US" altLang="en-US" sz="2000" b="0" dirty="0"/>
              <a:t>10:00 am PT/13:00 ET (2hrs) </a:t>
            </a:r>
          </a:p>
          <a:p>
            <a:pPr>
              <a:buFont typeface="Arial" panose="020B0604020202020204" pitchFamily="34" charset="0"/>
              <a:buChar char="•"/>
            </a:pPr>
            <a:r>
              <a:rPr lang="en-US" altLang="en-US" sz="2000" b="0" kern="0" dirty="0"/>
              <a:t>March 4</a:t>
            </a:r>
            <a:r>
              <a:rPr lang="en-US" altLang="en-US" sz="2000" b="0" kern="0" baseline="30000" dirty="0"/>
              <a:t>th</a:t>
            </a:r>
            <a:r>
              <a:rPr lang="en-US" altLang="en-US" sz="2000" b="0" kern="0" dirty="0"/>
              <a:t> 	</a:t>
            </a:r>
            <a:r>
              <a:rPr lang="en-US" altLang="en-US" sz="2000" b="0" dirty="0"/>
              <a:t>10:00 am PT/13:00 ET (</a:t>
            </a:r>
            <a:r>
              <a:rPr lang="en-US" altLang="en-US" sz="2000" b="0"/>
              <a:t>2hrs)</a:t>
            </a: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39905480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extLst>
              <p:ext uri="{D42A27DB-BD31-4B8C-83A1-F6EECF244321}">
                <p14:modId xmlns:p14="http://schemas.microsoft.com/office/powerpoint/2010/main" val="2583938518"/>
              </p:ext>
            </p:extLst>
          </p:nvPr>
        </p:nvGraphicFramePr>
        <p:xfrm>
          <a:off x="914400" y="1981200"/>
          <a:ext cx="9214049" cy="1432496"/>
        </p:xfrm>
        <a:graphic>
          <a:graphicData uri="http://schemas.openxmlformats.org/drawingml/2006/table">
            <a:tbl>
              <a:tblPr firstRow="1" bandRow="1">
                <a:tableStyleId>{21E4AEA4-8DFA-4A89-87EB-49C32662AFE0}</a:tableStyleId>
              </a:tblPr>
              <a:tblGrid>
                <a:gridCol w="1391004">
                  <a:extLst>
                    <a:ext uri="{9D8B030D-6E8A-4147-A177-3AD203B41FA5}">
                      <a16:colId xmlns:a16="http://schemas.microsoft.com/office/drawing/2014/main" val="2766123136"/>
                    </a:ext>
                  </a:extLst>
                </a:gridCol>
                <a:gridCol w="2323677">
                  <a:extLst>
                    <a:ext uri="{9D8B030D-6E8A-4147-A177-3AD203B41FA5}">
                      <a16:colId xmlns:a16="http://schemas.microsoft.com/office/drawing/2014/main" val="2340418467"/>
                    </a:ext>
                  </a:extLst>
                </a:gridCol>
                <a:gridCol w="3872794">
                  <a:extLst>
                    <a:ext uri="{9D8B030D-6E8A-4147-A177-3AD203B41FA5}">
                      <a16:colId xmlns:a16="http://schemas.microsoft.com/office/drawing/2014/main" val="1398164231"/>
                    </a:ext>
                  </a:extLst>
                </a:gridCol>
                <a:gridCol w="1626574">
                  <a:extLst>
                    <a:ext uri="{9D8B030D-6E8A-4147-A177-3AD203B41FA5}">
                      <a16:colId xmlns:a16="http://schemas.microsoft.com/office/drawing/2014/main" val="3245824637"/>
                    </a:ext>
                  </a:extLst>
                </a:gridCol>
              </a:tblGrid>
              <a:tr h="249304">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27197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78881445"/>
                  </a:ext>
                </a:extLst>
              </a:tr>
              <a:tr h="27197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802513790"/>
                  </a:ext>
                </a:extLst>
              </a:tr>
              <a:tr h="27197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82055428"/>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5658615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2090271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9823A5-2E88-504B-F4BB-CFC5D364F1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15101A-F4FF-556A-3902-BB44827925B0}"/>
              </a:ext>
            </a:extLst>
          </p:cNvPr>
          <p:cNvSpPr>
            <a:spLocks noGrp="1"/>
          </p:cNvSpPr>
          <p:nvPr>
            <p:ph type="title"/>
          </p:nvPr>
        </p:nvSpPr>
        <p:spPr>
          <a:xfrm>
            <a:off x="914401" y="685801"/>
            <a:ext cx="10361084" cy="562001"/>
          </a:xfrm>
        </p:spPr>
        <p:txBody>
          <a:bodyPr/>
          <a:lstStyle/>
          <a:p>
            <a:r>
              <a:rPr lang="en-US" altLang="en-US" dirty="0">
                <a:solidFill>
                  <a:schemeClr val="tx2"/>
                </a:solidFill>
              </a:rPr>
              <a:t>Feb. 25</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a:extLst>
              <a:ext uri="{FF2B5EF4-FFF2-40B4-BE49-F238E27FC236}">
                <a16:creationId xmlns:a16="http://schemas.microsoft.com/office/drawing/2014/main" id="{CDB8B1B3-DCBB-A07C-A05A-21B014823364}"/>
              </a:ext>
            </a:extLst>
          </p:cNvPr>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Review Telecon times (3 min)</a:t>
            </a:r>
          </a:p>
          <a:p>
            <a:pPr algn="just">
              <a:spcBef>
                <a:spcPct val="20000"/>
              </a:spcBef>
              <a:buFontTx/>
              <a:buChar char="•"/>
            </a:pPr>
            <a:r>
              <a:rPr lang="en-US" sz="2000" b="0" dirty="0"/>
              <a:t>Review submission pipeline (2 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a:extLst>
              <a:ext uri="{FF2B5EF4-FFF2-40B4-BE49-F238E27FC236}">
                <a16:creationId xmlns:a16="http://schemas.microsoft.com/office/drawing/2014/main" id="{A87F2A47-683F-3EBF-9683-438C0F11D29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FA7EE70-E223-31E3-D239-763E7D1037E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0B835D3-9832-F4EF-7FB2-B466E437E72E}"/>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38047413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BDEB7E-C762-C127-0E16-11ADF75314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28FBC6-7BD1-0790-06DD-52061CFE53F7}"/>
              </a:ext>
            </a:extLst>
          </p:cNvPr>
          <p:cNvSpPr>
            <a:spLocks noGrp="1"/>
          </p:cNvSpPr>
          <p:nvPr>
            <p:ph type="title"/>
          </p:nvPr>
        </p:nvSpPr>
        <p:spPr>
          <a:xfrm>
            <a:off x="914401" y="685801"/>
            <a:ext cx="10361084" cy="582959"/>
          </a:xfrm>
        </p:spPr>
        <p:txBody>
          <a:bodyPr/>
          <a:lstStyle/>
          <a:p>
            <a:r>
              <a:rPr lang="en-US" altLang="en-US" dirty="0">
                <a:solidFill>
                  <a:schemeClr val="tx2"/>
                </a:solidFill>
              </a:rPr>
              <a:t>Feb. 25</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a:extLst>
              <a:ext uri="{FF2B5EF4-FFF2-40B4-BE49-F238E27FC236}">
                <a16:creationId xmlns:a16="http://schemas.microsoft.com/office/drawing/2014/main" id="{C58A97A2-E06E-D442-A646-B496D56F8F28}"/>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3963964-024A-C4EB-F784-02E8AAFE10D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346481-0049-0160-73CC-6458A2505C5D}"/>
              </a:ext>
            </a:extLst>
          </p:cNvPr>
          <p:cNvSpPr>
            <a:spLocks noGrp="1"/>
          </p:cNvSpPr>
          <p:nvPr>
            <p:ph type="dt" idx="15"/>
          </p:nvPr>
        </p:nvSpPr>
        <p:spPr/>
        <p:txBody>
          <a:bodyPr/>
          <a:lstStyle/>
          <a:p>
            <a:r>
              <a:rPr lang="en-US"/>
              <a:t>Feb. 2025</a:t>
            </a:r>
            <a:endParaRPr lang="en-GB" dirty="0"/>
          </a:p>
        </p:txBody>
      </p:sp>
      <p:graphicFrame>
        <p:nvGraphicFramePr>
          <p:cNvPr id="7" name="Content Placeholder 6">
            <a:extLst>
              <a:ext uri="{FF2B5EF4-FFF2-40B4-BE49-F238E27FC236}">
                <a16:creationId xmlns:a16="http://schemas.microsoft.com/office/drawing/2014/main" id="{98AAFFBE-D322-3492-8638-4BDD57AE1DDE}"/>
              </a:ext>
            </a:extLst>
          </p:cNvPr>
          <p:cNvGraphicFramePr>
            <a:graphicFrameLocks noGrp="1"/>
          </p:cNvGraphicFramePr>
          <p:nvPr>
            <p:ph idx="1"/>
            <p:extLst>
              <p:ext uri="{D42A27DB-BD31-4B8C-83A1-F6EECF244321}">
                <p14:modId xmlns:p14="http://schemas.microsoft.com/office/powerpoint/2010/main" val="2740961632"/>
              </p:ext>
            </p:extLst>
          </p:nvPr>
        </p:nvGraphicFramePr>
        <p:xfrm>
          <a:off x="914400" y="1260086"/>
          <a:ext cx="10942240" cy="2529728"/>
        </p:xfrm>
        <a:graphic>
          <a:graphicData uri="http://schemas.openxmlformats.org/drawingml/2006/table">
            <a:tbl>
              <a:tblPr firstRow="1" bandRow="1">
                <a:tableStyleId>{21E4AEA4-8DFA-4A89-87EB-49C32662AFE0}</a:tableStyleId>
              </a:tblPr>
              <a:tblGrid>
                <a:gridCol w="1352713">
                  <a:extLst>
                    <a:ext uri="{9D8B030D-6E8A-4147-A177-3AD203B41FA5}">
                      <a16:colId xmlns:a16="http://schemas.microsoft.com/office/drawing/2014/main" val="20000"/>
                    </a:ext>
                  </a:extLst>
                </a:gridCol>
                <a:gridCol w="2259712">
                  <a:extLst>
                    <a:ext uri="{9D8B030D-6E8A-4147-A177-3AD203B41FA5}">
                      <a16:colId xmlns:a16="http://schemas.microsoft.com/office/drawing/2014/main" val="20001"/>
                    </a:ext>
                  </a:extLst>
                </a:gridCol>
                <a:gridCol w="3766186">
                  <a:extLst>
                    <a:ext uri="{9D8B030D-6E8A-4147-A177-3AD203B41FA5}">
                      <a16:colId xmlns:a16="http://schemas.microsoft.com/office/drawing/2014/main" val="20002"/>
                    </a:ext>
                  </a:extLst>
                </a:gridCol>
                <a:gridCol w="1043349">
                  <a:extLst>
                    <a:ext uri="{9D8B030D-6E8A-4147-A177-3AD203B41FA5}">
                      <a16:colId xmlns:a16="http://schemas.microsoft.com/office/drawing/2014/main" val="3219614300"/>
                    </a:ext>
                  </a:extLst>
                </a:gridCol>
                <a:gridCol w="252028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11-25-243</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797690659"/>
                  </a:ext>
                </a:extLst>
              </a:tr>
              <a:tr h="182872">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760846649"/>
                  </a:ext>
                </a:extLst>
              </a:tr>
              <a:tr h="18287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07475513"/>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66307480"/>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259036"/>
                  </a:ext>
                </a:extLst>
              </a:tr>
            </a:tbl>
          </a:graphicData>
        </a:graphic>
      </p:graphicFrame>
    </p:spTree>
    <p:extLst>
      <p:ext uri="{BB962C8B-B14F-4D97-AF65-F5344CB8AC3E}">
        <p14:creationId xmlns:p14="http://schemas.microsoft.com/office/powerpoint/2010/main" val="23961136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831648-855D-BFC3-D22E-9333793522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89DD8C-873B-BBD9-F001-7A29EBC9269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5708F755-F54E-BB6B-8F7E-D68857A9B0D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AB64E4-7070-9A2D-ECFB-440A7D32BE6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123B383C-5B9C-3741-B895-26C7D409139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B19D210-69AE-8EA6-55F7-8E1BED1D5CBB}"/>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14578085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D8C9A0-3375-9E2A-C40C-DA4B7AD6BF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032082-65F0-50DB-1DB3-CFB1F3487A64}"/>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9AC1AE56-2D15-1779-90FF-03E269896691}"/>
              </a:ext>
            </a:extLst>
          </p:cNvPr>
          <p:cNvSpPr>
            <a:spLocks noGrp="1"/>
          </p:cNvSpPr>
          <p:nvPr>
            <p:ph idx="1"/>
          </p:nvPr>
        </p:nvSpPr>
        <p:spPr/>
        <p:txBody>
          <a:bodyPr/>
          <a:lstStyle/>
          <a:p>
            <a:pPr>
              <a:buFont typeface="Arial" panose="020B0604020202020204" pitchFamily="34" charset="0"/>
              <a:buChar char="•"/>
            </a:pPr>
            <a:r>
              <a:rPr lang="en-US" altLang="en-US" sz="2000" b="0" strike="sngStrike" kern="0" dirty="0"/>
              <a:t>Feb. </a:t>
            </a:r>
            <a:r>
              <a:rPr lang="en-US" altLang="en-US" sz="2000" b="0" strike="sngStrike" dirty="0"/>
              <a:t>13</a:t>
            </a:r>
            <a:r>
              <a:rPr lang="en-US" altLang="en-US" sz="2000" b="0" strike="sngStrike" baseline="30000" dirty="0"/>
              <a:t>th</a:t>
            </a:r>
            <a:r>
              <a:rPr lang="en-US" altLang="en-US" sz="2000" b="0" strike="sngStrike" dirty="0"/>
              <a:t> 		10:00 am PT/13:00 ET (2hrs)</a:t>
            </a:r>
            <a:endParaRPr lang="en-US" altLang="en-US" sz="2000" b="0" strike="sngStrike" kern="0" dirty="0"/>
          </a:p>
          <a:p>
            <a:pPr>
              <a:buFont typeface="Arial" panose="020B0604020202020204" pitchFamily="34" charset="0"/>
              <a:buChar char="•"/>
            </a:pPr>
            <a:r>
              <a:rPr lang="en-US" altLang="en-US" sz="2000" b="0" strike="sngStrike" kern="0" dirty="0"/>
              <a:t>Feb. 20</a:t>
            </a:r>
            <a:r>
              <a:rPr lang="en-US" altLang="en-US" sz="2000" b="0" strike="sngStrike" kern="0" baseline="30000" dirty="0"/>
              <a:t>th</a:t>
            </a:r>
            <a:r>
              <a:rPr lang="en-US" altLang="en-US" sz="2000" b="0" strike="sngStrike" kern="0" dirty="0"/>
              <a:t> </a:t>
            </a:r>
            <a:r>
              <a:rPr lang="en-US" altLang="en-US" sz="2000" b="0" strike="sngStrike" dirty="0"/>
              <a:t>		10:00 am PT/13:00 ET (2hrs)</a:t>
            </a:r>
            <a:endParaRPr lang="en-US" altLang="en-US" sz="2000" b="0" strike="sngStrike" kern="0" dirty="0"/>
          </a:p>
          <a:p>
            <a:pPr>
              <a:buFont typeface="Arial" panose="020B0604020202020204" pitchFamily="34" charset="0"/>
              <a:buChar char="•"/>
            </a:pPr>
            <a:r>
              <a:rPr lang="en-US" altLang="en-US" sz="2000" b="0" strike="sngStrike" kern="0" dirty="0"/>
              <a:t>Feb. 25</a:t>
            </a:r>
            <a:r>
              <a:rPr lang="en-US" altLang="en-US" sz="2000" b="0" strike="sngStrike" kern="0" baseline="30000" dirty="0"/>
              <a:t>th</a:t>
            </a:r>
            <a:r>
              <a:rPr lang="en-US" altLang="en-US" sz="2000" b="0" strike="sngStrike" kern="0" dirty="0"/>
              <a:t> 		</a:t>
            </a:r>
            <a:r>
              <a:rPr lang="en-US" altLang="en-US" sz="2000" b="0" strike="sngStrike" dirty="0"/>
              <a:t>10:00 am PT/13:00 ET (2hrs)</a:t>
            </a:r>
            <a:endParaRPr lang="en-US" altLang="en-US" sz="2000" b="0" strike="sngStrike" kern="0" dirty="0"/>
          </a:p>
          <a:p>
            <a:pPr>
              <a:buFont typeface="Arial" panose="020B0604020202020204" pitchFamily="34" charset="0"/>
              <a:buChar char="•"/>
            </a:pPr>
            <a:r>
              <a:rPr lang="en-US" altLang="en-US" sz="2000" b="0" kern="0" dirty="0"/>
              <a:t>March 4</a:t>
            </a:r>
            <a:r>
              <a:rPr lang="en-US" altLang="en-US" sz="2000" b="0" kern="0" baseline="30000" dirty="0"/>
              <a:t>th</a:t>
            </a:r>
            <a:r>
              <a:rPr lang="en-US" altLang="en-US" sz="2000" b="0" kern="0" dirty="0"/>
              <a:t> 	</a:t>
            </a:r>
            <a:r>
              <a:rPr lang="en-US" altLang="en-US" sz="2000" b="0" dirty="0"/>
              <a:t>10:00 am PT/13:00 ET (2hrs)</a:t>
            </a:r>
            <a:endParaRPr lang="en-US" altLang="en-US" sz="2000" b="0" kern="0" dirty="0"/>
          </a:p>
          <a:p>
            <a:pPr marL="0" indent="0"/>
            <a:endParaRPr lang="en-US" altLang="en-US" sz="2000" b="0" kern="0" dirty="0"/>
          </a:p>
          <a:p>
            <a:pPr marL="0" indent="0"/>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7AB2C178-67A6-9FDA-6E4A-9C622E9ADD70}"/>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248467C-2168-CD65-A69F-2E55F2ADF7F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F53F2D3-4A54-D2B4-40AD-07A57FC8FB07}"/>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10560547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E5D2F3-617D-BE63-848B-3FD9855138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CB2E0F-804B-0459-FBF4-2BFC5B884505}"/>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ABEAC9E2-B9A4-F51F-AE84-AB9533BFF73C}"/>
              </a:ext>
            </a:extLst>
          </p:cNvPr>
          <p:cNvGraphicFramePr>
            <a:graphicFrameLocks noGrp="1"/>
          </p:cNvGraphicFramePr>
          <p:nvPr>
            <p:ph idx="1"/>
          </p:nvPr>
        </p:nvGraphicFramePr>
        <p:xfrm>
          <a:off x="914400" y="1981200"/>
          <a:ext cx="9214049" cy="2529728"/>
        </p:xfrm>
        <a:graphic>
          <a:graphicData uri="http://schemas.openxmlformats.org/drawingml/2006/table">
            <a:tbl>
              <a:tblPr firstRow="1" bandRow="1">
                <a:tableStyleId>{21E4AEA4-8DFA-4A89-87EB-49C32662AFE0}</a:tableStyleId>
              </a:tblPr>
              <a:tblGrid>
                <a:gridCol w="1391004">
                  <a:extLst>
                    <a:ext uri="{9D8B030D-6E8A-4147-A177-3AD203B41FA5}">
                      <a16:colId xmlns:a16="http://schemas.microsoft.com/office/drawing/2014/main" val="2766123136"/>
                    </a:ext>
                  </a:extLst>
                </a:gridCol>
                <a:gridCol w="2323677">
                  <a:extLst>
                    <a:ext uri="{9D8B030D-6E8A-4147-A177-3AD203B41FA5}">
                      <a16:colId xmlns:a16="http://schemas.microsoft.com/office/drawing/2014/main" val="2340418467"/>
                    </a:ext>
                  </a:extLst>
                </a:gridCol>
                <a:gridCol w="3872794">
                  <a:extLst>
                    <a:ext uri="{9D8B030D-6E8A-4147-A177-3AD203B41FA5}">
                      <a16:colId xmlns:a16="http://schemas.microsoft.com/office/drawing/2014/main" val="1398164231"/>
                    </a:ext>
                  </a:extLst>
                </a:gridCol>
                <a:gridCol w="1626574">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78881445"/>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3896999300"/>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097786396"/>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5765528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39157983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3837512734"/>
                  </a:ext>
                </a:extLst>
              </a:tr>
            </a:tbl>
          </a:graphicData>
        </a:graphic>
      </p:graphicFrame>
      <p:sp>
        <p:nvSpPr>
          <p:cNvPr id="4" name="Slide Number Placeholder 3">
            <a:extLst>
              <a:ext uri="{FF2B5EF4-FFF2-40B4-BE49-F238E27FC236}">
                <a16:creationId xmlns:a16="http://schemas.microsoft.com/office/drawing/2014/main" id="{1DD0C82E-D447-3CC3-2640-713440CDF92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A63875C4-3AA9-430D-B0E6-54D2F6F4BEC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69317B1-3FE2-0524-00DC-5F66C664B52A}"/>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2086762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telecons running between Feb. and March 2025.</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A84706-C9F2-9004-3946-FE65D7DDEB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7D5D35-35C5-9670-D74D-99A89E936C43}"/>
              </a:ext>
            </a:extLst>
          </p:cNvPr>
          <p:cNvSpPr>
            <a:spLocks noGrp="1"/>
          </p:cNvSpPr>
          <p:nvPr>
            <p:ph type="title"/>
          </p:nvPr>
        </p:nvSpPr>
        <p:spPr/>
        <p:txBody>
          <a:bodyPr/>
          <a:lstStyle/>
          <a:p>
            <a:endParaRPr lang="en-US" sz="6000" dirty="0"/>
          </a:p>
        </p:txBody>
      </p:sp>
      <p:sp>
        <p:nvSpPr>
          <p:cNvPr id="3" name="Content Placeholder 2">
            <a:extLst>
              <a:ext uri="{FF2B5EF4-FFF2-40B4-BE49-F238E27FC236}">
                <a16:creationId xmlns:a16="http://schemas.microsoft.com/office/drawing/2014/main" id="{7C16D490-3BA4-C0B6-5D31-1C228068B810}"/>
              </a:ext>
            </a:extLst>
          </p:cNvPr>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a:extLst>
              <a:ext uri="{FF2B5EF4-FFF2-40B4-BE49-F238E27FC236}">
                <a16:creationId xmlns:a16="http://schemas.microsoft.com/office/drawing/2014/main" id="{3BC10005-D21D-4867-24C0-52EE70B1E7B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85FE3CD-ECDE-EA5F-997D-A42B62D2977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A96D70-DB6F-5E92-D3C9-1B8EFE0263DE}"/>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3704663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7B1C9A-2425-228C-6D8E-AFE11642E6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EE3DD00-9D86-1552-5503-BCE30C5D5ED0}"/>
              </a:ext>
            </a:extLst>
          </p:cNvPr>
          <p:cNvSpPr>
            <a:spLocks noGrp="1"/>
          </p:cNvSpPr>
          <p:nvPr>
            <p:ph type="title"/>
          </p:nvPr>
        </p:nvSpPr>
        <p:spPr>
          <a:xfrm>
            <a:off x="914401" y="685801"/>
            <a:ext cx="10361084" cy="562001"/>
          </a:xfrm>
        </p:spPr>
        <p:txBody>
          <a:bodyPr/>
          <a:lstStyle/>
          <a:p>
            <a:r>
              <a:rPr lang="en-US" altLang="en-US" dirty="0">
                <a:solidFill>
                  <a:schemeClr val="tx2"/>
                </a:solidFill>
              </a:rPr>
              <a:t>March 4</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a:extLst>
              <a:ext uri="{FF2B5EF4-FFF2-40B4-BE49-F238E27FC236}">
                <a16:creationId xmlns:a16="http://schemas.microsoft.com/office/drawing/2014/main" id="{E52A2E4E-49E7-070C-CEEE-3979E0309585}"/>
              </a:ext>
            </a:extLst>
          </p:cNvPr>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Consider SA ballot recirculation (as time permits)</a:t>
            </a:r>
          </a:p>
          <a:p>
            <a:pPr algn="just">
              <a:spcBef>
                <a:spcPct val="20000"/>
              </a:spcBef>
              <a:buFontTx/>
              <a:buChar char="•"/>
            </a:pPr>
            <a:r>
              <a:rPr lang="en-US" sz="2000" b="0" dirty="0"/>
              <a:t>Review Telecon times (3 min)</a:t>
            </a:r>
          </a:p>
          <a:p>
            <a:pPr algn="just">
              <a:spcBef>
                <a:spcPct val="20000"/>
              </a:spcBef>
              <a:buFontTx/>
              <a:buChar char="•"/>
            </a:pPr>
            <a:r>
              <a:rPr lang="en-US" sz="2000" b="0" dirty="0"/>
              <a:t>Review submission pipeline (2 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a:extLst>
              <a:ext uri="{FF2B5EF4-FFF2-40B4-BE49-F238E27FC236}">
                <a16:creationId xmlns:a16="http://schemas.microsoft.com/office/drawing/2014/main" id="{934D9B36-5C33-C67E-85DC-A3D34B6B5799}"/>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2AD9249-2F4A-03F2-D941-0CCF8D4E496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899CD7-7104-21B3-44A1-B2B77E36A378}"/>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2993438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B578FE-407B-166F-EF3E-29A3C8349C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80C83D-1266-9C22-0151-9E4391D1A9FD}"/>
              </a:ext>
            </a:extLst>
          </p:cNvPr>
          <p:cNvSpPr>
            <a:spLocks noGrp="1"/>
          </p:cNvSpPr>
          <p:nvPr>
            <p:ph type="title"/>
          </p:nvPr>
        </p:nvSpPr>
        <p:spPr>
          <a:xfrm>
            <a:off x="914401" y="685801"/>
            <a:ext cx="10361084" cy="582959"/>
          </a:xfrm>
        </p:spPr>
        <p:txBody>
          <a:bodyPr/>
          <a:lstStyle/>
          <a:p>
            <a:r>
              <a:rPr lang="en-US" altLang="en-US" dirty="0">
                <a:solidFill>
                  <a:schemeClr val="tx2"/>
                </a:solidFill>
              </a:rPr>
              <a:t>Feb. 25</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a:extLst>
              <a:ext uri="{FF2B5EF4-FFF2-40B4-BE49-F238E27FC236}">
                <a16:creationId xmlns:a16="http://schemas.microsoft.com/office/drawing/2014/main" id="{15F7588C-86BC-0F3C-A400-E06EDDB06F8B}"/>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B5F5C81C-AFCE-3D65-C8D6-8D5A5ADE9F0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C708B9F-E584-B53B-A183-A792825725F3}"/>
              </a:ext>
            </a:extLst>
          </p:cNvPr>
          <p:cNvSpPr>
            <a:spLocks noGrp="1"/>
          </p:cNvSpPr>
          <p:nvPr>
            <p:ph type="dt" idx="15"/>
          </p:nvPr>
        </p:nvSpPr>
        <p:spPr/>
        <p:txBody>
          <a:bodyPr/>
          <a:lstStyle/>
          <a:p>
            <a:r>
              <a:rPr lang="en-US"/>
              <a:t>Feb. 2025</a:t>
            </a:r>
            <a:endParaRPr lang="en-GB" dirty="0"/>
          </a:p>
        </p:txBody>
      </p:sp>
      <p:graphicFrame>
        <p:nvGraphicFramePr>
          <p:cNvPr id="7" name="Content Placeholder 6">
            <a:extLst>
              <a:ext uri="{FF2B5EF4-FFF2-40B4-BE49-F238E27FC236}">
                <a16:creationId xmlns:a16="http://schemas.microsoft.com/office/drawing/2014/main" id="{C151CD1B-7467-9EAC-B1FF-3644D54D4A54}"/>
              </a:ext>
            </a:extLst>
          </p:cNvPr>
          <p:cNvGraphicFramePr>
            <a:graphicFrameLocks noGrp="1"/>
          </p:cNvGraphicFramePr>
          <p:nvPr>
            <p:ph idx="1"/>
            <p:extLst>
              <p:ext uri="{D42A27DB-BD31-4B8C-83A1-F6EECF244321}">
                <p14:modId xmlns:p14="http://schemas.microsoft.com/office/powerpoint/2010/main" val="4236468365"/>
              </p:ext>
            </p:extLst>
          </p:nvPr>
        </p:nvGraphicFramePr>
        <p:xfrm>
          <a:off x="914400" y="1260086"/>
          <a:ext cx="10942240" cy="1798240"/>
        </p:xfrm>
        <a:graphic>
          <a:graphicData uri="http://schemas.openxmlformats.org/drawingml/2006/table">
            <a:tbl>
              <a:tblPr firstRow="1" bandRow="1">
                <a:tableStyleId>{21E4AEA4-8DFA-4A89-87EB-49C32662AFE0}</a:tableStyleId>
              </a:tblPr>
              <a:tblGrid>
                <a:gridCol w="1352713">
                  <a:extLst>
                    <a:ext uri="{9D8B030D-6E8A-4147-A177-3AD203B41FA5}">
                      <a16:colId xmlns:a16="http://schemas.microsoft.com/office/drawing/2014/main" val="20000"/>
                    </a:ext>
                  </a:extLst>
                </a:gridCol>
                <a:gridCol w="2259712">
                  <a:extLst>
                    <a:ext uri="{9D8B030D-6E8A-4147-A177-3AD203B41FA5}">
                      <a16:colId xmlns:a16="http://schemas.microsoft.com/office/drawing/2014/main" val="20001"/>
                    </a:ext>
                  </a:extLst>
                </a:gridCol>
                <a:gridCol w="3766186">
                  <a:extLst>
                    <a:ext uri="{9D8B030D-6E8A-4147-A177-3AD203B41FA5}">
                      <a16:colId xmlns:a16="http://schemas.microsoft.com/office/drawing/2014/main" val="20002"/>
                    </a:ext>
                  </a:extLst>
                </a:gridCol>
                <a:gridCol w="1043349">
                  <a:extLst>
                    <a:ext uri="{9D8B030D-6E8A-4147-A177-3AD203B41FA5}">
                      <a16:colId xmlns:a16="http://schemas.microsoft.com/office/drawing/2014/main" val="3219614300"/>
                    </a:ext>
                  </a:extLst>
                </a:gridCol>
                <a:gridCol w="252028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11-25-243</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797690659"/>
                  </a:ext>
                </a:extLst>
              </a:tr>
              <a:tr h="182872">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760846649"/>
                  </a:ext>
                </a:extLst>
              </a:tr>
              <a:tr h="18287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07475513"/>
                  </a:ext>
                </a:extLst>
              </a:tr>
            </a:tbl>
          </a:graphicData>
        </a:graphic>
      </p:graphicFrame>
    </p:spTree>
    <p:extLst>
      <p:ext uri="{BB962C8B-B14F-4D97-AF65-F5344CB8AC3E}">
        <p14:creationId xmlns:p14="http://schemas.microsoft.com/office/powerpoint/2010/main" val="32272201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87ABDD-FEFE-5EB4-C3A5-7371A0EF9B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A7808F-2EFF-E70A-F6A8-C71B9BA987FC}"/>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AF7B2210-A415-D23A-6FD7-3E5842660A62}"/>
              </a:ext>
            </a:extLst>
          </p:cNvPr>
          <p:cNvSpPr>
            <a:spLocks noGrp="1"/>
          </p:cNvSpPr>
          <p:nvPr>
            <p:ph idx="1"/>
          </p:nvPr>
        </p:nvSpPr>
        <p:spPr/>
        <p:txBody>
          <a:bodyPr/>
          <a:lstStyle/>
          <a:p>
            <a:pPr>
              <a:buFont typeface="Arial" panose="020B0604020202020204" pitchFamily="34" charset="0"/>
              <a:buChar char="•"/>
            </a:pPr>
            <a:r>
              <a:rPr lang="en-US" altLang="en-US" sz="2400" b="0" strike="sngStrike" kern="0" dirty="0"/>
              <a:t>Feb. </a:t>
            </a:r>
            <a:r>
              <a:rPr lang="en-US" altLang="en-US" sz="2400" b="0" strike="sngStrike" dirty="0"/>
              <a:t>13</a:t>
            </a:r>
            <a:r>
              <a:rPr lang="en-US" altLang="en-US" sz="2400" b="0" strike="sngStrike" baseline="30000" dirty="0"/>
              <a:t>th</a:t>
            </a:r>
            <a:r>
              <a:rPr lang="en-US" altLang="en-US" sz="2400" b="0" strike="sngStrike" dirty="0"/>
              <a:t> 	10:00 am PT/13:00 ET (2hrs)</a:t>
            </a:r>
            <a:endParaRPr lang="en-US" altLang="en-US" sz="2400" b="0" strike="sngStrike" kern="0" dirty="0"/>
          </a:p>
          <a:p>
            <a:pPr>
              <a:buFont typeface="Arial" panose="020B0604020202020204" pitchFamily="34" charset="0"/>
              <a:buChar char="•"/>
            </a:pPr>
            <a:r>
              <a:rPr lang="en-US" altLang="en-US" sz="2400" b="0" strike="sngStrike" kern="0" dirty="0"/>
              <a:t>Feb. 20</a:t>
            </a:r>
            <a:r>
              <a:rPr lang="en-US" altLang="en-US" sz="2400" b="0" strike="sngStrike" kern="0" baseline="30000" dirty="0"/>
              <a:t>th</a:t>
            </a:r>
            <a:r>
              <a:rPr lang="en-US" altLang="en-US" sz="2400" b="0" strike="sngStrike" kern="0" dirty="0"/>
              <a:t> </a:t>
            </a:r>
            <a:r>
              <a:rPr lang="en-US" altLang="en-US" sz="2400" b="0" strike="sngStrike" dirty="0"/>
              <a:t>	10:00 am PT/13:00 ET (2hrs)</a:t>
            </a:r>
            <a:endParaRPr lang="en-US" altLang="en-US" sz="2400" b="0" strike="sngStrike" kern="0" dirty="0"/>
          </a:p>
          <a:p>
            <a:pPr>
              <a:buFont typeface="Arial" panose="020B0604020202020204" pitchFamily="34" charset="0"/>
              <a:buChar char="•"/>
            </a:pPr>
            <a:r>
              <a:rPr lang="en-US" altLang="en-US" sz="2400" b="0" strike="sngStrike" kern="0" dirty="0"/>
              <a:t>Feb. 25</a:t>
            </a:r>
            <a:r>
              <a:rPr lang="en-US" altLang="en-US" sz="2400" b="0" strike="sngStrike" kern="0" baseline="30000" dirty="0"/>
              <a:t>th</a:t>
            </a:r>
            <a:r>
              <a:rPr lang="en-US" altLang="en-US" sz="2400" b="0" strike="sngStrike" kern="0" dirty="0"/>
              <a:t> 	</a:t>
            </a:r>
            <a:r>
              <a:rPr lang="en-US" altLang="en-US" sz="2400" b="0" strike="sngStrike" dirty="0"/>
              <a:t>10:00 am PT/13:00 ET (2hrs)</a:t>
            </a:r>
            <a:endParaRPr lang="en-US" altLang="en-US" sz="2400" b="0" strike="sngStrike" kern="0" dirty="0"/>
          </a:p>
          <a:p>
            <a:pPr>
              <a:buFont typeface="Arial" panose="020B0604020202020204" pitchFamily="34" charset="0"/>
              <a:buChar char="•"/>
            </a:pPr>
            <a:r>
              <a:rPr lang="en-US" altLang="en-US" sz="2400" b="0" strike="sngStrike" kern="0" dirty="0"/>
              <a:t>March 4</a:t>
            </a:r>
            <a:r>
              <a:rPr lang="en-US" altLang="en-US" sz="2400" b="0" strike="sngStrike" kern="0" baseline="30000" dirty="0"/>
              <a:t>th</a:t>
            </a:r>
            <a:r>
              <a:rPr lang="en-US" altLang="en-US" sz="2400" b="0" strike="sngStrike" kern="0" dirty="0"/>
              <a:t> 	</a:t>
            </a:r>
            <a:r>
              <a:rPr lang="en-US" altLang="en-US" sz="2400" b="0" strike="sngStrike" dirty="0"/>
              <a:t>10:00 am PT/13:00 ET (2hrs)</a:t>
            </a:r>
            <a:endParaRPr lang="en-US" altLang="en-US" sz="2400" b="0" kern="0" dirty="0"/>
          </a:p>
          <a:p>
            <a:endParaRPr lang="en-US" dirty="0"/>
          </a:p>
        </p:txBody>
      </p:sp>
      <p:sp>
        <p:nvSpPr>
          <p:cNvPr id="4" name="Slide Number Placeholder 3">
            <a:extLst>
              <a:ext uri="{FF2B5EF4-FFF2-40B4-BE49-F238E27FC236}">
                <a16:creationId xmlns:a16="http://schemas.microsoft.com/office/drawing/2014/main" id="{5FF68AB7-9951-F2F7-E8BF-C1B14732BBC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B5E031EC-8395-64DE-197E-1700C20FCA6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4D47677-AE0A-1403-A44A-220D552A9BC4}"/>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18709959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84614E-CCF6-28B4-151A-D2F3DF788C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96AFDE-CD0E-8787-16EC-70B9BE82DFAD}"/>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BE3025C9-33F4-E1BF-82F2-B3A311C1A94E}"/>
              </a:ext>
            </a:extLst>
          </p:cNvPr>
          <p:cNvSpPr>
            <a:spLocks noGrp="1"/>
          </p:cNvSpPr>
          <p:nvPr>
            <p:ph idx="1"/>
          </p:nvPr>
        </p:nvSpPr>
        <p:spPr/>
        <p:txBody>
          <a:bodyPr/>
          <a:lstStyle/>
          <a:p>
            <a:pPr marL="0" algn="l" rtl="0" eaLnBrk="1" fontAlgn="t" latinLnBrk="0" hangingPunct="1"/>
            <a:endParaRPr lang="en-US" sz="1800" b="0" i="0" u="none" strike="noStrike" dirty="0">
              <a:effectLst/>
              <a:latin typeface="Arial" panose="020B0604020202020204" pitchFamily="34" charset="0"/>
            </a:endParaRPr>
          </a:p>
          <a:p>
            <a:endParaRPr lang="en-US" sz="2000" dirty="0"/>
          </a:p>
        </p:txBody>
      </p:sp>
      <p:sp>
        <p:nvSpPr>
          <p:cNvPr id="4" name="Slide Number Placeholder 3">
            <a:extLst>
              <a:ext uri="{FF2B5EF4-FFF2-40B4-BE49-F238E27FC236}">
                <a16:creationId xmlns:a16="http://schemas.microsoft.com/office/drawing/2014/main" id="{FB88D371-F200-A154-A26E-90F0AFBF401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25FEF34-5229-3012-7725-AA97EDD2E4F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2A777E-4F6E-C3EE-C5B2-AB99C2EF89A6}"/>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15509143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6A633F-AFD5-6094-0517-FC8D98015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F71876-3885-039A-09E5-A9198926AAEE}"/>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42A21C6D-776C-302E-45CF-122A8357207D}"/>
              </a:ext>
            </a:extLst>
          </p:cNvPr>
          <p:cNvGraphicFramePr>
            <a:graphicFrameLocks noGrp="1"/>
          </p:cNvGraphicFramePr>
          <p:nvPr>
            <p:ph idx="1"/>
          </p:nvPr>
        </p:nvGraphicFramePr>
        <p:xfrm>
          <a:off x="914400" y="1981200"/>
          <a:ext cx="9214049" cy="2529728"/>
        </p:xfrm>
        <a:graphic>
          <a:graphicData uri="http://schemas.openxmlformats.org/drawingml/2006/table">
            <a:tbl>
              <a:tblPr firstRow="1" bandRow="1">
                <a:tableStyleId>{21E4AEA4-8DFA-4A89-87EB-49C32662AFE0}</a:tableStyleId>
              </a:tblPr>
              <a:tblGrid>
                <a:gridCol w="1391004">
                  <a:extLst>
                    <a:ext uri="{9D8B030D-6E8A-4147-A177-3AD203B41FA5}">
                      <a16:colId xmlns:a16="http://schemas.microsoft.com/office/drawing/2014/main" val="2766123136"/>
                    </a:ext>
                  </a:extLst>
                </a:gridCol>
                <a:gridCol w="2323677">
                  <a:extLst>
                    <a:ext uri="{9D8B030D-6E8A-4147-A177-3AD203B41FA5}">
                      <a16:colId xmlns:a16="http://schemas.microsoft.com/office/drawing/2014/main" val="2340418467"/>
                    </a:ext>
                  </a:extLst>
                </a:gridCol>
                <a:gridCol w="3872794">
                  <a:extLst>
                    <a:ext uri="{9D8B030D-6E8A-4147-A177-3AD203B41FA5}">
                      <a16:colId xmlns:a16="http://schemas.microsoft.com/office/drawing/2014/main" val="1398164231"/>
                    </a:ext>
                  </a:extLst>
                </a:gridCol>
                <a:gridCol w="1626574">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78881445"/>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3896999300"/>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097786396"/>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5765528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39157983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3837512734"/>
                  </a:ext>
                </a:extLst>
              </a:tr>
            </a:tbl>
          </a:graphicData>
        </a:graphic>
      </p:graphicFrame>
      <p:sp>
        <p:nvSpPr>
          <p:cNvPr id="4" name="Slide Number Placeholder 3">
            <a:extLst>
              <a:ext uri="{FF2B5EF4-FFF2-40B4-BE49-F238E27FC236}">
                <a16:creationId xmlns:a16="http://schemas.microsoft.com/office/drawing/2014/main" id="{3A06CF19-8621-121F-7613-5215152C3D19}"/>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4AC7DB7E-9CC6-8E87-EB2C-341CE16E3D9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2589022-7779-8F76-8CFC-FCD466711107}"/>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23890532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E02238-8E18-B71F-4AC1-3602CBFC90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88C5DF-7049-E25A-A3A5-05162446ABD2}"/>
              </a:ext>
            </a:extLst>
          </p:cNvPr>
          <p:cNvSpPr>
            <a:spLocks noGrp="1"/>
          </p:cNvSpPr>
          <p:nvPr>
            <p:ph type="title"/>
          </p:nvPr>
        </p:nvSpPr>
        <p:spPr/>
        <p:txBody>
          <a:bodyPr/>
          <a:lstStyle/>
          <a:p>
            <a:endParaRPr lang="en-US" sz="6000" dirty="0"/>
          </a:p>
        </p:txBody>
      </p:sp>
      <p:sp>
        <p:nvSpPr>
          <p:cNvPr id="3" name="Content Placeholder 2">
            <a:extLst>
              <a:ext uri="{FF2B5EF4-FFF2-40B4-BE49-F238E27FC236}">
                <a16:creationId xmlns:a16="http://schemas.microsoft.com/office/drawing/2014/main" id="{6AC1C11A-5A5C-45B0-DBFA-8D9E6FA99D86}"/>
              </a:ext>
            </a:extLst>
          </p:cNvPr>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a:extLst>
              <a:ext uri="{FF2B5EF4-FFF2-40B4-BE49-F238E27FC236}">
                <a16:creationId xmlns:a16="http://schemas.microsoft.com/office/drawing/2014/main" id="{3A7CDDDB-A10A-9E6C-C304-932554052A62}"/>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C2E110B-9042-6193-77E7-C3ADC978860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4498D3B-F3D8-4837-BB79-E538E7EF9D25}"/>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910798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altLang="en-US" sz="2000" dirty="0"/>
              <a:t>Logging Attendance:</a:t>
            </a:r>
            <a:endParaRPr lang="en-US" altLang="en-US" sz="2000" dirty="0">
              <a:hlinkClick r:id="rId2"/>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3"/>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a:t>
            </a:r>
            <a:r>
              <a:rPr lang="en-US" altLang="en-US" sz="1800" b="0" dirty="0" err="1"/>
              <a:t>WebEx</a:t>
            </a:r>
            <a:r>
              <a:rPr lang="en-US" altLang="en-US" sz="1800" b="0" dirty="0"/>
              <a:t>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159983</TotalTime>
  <Words>3879</Words>
  <Application>Microsoft Office PowerPoint</Application>
  <PresentationFormat>Widescreen</PresentationFormat>
  <Paragraphs>501</Paragraphs>
  <Slides>46</Slides>
  <Notes>9</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46</vt:i4>
      </vt:variant>
    </vt:vector>
  </HeadingPairs>
  <TitlesOfParts>
    <vt:vector size="58" baseType="lpstr">
      <vt:lpstr>Aptos</vt:lpstr>
      <vt:lpstr>Aptos Display</vt:lpstr>
      <vt:lpstr>Arial</vt:lpstr>
      <vt:lpstr>Arial Unicode MS</vt:lpstr>
      <vt:lpstr>Calibri</vt:lpstr>
      <vt:lpstr>DejaVu Sans</vt:lpstr>
      <vt:lpstr>Monotype Sorts</vt:lpstr>
      <vt:lpstr>Montserrat</vt:lpstr>
      <vt:lpstr>Times New Roman</vt:lpstr>
      <vt:lpstr>Office Theme</vt:lpstr>
      <vt:lpstr>Custom Design</vt:lpstr>
      <vt:lpstr>Document</vt:lpstr>
      <vt:lpstr>TGbk Next Generation Positioning  Agenda for Telecons Following the January Interim</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Feb. 13th Telecon</vt:lpstr>
      <vt:lpstr>Feb. 13th Telecon</vt:lpstr>
      <vt:lpstr>Review Submissions</vt:lpstr>
      <vt:lpstr>Scheduled TGbk telecons</vt:lpstr>
      <vt:lpstr>Review Submissions</vt:lpstr>
      <vt:lpstr>PowerPoint Presentation</vt:lpstr>
      <vt:lpstr>Feb. 20th Telecon</vt:lpstr>
      <vt:lpstr>Feb. 20th Telecon</vt:lpstr>
      <vt:lpstr>Review Submissions</vt:lpstr>
      <vt:lpstr>Scheduled TGbk telecons</vt:lpstr>
      <vt:lpstr>Submission pipeline</vt:lpstr>
      <vt:lpstr>PowerPoint Presentation</vt:lpstr>
      <vt:lpstr>Feb. 25th Telecon</vt:lpstr>
      <vt:lpstr>Feb. 25th Telecon</vt:lpstr>
      <vt:lpstr>Review Submissions</vt:lpstr>
      <vt:lpstr>Scheduled TGbk telecons</vt:lpstr>
      <vt:lpstr>Submission pipeline</vt:lpstr>
      <vt:lpstr>PowerPoint Presentation</vt:lpstr>
      <vt:lpstr>March 4th Telecon</vt:lpstr>
      <vt:lpstr>Feb. 25th Telecon</vt:lpstr>
      <vt:lpstr>Review Submissions</vt:lpstr>
      <vt:lpstr>Scheduled TGbk telecons</vt:lpstr>
      <vt:lpstr>Submission pipeline</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785</cp:revision>
  <cp:lastPrinted>1601-01-01T00:00:00Z</cp:lastPrinted>
  <dcterms:created xsi:type="dcterms:W3CDTF">2018-08-06T10:28:59Z</dcterms:created>
  <dcterms:modified xsi:type="dcterms:W3CDTF">2025-02-12T22:03:10Z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