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50" r:id="rId4"/>
    <p:sldId id="2712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50"/>
            <p14:sldId id="27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1B6B3C-7FFA-4B6F-89F0-4017209C766E}" v="1" dt="2025-03-13T15:27:00.777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92" d="100"/>
          <a:sy n="92" d="100"/>
        </p:scale>
        <p:origin x="706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802.11-25/233r0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March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1800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395815"/>
              </p:ext>
            </p:extLst>
          </p:nvPr>
        </p:nvGraphicFramePr>
        <p:xfrm>
          <a:off x="993775" y="3159881"/>
          <a:ext cx="10510837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53940" progId="Word.Document.8">
                  <p:embed/>
                </p:oleObj>
              </mc:Choice>
              <mc:Fallback>
                <p:oleObj name="Document" r:id="rId3" imgW="10773432" imgH="25539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59881"/>
                        <a:ext cx="10510837" cy="248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14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March 2025 plenary meeting.</a:t>
            </a:r>
          </a:p>
          <a:p>
            <a:pPr indent="12700" algn="just">
              <a:spcBef>
                <a:spcPct val="20000"/>
              </a:spcBef>
            </a:pPr>
            <a:endParaRPr 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678962"/>
          </a:xfrm>
        </p:spPr>
        <p:txBody>
          <a:bodyPr/>
          <a:lstStyle/>
          <a:p>
            <a:r>
              <a:rPr lang="en-US" dirty="0"/>
              <a:t>March Meeting Progress and Targets Till the May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10081120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Work completed during this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kern="0" dirty="0"/>
              <a:t>Reviewed, and resolved 21 CIDs completing response to 1</a:t>
            </a:r>
            <a:r>
              <a:rPr lang="en-US" altLang="en-US" b="0" kern="0" baseline="30000" dirty="0"/>
              <a:t>st</a:t>
            </a:r>
            <a:r>
              <a:rPr lang="en-US" altLang="en-US" b="0" kern="0" dirty="0"/>
              <a:t> SA recirculation.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kern="0" dirty="0"/>
              <a:t>Approved 2</a:t>
            </a:r>
            <a:r>
              <a:rPr lang="en-US" altLang="en-US" b="0" kern="0" baseline="30000" dirty="0"/>
              <a:t>nd</a:t>
            </a:r>
            <a:r>
              <a:rPr lang="en-US" altLang="en-US" b="0" kern="0" dirty="0"/>
              <a:t> recirculation SA ballot</a:t>
            </a:r>
            <a:r>
              <a:rPr lang="en-US" altLang="en-US" dirty="0"/>
              <a:t>.</a:t>
            </a:r>
            <a:endParaRPr lang="en-US" altLang="en-US" b="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kern="0" dirty="0"/>
              <a:t>Approved report to EC requesting to forward P802.11bk to RevCom</a:t>
            </a:r>
            <a:r>
              <a:rPr lang="en-US" altLang="en-US" sz="2400" kern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Reaffirm CSD.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 expected towards May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Publish draft P802.11bk D5.0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Receive EC approval for conditional forwarding to RevCom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Complete response to 2</a:t>
            </a:r>
            <a:r>
              <a:rPr lang="en-US" baseline="30000" dirty="0"/>
              <a:t>nd</a:t>
            </a:r>
            <a:r>
              <a:rPr lang="en-US" dirty="0"/>
              <a:t> SA recirculation of P802.11bk D5.0.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Conduct comment resolution if needed.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06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March 18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</a:t>
            </a:r>
            <a:r>
              <a:rPr lang="en-US" altLang="en-US" sz="2000" b="0" dirty="0"/>
              <a:t>10:00 am PT/13:00 ET (2hrs) – previously announced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April 8</a:t>
            </a:r>
            <a:r>
              <a:rPr lang="en-US" altLang="en-US" sz="2000" b="0" baseline="30000" dirty="0"/>
              <a:t>th</a:t>
            </a:r>
            <a:r>
              <a:rPr lang="en-US" altLang="en-US" sz="2000" b="0" dirty="0"/>
              <a:t> 		10:00 am PT/13:00 ET (2hrs)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April 15		10:00 am PT/13:00 ET (</a:t>
            </a:r>
            <a:r>
              <a:rPr lang="en-US" altLang="en-US" sz="2000" b="0"/>
              <a:t>2hrs)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460622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28469</TotalTime>
  <Words>224</Words>
  <Application>Microsoft Office PowerPoint</Application>
  <PresentationFormat>Widescreen</PresentationFormat>
  <Paragraphs>41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TGbk 320MHz Positioning March Meeting Closing Report</vt:lpstr>
      <vt:lpstr>Abstract</vt:lpstr>
      <vt:lpstr>March Meeting Progress and Targets Till the May Meeting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308</cp:revision>
  <cp:lastPrinted>1601-01-01T00:00:00Z</cp:lastPrinted>
  <dcterms:created xsi:type="dcterms:W3CDTF">2018-08-06T10:28:59Z</dcterms:created>
  <dcterms:modified xsi:type="dcterms:W3CDTF">2025-03-13T15:39:55Z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