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9"/>
  </p:notesMasterIdLst>
  <p:handoutMasterIdLst>
    <p:handoutMasterId r:id="rId40"/>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2692" r:id="rId31"/>
    <p:sldId id="2693" r:id="rId32"/>
    <p:sldId id="680" r:id="rId33"/>
    <p:sldId id="2530" r:id="rId34"/>
    <p:sldId id="2531" r:id="rId35"/>
    <p:sldId id="2533" r:id="rId36"/>
    <p:sldId id="2673" r:id="rId37"/>
    <p:sldId id="2535"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meeting" id="{DE843586-E506-4D30-A655-52B441F0114A}">
          <p14:sldIdLst>
            <p14:sldId id="690"/>
            <p14:sldId id="694"/>
            <p14:sldId id="2568"/>
            <p14:sldId id="2691"/>
            <p14:sldId id="2692"/>
            <p14:sldId id="2693"/>
            <p14:sldId id="680"/>
          </p14:sldIdLst>
        </p14:section>
        <p14:section name="March 12th - March IEEE meeting" id="{D686ED55-D2EA-43E3-A87F-725BDBE41CF2}">
          <p14:sldIdLst>
            <p14:sldId id="2530"/>
            <p14:sldId id="2531"/>
            <p14:sldId id="2533"/>
            <p14:sldId id="2673"/>
            <p14:sldId id="2535"/>
          </p14:sldIdLst>
        </p14:section>
        <p14:section name="March 13th - March IEEE meeting" id="{E43CDED0-F81F-4B1C-A5B9-F0C3F0C94684}">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2CC7A-A152-4473-9CC7-AEF9B8B2AF3B}" v="14" dt="2025-03-10T16:01:31.12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75" autoAdjust="0"/>
    <p:restoredTop sz="96807" autoAdjust="0"/>
  </p:normalViewPr>
  <p:slideViewPr>
    <p:cSldViewPr>
      <p:cViewPr varScale="1">
        <p:scale>
          <a:sx n="92" d="100"/>
          <a:sy n="92" d="100"/>
        </p:scale>
        <p:origin x="67"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942CC7A-A152-4473-9CC7-AEF9B8B2AF3B}"/>
    <pc:docChg chg="undo redo custSel addSld modSld sldOrd modMainMaster addSection modSection">
      <pc:chgData name="Segev, Jonathan" userId="7c67a1b0-8725-4553-8055-0888dbcaef94" providerId="ADAL" clId="{5942CC7A-A152-4473-9CC7-AEF9B8B2AF3B}" dt="2025-03-11T01:54:00.104" v="902" actId="20577"/>
      <pc:docMkLst>
        <pc:docMk/>
      </pc:docMkLst>
      <pc:sldChg chg="modSp mod">
        <pc:chgData name="Segev, Jonathan" userId="7c67a1b0-8725-4553-8055-0888dbcaef94" providerId="ADAL" clId="{5942CC7A-A152-4473-9CC7-AEF9B8B2AF3B}" dt="2025-03-10T14:57:56.798" v="24" actId="20577"/>
        <pc:sldMkLst>
          <pc:docMk/>
          <pc:sldMk cId="0" sldId="256"/>
        </pc:sldMkLst>
        <pc:spChg chg="mod">
          <ac:chgData name="Segev, Jonathan" userId="7c67a1b0-8725-4553-8055-0888dbcaef94" providerId="ADAL" clId="{5942CC7A-A152-4473-9CC7-AEF9B8B2AF3B}" dt="2025-03-10T14:57:40.115" v="16" actId="6549"/>
          <ac:spMkLst>
            <pc:docMk/>
            <pc:sldMk cId="0" sldId="256"/>
            <ac:spMk id="3073" creationId="{00000000-0000-0000-0000-000000000000}"/>
          </ac:spMkLst>
        </pc:spChg>
        <pc:spChg chg="mod">
          <ac:chgData name="Segev, Jonathan" userId="7c67a1b0-8725-4553-8055-0888dbcaef94" providerId="ADAL" clId="{5942CC7A-A152-4473-9CC7-AEF9B8B2AF3B}" dt="2025-03-10T14:57:56.798" v="24" actId="20577"/>
          <ac:spMkLst>
            <pc:docMk/>
            <pc:sldMk cId="0" sldId="256"/>
            <ac:spMk id="3074" creationId="{00000000-0000-0000-0000-000000000000}"/>
          </ac:spMkLst>
        </pc:spChg>
      </pc:sldChg>
      <pc:sldChg chg="modSp mod">
        <pc:chgData name="Segev, Jonathan" userId="7c67a1b0-8725-4553-8055-0888dbcaef94" providerId="ADAL" clId="{5942CC7A-A152-4473-9CC7-AEF9B8B2AF3B}" dt="2025-03-10T14:58:51.427" v="58" actId="20577"/>
        <pc:sldMkLst>
          <pc:docMk/>
          <pc:sldMk cId="0" sldId="257"/>
        </pc:sldMkLst>
        <pc:spChg chg="mod">
          <ac:chgData name="Segev, Jonathan" userId="7c67a1b0-8725-4553-8055-0888dbcaef94" providerId="ADAL" clId="{5942CC7A-A152-4473-9CC7-AEF9B8B2AF3B}" dt="2025-03-10T14:58:51.427" v="58" actId="20577"/>
          <ac:spMkLst>
            <pc:docMk/>
            <pc:sldMk cId="0" sldId="257"/>
            <ac:spMk id="4098" creationId="{00000000-0000-0000-0000-000000000000}"/>
          </ac:spMkLst>
        </pc:spChg>
      </pc:sldChg>
      <pc:sldChg chg="modSp mod">
        <pc:chgData name="Segev, Jonathan" userId="7c67a1b0-8725-4553-8055-0888dbcaef94" providerId="ADAL" clId="{5942CC7A-A152-4473-9CC7-AEF9B8B2AF3B}" dt="2025-03-10T14:58:19.518" v="39" actId="20577"/>
        <pc:sldMkLst>
          <pc:docMk/>
          <pc:sldMk cId="1558500835" sldId="265"/>
        </pc:sldMkLst>
        <pc:spChg chg="mod">
          <ac:chgData name="Segev, Jonathan" userId="7c67a1b0-8725-4553-8055-0888dbcaef94" providerId="ADAL" clId="{5942CC7A-A152-4473-9CC7-AEF9B8B2AF3B}" dt="2025-03-10T14:58:19.518" v="39" actId="20577"/>
          <ac:spMkLst>
            <pc:docMk/>
            <pc:sldMk cId="1558500835" sldId="265"/>
            <ac:spMk id="3" creationId="{00000000-0000-0000-0000-000000000000}"/>
          </ac:spMkLst>
        </pc:spChg>
      </pc:sldChg>
      <pc:sldChg chg="modSp mod">
        <pc:chgData name="Segev, Jonathan" userId="7c67a1b0-8725-4553-8055-0888dbcaef94" providerId="ADAL" clId="{5942CC7A-A152-4473-9CC7-AEF9B8B2AF3B}" dt="2025-03-10T15:52:04.490" v="450" actId="20577"/>
        <pc:sldMkLst>
          <pc:docMk/>
          <pc:sldMk cId="1606978152" sldId="345"/>
        </pc:sldMkLst>
        <pc:graphicFrameChg chg="mod modGraphic">
          <ac:chgData name="Segev, Jonathan" userId="7c67a1b0-8725-4553-8055-0888dbcaef94" providerId="ADAL" clId="{5942CC7A-A152-4473-9CC7-AEF9B8B2AF3B}" dt="2025-03-10T15:52:04.490" v="450"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942CC7A-A152-4473-9CC7-AEF9B8B2AF3B}" dt="2025-03-10T15:17:57.714" v="228" actId="20577"/>
        <pc:sldMkLst>
          <pc:docMk/>
          <pc:sldMk cId="4011216508" sldId="569"/>
        </pc:sldMkLst>
        <pc:spChg chg="mod">
          <ac:chgData name="Segev, Jonathan" userId="7c67a1b0-8725-4553-8055-0888dbcaef94" providerId="ADAL" clId="{5942CC7A-A152-4473-9CC7-AEF9B8B2AF3B}" dt="2025-03-10T15:01:18.797" v="72" actId="20577"/>
          <ac:spMkLst>
            <pc:docMk/>
            <pc:sldMk cId="4011216508" sldId="569"/>
            <ac:spMk id="2" creationId="{00000000-0000-0000-0000-000000000000}"/>
          </ac:spMkLst>
        </pc:spChg>
        <pc:spChg chg="mod">
          <ac:chgData name="Segev, Jonathan" userId="7c67a1b0-8725-4553-8055-0888dbcaef94" providerId="ADAL" clId="{5942CC7A-A152-4473-9CC7-AEF9B8B2AF3B}" dt="2025-03-10T15:16:40.195" v="78" actId="20577"/>
          <ac:spMkLst>
            <pc:docMk/>
            <pc:sldMk cId="4011216508" sldId="569"/>
            <ac:spMk id="3" creationId="{00000000-0000-0000-0000-000000000000}"/>
          </ac:spMkLst>
        </pc:spChg>
        <pc:spChg chg="mod">
          <ac:chgData name="Segev, Jonathan" userId="7c67a1b0-8725-4553-8055-0888dbcaef94" providerId="ADAL" clId="{5942CC7A-A152-4473-9CC7-AEF9B8B2AF3B}" dt="2025-03-10T15:17:57.714" v="228" actId="20577"/>
          <ac:spMkLst>
            <pc:docMk/>
            <pc:sldMk cId="4011216508" sldId="569"/>
            <ac:spMk id="7" creationId="{13C21951-EF11-4B7C-A112-83E121BD1D41}"/>
          </ac:spMkLst>
        </pc:spChg>
      </pc:sldChg>
      <pc:sldChg chg="modSp mod">
        <pc:chgData name="Segev, Jonathan" userId="7c67a1b0-8725-4553-8055-0888dbcaef94" providerId="ADAL" clId="{5942CC7A-A152-4473-9CC7-AEF9B8B2AF3B}" dt="2025-03-10T16:00:33.554" v="550" actId="20577"/>
        <pc:sldMkLst>
          <pc:docMk/>
          <pc:sldMk cId="2279493781" sldId="690"/>
        </pc:sldMkLst>
        <pc:spChg chg="mod">
          <ac:chgData name="Segev, Jonathan" userId="7c67a1b0-8725-4553-8055-0888dbcaef94" providerId="ADAL" clId="{5942CC7A-A152-4473-9CC7-AEF9B8B2AF3B}" dt="2025-03-10T15:56:22.011" v="471" actId="6549"/>
          <ac:spMkLst>
            <pc:docMk/>
            <pc:sldMk cId="2279493781" sldId="690"/>
            <ac:spMk id="2" creationId="{00000000-0000-0000-0000-000000000000}"/>
          </ac:spMkLst>
        </pc:spChg>
        <pc:spChg chg="mod">
          <ac:chgData name="Segev, Jonathan" userId="7c67a1b0-8725-4553-8055-0888dbcaef94" providerId="ADAL" clId="{5942CC7A-A152-4473-9CC7-AEF9B8B2AF3B}" dt="2025-03-10T16:00:33.554" v="550" actId="20577"/>
          <ac:spMkLst>
            <pc:docMk/>
            <pc:sldMk cId="2279493781" sldId="690"/>
            <ac:spMk id="3" creationId="{00000000-0000-0000-0000-000000000000}"/>
          </ac:spMkLst>
        </pc:spChg>
      </pc:sldChg>
      <pc:sldChg chg="modSp mod">
        <pc:chgData name="Segev, Jonathan" userId="7c67a1b0-8725-4553-8055-0888dbcaef94" providerId="ADAL" clId="{5942CC7A-A152-4473-9CC7-AEF9B8B2AF3B}" dt="2025-03-10T16:02:04.293" v="596" actId="20577"/>
        <pc:sldMkLst>
          <pc:docMk/>
          <pc:sldMk cId="3473345634" sldId="694"/>
        </pc:sldMkLst>
        <pc:spChg chg="mod">
          <ac:chgData name="Segev, Jonathan" userId="7c67a1b0-8725-4553-8055-0888dbcaef94" providerId="ADAL" clId="{5942CC7A-A152-4473-9CC7-AEF9B8B2AF3B}" dt="2025-03-10T16:00:57.603" v="558" actId="20577"/>
          <ac:spMkLst>
            <pc:docMk/>
            <pc:sldMk cId="3473345634" sldId="694"/>
            <ac:spMk id="2" creationId="{00000000-0000-0000-0000-000000000000}"/>
          </ac:spMkLst>
        </pc:spChg>
        <pc:graphicFrameChg chg="mod modGraphic">
          <ac:chgData name="Segev, Jonathan" userId="7c67a1b0-8725-4553-8055-0888dbcaef94" providerId="ADAL" clId="{5942CC7A-A152-4473-9CC7-AEF9B8B2AF3B}" dt="2025-03-10T16:02:04.293" v="596"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942CC7A-A152-4473-9CC7-AEF9B8B2AF3B}" dt="2025-03-10T15:00:52.395" v="67" actId="6549"/>
        <pc:sldMkLst>
          <pc:docMk/>
          <pc:sldMk cId="1968720319" sldId="2366"/>
        </pc:sldMkLst>
        <pc:spChg chg="mod">
          <ac:chgData name="Segev, Jonathan" userId="7c67a1b0-8725-4553-8055-0888dbcaef94" providerId="ADAL" clId="{5942CC7A-A152-4473-9CC7-AEF9B8B2AF3B}" dt="2025-03-10T15:00:52.395" v="67" actId="6549"/>
          <ac:spMkLst>
            <pc:docMk/>
            <pc:sldMk cId="1968720319" sldId="2366"/>
            <ac:spMk id="3" creationId="{00000000-0000-0000-0000-000000000000}"/>
          </ac:spMkLst>
        </pc:spChg>
      </pc:sldChg>
      <pc:sldChg chg="modSp new mod ord">
        <pc:chgData name="Segev, Jonathan" userId="7c67a1b0-8725-4553-8055-0888dbcaef94" providerId="ADAL" clId="{5942CC7A-A152-4473-9CC7-AEF9B8B2AF3B}" dt="2025-03-11T01:49:43.832" v="602"/>
        <pc:sldMkLst>
          <pc:docMk/>
          <pc:sldMk cId="657759145" sldId="2692"/>
        </pc:sldMkLst>
        <pc:spChg chg="mod">
          <ac:chgData name="Segev, Jonathan" userId="7c67a1b0-8725-4553-8055-0888dbcaef94" providerId="ADAL" clId="{5942CC7A-A152-4473-9CC7-AEF9B8B2AF3B}" dt="2025-03-11T01:49:35.555" v="601" actId="20577"/>
          <ac:spMkLst>
            <pc:docMk/>
            <pc:sldMk cId="657759145" sldId="2692"/>
            <ac:spMk id="2" creationId="{284F6D11-A4DA-60DC-3E1F-F3DB98C6D434}"/>
          </ac:spMkLst>
        </pc:spChg>
        <pc:spChg chg="mod">
          <ac:chgData name="Segev, Jonathan" userId="7c67a1b0-8725-4553-8055-0888dbcaef94" providerId="ADAL" clId="{5942CC7A-A152-4473-9CC7-AEF9B8B2AF3B}" dt="2025-03-11T01:49:43.832" v="602"/>
          <ac:spMkLst>
            <pc:docMk/>
            <pc:sldMk cId="657759145" sldId="2692"/>
            <ac:spMk id="3" creationId="{FDB6DBC2-B416-2DF3-1377-FC785A0A33BE}"/>
          </ac:spMkLst>
        </pc:spChg>
      </pc:sldChg>
      <pc:sldChg chg="modSp new mod">
        <pc:chgData name="Segev, Jonathan" userId="7c67a1b0-8725-4553-8055-0888dbcaef94" providerId="ADAL" clId="{5942CC7A-A152-4473-9CC7-AEF9B8B2AF3B}" dt="2025-03-11T01:54:00.104" v="902" actId="20577"/>
        <pc:sldMkLst>
          <pc:docMk/>
          <pc:sldMk cId="255299207" sldId="2693"/>
        </pc:sldMkLst>
        <pc:spChg chg="mod">
          <ac:chgData name="Segev, Jonathan" userId="7c67a1b0-8725-4553-8055-0888dbcaef94" providerId="ADAL" clId="{5942CC7A-A152-4473-9CC7-AEF9B8B2AF3B}" dt="2025-03-11T01:50:00.307" v="624" actId="20577"/>
          <ac:spMkLst>
            <pc:docMk/>
            <pc:sldMk cId="255299207" sldId="2693"/>
            <ac:spMk id="2" creationId="{1E147694-EBFA-48C4-6BC0-6B68CEC6D809}"/>
          </ac:spMkLst>
        </pc:spChg>
        <pc:spChg chg="mod">
          <ac:chgData name="Segev, Jonathan" userId="7c67a1b0-8725-4553-8055-0888dbcaef94" providerId="ADAL" clId="{5942CC7A-A152-4473-9CC7-AEF9B8B2AF3B}" dt="2025-03-11T01:54:00.104" v="902" actId="20577"/>
          <ac:spMkLst>
            <pc:docMk/>
            <pc:sldMk cId="255299207" sldId="2693"/>
            <ac:spMk id="3" creationId="{61947124-0131-21DC-C4F8-9B1008A15760}"/>
          </ac:spMkLst>
        </pc:spChg>
      </pc:sldChg>
      <pc:sldMasterChg chg="modSp mod">
        <pc:chgData name="Segev, Jonathan" userId="7c67a1b0-8725-4553-8055-0888dbcaef94" providerId="ADAL" clId="{5942CC7A-A152-4473-9CC7-AEF9B8B2AF3B}" dt="2025-03-10T14:55:36.604" v="10" actId="20577"/>
        <pc:sldMasterMkLst>
          <pc:docMk/>
          <pc:sldMasterMk cId="0" sldId="2147483648"/>
        </pc:sldMasterMkLst>
        <pc:spChg chg="mod">
          <ac:chgData name="Segev, Jonathan" userId="7c67a1b0-8725-4553-8055-0888dbcaef94" providerId="ADAL" clId="{5942CC7A-A152-4473-9CC7-AEF9B8B2AF3B}" dt="2025-03-10T14:55:36.604" v="1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March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Conduct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recirculation.</a:t>
            </a:r>
          </a:p>
          <a:p>
            <a:pPr algn="just">
              <a:spcBef>
                <a:spcPct val="20000"/>
              </a:spcBef>
              <a:buFontTx/>
              <a:buChar char="•"/>
            </a:pPr>
            <a:r>
              <a:rPr lang="en-US" sz="1800" b="0" kern="0" dirty="0"/>
              <a:t>Review process from this point forward.</a:t>
            </a:r>
          </a:p>
          <a:p>
            <a:pPr algn="just">
              <a:spcBef>
                <a:spcPct val="20000"/>
              </a:spcBef>
              <a:buFontTx/>
              <a:buChar char="•"/>
            </a:pPr>
            <a:r>
              <a:rPr lang="en-US" sz="1800" b="0" kern="0" dirty="0"/>
              <a:t>Review report to EC requesting conditional approval.</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69740117"/>
              </p:ext>
            </p:extLst>
          </p:nvPr>
        </p:nvGraphicFramePr>
        <p:xfrm>
          <a:off x="911424" y="1265032"/>
          <a:ext cx="10513169" cy="390128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extLst>
                  <a:ext uri="{0D108BD9-81ED-4DB2-BD59-A6C34878D82A}">
                    <a16:rowId xmlns:a16="http://schemas.microsoft.com/office/drawing/2014/main" val="4260322725"/>
                  </a:ext>
                </a:extLst>
              </a:tr>
              <a:tr h="182872">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3178159513"/>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extLst>
                  <a:ext uri="{0D108BD9-81ED-4DB2-BD59-A6C34878D82A}">
                    <a16:rowId xmlns:a16="http://schemas.microsoft.com/office/drawing/2014/main" val="155132412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2084208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58269311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Conduct comment resolution (as time permits)</a:t>
            </a:r>
          </a:p>
          <a:p>
            <a:pPr algn="just">
              <a:spcBef>
                <a:spcPct val="20000"/>
              </a:spcBef>
              <a:buFontTx/>
              <a:buChar char="•"/>
            </a:pPr>
            <a:r>
              <a:rPr lang="en-US" sz="2000" b="0" kern="0" dirty="0"/>
              <a:t>Consider SA Ballot recirculation (as time permits)</a:t>
            </a:r>
          </a:p>
          <a:p>
            <a:pPr algn="just">
              <a:spcBef>
                <a:spcPct val="20000"/>
              </a:spcBef>
              <a:buFontTx/>
              <a:buChar char="•"/>
            </a:pPr>
            <a:r>
              <a:rPr lang="en-US" sz="2000" b="0" dirty="0"/>
              <a:t>Review draft EC report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919183"/>
              </p:ext>
            </p:extLst>
          </p:nvPr>
        </p:nvGraphicFramePr>
        <p:xfrm>
          <a:off x="695400" y="1260086"/>
          <a:ext cx="10945215" cy="2804048"/>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1"/>
                  </a:ext>
                </a:extLst>
              </a:tr>
              <a:tr h="16909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323090406"/>
                  </a:ext>
                </a:extLst>
              </a:tr>
              <a:tr h="0">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tc>
                  <a:txBody>
                    <a:bodyPr/>
                    <a:lstStyle/>
                    <a:p>
                      <a:endParaRPr lang="en-US" sz="1800" dirty="0"/>
                    </a:p>
                  </a:txBody>
                  <a:tcPr marT="45712" marB="45712"/>
                </a:tc>
                <a:extLst>
                  <a:ext uri="{0D108BD9-81ED-4DB2-BD59-A6C34878D82A}">
                    <a16:rowId xmlns:a16="http://schemas.microsoft.com/office/drawing/2014/main" val="3281966889"/>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283045369"/>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6D11-A4DA-60DC-3E1F-F3DB98C6D434}"/>
              </a:ext>
            </a:extLst>
          </p:cNvPr>
          <p:cNvSpPr>
            <a:spLocks noGrp="1"/>
          </p:cNvSpPr>
          <p:nvPr>
            <p:ph type="title"/>
          </p:nvPr>
        </p:nvSpPr>
        <p:spPr/>
        <p:txBody>
          <a:bodyPr/>
          <a:lstStyle/>
          <a:p>
            <a:r>
              <a:rPr lang="en-US" sz="3200" b="0" kern="0" dirty="0"/>
              <a:t>Consider SA Ballot recirculation (as time permits)</a:t>
            </a:r>
            <a:endParaRPr lang="en-US" dirty="0"/>
          </a:p>
        </p:txBody>
      </p:sp>
      <p:sp>
        <p:nvSpPr>
          <p:cNvPr id="3" name="Content Placeholder 2">
            <a:extLst>
              <a:ext uri="{FF2B5EF4-FFF2-40B4-BE49-F238E27FC236}">
                <a16:creationId xmlns:a16="http://schemas.microsoft.com/office/drawing/2014/main" id="{FDB6DBC2-B416-2DF3-1377-FC785A0A33BE}"/>
              </a:ext>
            </a:extLst>
          </p:cNvPr>
          <p:cNvSpPr>
            <a:spLocks noGrp="1"/>
          </p:cNvSpPr>
          <p:nvPr>
            <p:ph idx="1"/>
          </p:nvPr>
        </p:nvSpPr>
        <p:spPr/>
        <p:txBody>
          <a:bodyPr/>
          <a:lstStyle/>
          <a:p>
            <a:r>
              <a:rPr lang="en-US" dirty="0"/>
              <a:t>Go to 11-24-049.</a:t>
            </a:r>
          </a:p>
          <a:p>
            <a:endParaRPr lang="en-US" dirty="0"/>
          </a:p>
        </p:txBody>
      </p:sp>
      <p:sp>
        <p:nvSpPr>
          <p:cNvPr id="4" name="Slide Number Placeholder 3">
            <a:extLst>
              <a:ext uri="{FF2B5EF4-FFF2-40B4-BE49-F238E27FC236}">
                <a16:creationId xmlns:a16="http://schemas.microsoft.com/office/drawing/2014/main" id="{DC63FB49-5EB9-90DB-23CF-6DD699319A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17FD631-5959-2D09-3737-6C79FD5A50E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C6491E-F5FE-721B-A9E7-A93B871A0E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5775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7694-EBFA-48C4-6BC0-6B68CEC6D809}"/>
              </a:ext>
            </a:extLst>
          </p:cNvPr>
          <p:cNvSpPr>
            <a:spLocks noGrp="1"/>
          </p:cNvSpPr>
          <p:nvPr>
            <p:ph type="title"/>
          </p:nvPr>
        </p:nvSpPr>
        <p:spPr/>
        <p:txBody>
          <a:bodyPr/>
          <a:lstStyle/>
          <a:p>
            <a:r>
              <a:rPr lang="en-US" dirty="0"/>
              <a:t>Process going forward</a:t>
            </a:r>
          </a:p>
        </p:txBody>
      </p:sp>
      <p:sp>
        <p:nvSpPr>
          <p:cNvPr id="3" name="Content Placeholder 2">
            <a:extLst>
              <a:ext uri="{FF2B5EF4-FFF2-40B4-BE49-F238E27FC236}">
                <a16:creationId xmlns:a16="http://schemas.microsoft.com/office/drawing/2014/main" id="{61947124-0131-21DC-C4F8-9B1008A15760}"/>
              </a:ext>
            </a:extLst>
          </p:cNvPr>
          <p:cNvSpPr>
            <a:spLocks noGrp="1"/>
          </p:cNvSpPr>
          <p:nvPr>
            <p:ph idx="1"/>
          </p:nvPr>
        </p:nvSpPr>
        <p:spPr/>
        <p:txBody>
          <a:bodyPr/>
          <a:lstStyle/>
          <a:p>
            <a:pPr>
              <a:buFont typeface="Arial" panose="020B0604020202020204" pitchFamily="34" charset="0"/>
              <a:buChar char="•"/>
            </a:pPr>
            <a:r>
              <a:rPr lang="en-US" dirty="0"/>
              <a:t>Assuming next draft (D5.0) is unchanged, this would be the final P802.11bk draft.</a:t>
            </a:r>
          </a:p>
          <a:p>
            <a:pPr>
              <a:buFont typeface="Arial" panose="020B0604020202020204" pitchFamily="34" charset="0"/>
              <a:buChar char="•"/>
            </a:pPr>
            <a:r>
              <a:rPr lang="en-US" dirty="0"/>
              <a:t>Target is to seek EC approval to forward D5.0 to RevCom, hence seeking conditional EC approval.</a:t>
            </a:r>
          </a:p>
          <a:p>
            <a:pPr>
              <a:buFont typeface="Arial" panose="020B0604020202020204" pitchFamily="34" charset="0"/>
              <a:buChar char="•"/>
            </a:pPr>
            <a:r>
              <a:rPr lang="en-US" dirty="0"/>
              <a:t>Report to EC is submission 11-25-453.</a:t>
            </a:r>
          </a:p>
        </p:txBody>
      </p:sp>
      <p:sp>
        <p:nvSpPr>
          <p:cNvPr id="4" name="Slide Number Placeholder 3">
            <a:extLst>
              <a:ext uri="{FF2B5EF4-FFF2-40B4-BE49-F238E27FC236}">
                <a16:creationId xmlns:a16="http://schemas.microsoft.com/office/drawing/2014/main" id="{6E7961B8-ECF5-7F54-F43E-2EC6A65208B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F369FA2-5D97-5D8E-A2C9-2EDD4FBD2D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CD330B-B2F8-A528-0464-8A3A40D9153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529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Status update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7043124"/>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2508862926"/>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a:t>
                      </a:r>
                      <a:r>
                        <a:rPr lang="en-US" sz="1400" kern="1200" dirty="0" err="1">
                          <a:solidFill>
                            <a:schemeClr val="dk1"/>
                          </a:solidFill>
                          <a:latin typeface="+mn-lt"/>
                          <a:ea typeface="+mn-ea"/>
                          <a:cs typeface="+mn-cs"/>
                        </a:rPr>
                        <a:t>timepermits</a:t>
                      </a:r>
                      <a:r>
                        <a:rPr lang="en-US" sz="1400" kern="1200" dirty="0">
                          <a:solidFill>
                            <a:schemeClr val="dk1"/>
                          </a:solidFill>
                          <a:latin typeface="+mn-lt"/>
                          <a:ea typeface="+mn-ea"/>
                          <a:cs typeface="+mn-cs"/>
                        </a:rPr>
                        <a:t>.</a:t>
                      </a: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(1.5hrs)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(1.5hrs)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2025 IEEE 802.11 meeting week, and teleconferences running between the March and May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159259</TotalTime>
  <Words>3760</Words>
  <Application>Microsoft Office PowerPoint</Application>
  <PresentationFormat>Widescreen</PresentationFormat>
  <Paragraphs>476</Paragraphs>
  <Slides>36</Slides>
  <Notes>8</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8"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March IEEE Meeting –  March 11th PM1</vt:lpstr>
      <vt:lpstr>Submission List for the March 11th meeting</vt:lpstr>
      <vt:lpstr>Consider Motions</vt:lpstr>
      <vt:lpstr>Review Submissions</vt:lpstr>
      <vt:lpstr>Consider SA Ballot recirculation (as time permits)</vt:lpstr>
      <vt:lpstr>Process going forward</vt:lpstr>
      <vt:lpstr>PowerPoint Presentation</vt:lpstr>
      <vt:lpstr>November IEEE Meeting –  Nov. 12th PM2</vt:lpstr>
      <vt:lpstr>September IEEE Meeting –  Sep. 10th PM1</vt:lpstr>
      <vt:lpstr>Scheduled TGbk telecons</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777</cp:revision>
  <cp:lastPrinted>1601-01-01T00:00:00Z</cp:lastPrinted>
  <dcterms:created xsi:type="dcterms:W3CDTF">2018-08-06T10:28:59Z</dcterms:created>
  <dcterms:modified xsi:type="dcterms:W3CDTF">2025-03-11T01:54:10Z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