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384" r:id="rId13"/>
    <p:sldId id="1379" r:id="rId14"/>
    <p:sldId id="1283" r:id="rId15"/>
    <p:sldId id="1284" r:id="rId16"/>
    <p:sldId id="1397" r:id="rId17"/>
    <p:sldId id="1389" r:id="rId18"/>
    <p:sldId id="1398" r:id="rId19"/>
    <p:sldId id="1399" r:id="rId2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Feb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Mar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2025-02-05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38"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11-25/0267, SFD Review for Long-Range Backscatter, Nelson Costa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Haila</a:t>
            </a:r>
            <a:r>
              <a:rPr lang="en-US" altLang="en-US" sz="1600" kern="0" dirty="0" smtClean="0">
                <a:solidFill>
                  <a:srgbClr val="00B050"/>
                </a:solidFill>
                <a:latin typeface="Calibri" panose="020F0502020204030204" pitchFamily="34" charset="0"/>
                <a:cs typeface="Calibri" panose="020F0502020204030204" pitchFamily="34" charset="0"/>
                <a:sym typeface="+mn-ea"/>
              </a:rPr>
              <a:t>)</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
        <p:nvSpPr>
          <p:cNvPr id="2" name="标题 1"/>
          <p:cNvSpPr txBox="1"/>
          <p:nvPr/>
        </p:nvSpPr>
        <p:spPr>
          <a:xfrm>
            <a:off x="890270" y="25755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80130"/>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3962386"/>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4970131"/>
            <a:ext cx="10210800" cy="1201997"/>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11-25/0252, Slotted vs Pure Aloha for Active Transmitter AMP Use Cases, Amichai Sanderovich (</a:t>
            </a:r>
            <a:r>
              <a:rPr lang="en-US" altLang="en-US" sz="1600" kern="0" dirty="0" err="1">
                <a:solidFill>
                  <a:srgbClr val="00B050"/>
                </a:solidFill>
                <a:latin typeface="Calibri" panose="020F0502020204030204" pitchFamily="34" charset="0"/>
                <a:cs typeface="Calibri" panose="020F0502020204030204" pitchFamily="34" charset="0"/>
                <a:sym typeface="+mn-ea"/>
              </a:rPr>
              <a:t>Wiliot</a:t>
            </a:r>
            <a:r>
              <a:rPr lang="en-US" altLang="en-US" sz="1600" kern="0" dirty="0" smtClean="0">
                <a:solidFill>
                  <a:srgbClr val="00B050"/>
                </a:solidFill>
                <a:latin typeface="Calibri" panose="020F0502020204030204" pitchFamily="34" charset="0"/>
                <a:cs typeface="Calibri" panose="020F0502020204030204" pitchFamily="34" charset="0"/>
                <a:sym typeface="+mn-ea"/>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11-25/0285, SP Timing Synchronization with AMP Beacon, Ian Bajaj (Huawei</a:t>
            </a:r>
            <a:r>
              <a:rPr lang="en-US" altLang="en-US" sz="1600" kern="0" dirty="0" smtClean="0">
                <a:solidFill>
                  <a:srgbClr val="00B050"/>
                </a:solidFill>
                <a:latin typeface="Calibri" panose="020F0502020204030204" pitchFamily="34" charset="0"/>
                <a:cs typeface="Calibri" panose="020F0502020204030204" pitchFamily="34" charset="0"/>
                <a:sym typeface="+mn-ea"/>
              </a:rPr>
              <a: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Mar 2025 Plenary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Feb 11</a:t>
            </a:r>
            <a:r>
              <a:rPr lang="en-US" altLang="zh-CN" sz="2800" kern="0" baseline="30000" dirty="0">
                <a:solidFill>
                  <a:srgbClr val="00B050"/>
                </a:solidFill>
                <a:sym typeface="+mn-ea"/>
              </a:rPr>
              <a:t>th</a:t>
            </a:r>
            <a:r>
              <a:rPr lang="en-US" altLang="zh-CN" sz="2800" kern="0" dirty="0">
                <a:solidFill>
                  <a:srgbClr val="00B050"/>
                </a:solidFill>
                <a:sym typeface="+mn-ea"/>
              </a:rPr>
              <a:t> </a:t>
            </a:r>
            <a:r>
              <a:rPr lang="en-US" altLang="en-US" sz="2800" kern="0" dirty="0">
                <a:solidFill>
                  <a:srgbClr val="00B050"/>
                </a:solidFill>
                <a:sym typeface="+mn-ea"/>
              </a:rPr>
              <a:t>(Tuesday),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Feb 25</a:t>
            </a:r>
            <a:r>
              <a:rPr lang="en-US" altLang="en-US" sz="2800" kern="0" baseline="30000" dirty="0">
                <a:solidFill>
                  <a:srgbClr val="00B050"/>
                </a:solidFill>
                <a:sym typeface="+mn-ea"/>
              </a:rPr>
              <a:t>th</a:t>
            </a:r>
            <a:r>
              <a:rPr lang="en-US" altLang="en-US" sz="2800" kern="0" dirty="0">
                <a:solidFill>
                  <a:srgbClr val="00B050"/>
                </a:solidFill>
                <a:sym typeface="+mn-ea"/>
              </a:rPr>
              <a:t> (Tuesday),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Mar 4</a:t>
            </a:r>
            <a:r>
              <a:rPr lang="en-US" altLang="en-US" sz="2800" kern="0" baseline="30000" dirty="0">
                <a:solidFill>
                  <a:srgbClr val="00B050"/>
                </a:solidFill>
                <a:sym typeface="+mn-ea"/>
              </a:rPr>
              <a:t>th</a:t>
            </a:r>
            <a:r>
              <a:rPr lang="en-US" altLang="en-US" sz="2800" kern="0" dirty="0">
                <a:solidFill>
                  <a:srgbClr val="00B050"/>
                </a:solidFill>
                <a:sym typeface="+mn-ea"/>
              </a:rPr>
              <a:t> (Tuesday), 9:00am, ET, 2 hours; </a:t>
            </a:r>
            <a:r>
              <a:rPr lang="en-US" altLang="en-US" sz="2800" kern="0" dirty="0" err="1">
                <a:solidFill>
                  <a:srgbClr val="00B050"/>
                </a:solidFill>
                <a:sym typeface="+mn-ea"/>
              </a:rPr>
              <a:t>Webex</a:t>
            </a:r>
            <a:endParaRPr lang="en-US" altLang="en-US" sz="2800" kern="0" dirty="0">
              <a:solidFill>
                <a:srgbClr val="00B050"/>
              </a:solidFill>
              <a:cs typeface="+mn-ea"/>
              <a:sym typeface="Wingdings" panose="05000000000000000000" pitchFamily="2" charset="2"/>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(11-24/1613r4)</a:t>
            </a:r>
            <a:endParaRPr lang="en-GB" altLang="en-US" dirty="0" smtClean="0"/>
          </a:p>
          <a:p>
            <a:pPr lvl="0" algn="l" eaLnBrk="0" hangingPunct="0">
              <a:buClrTx/>
              <a:buSzTx/>
              <a:buFontTx/>
              <a:defRPr/>
            </a:pPr>
            <a:r>
              <a:rPr lang="en-GB" altLang="en-US" dirty="0" smtClean="0"/>
              <a:t>Contribution discussion</a:t>
            </a:r>
          </a:p>
          <a:p>
            <a:pPr lvl="1" algn="l" eaLnBrk="0" hangingPunct="0">
              <a:buClrTx/>
              <a:buSzTx/>
              <a:buFontTx/>
              <a:buChar char="–"/>
              <a:defRPr/>
            </a:pPr>
            <a:r>
              <a:rPr lang="en-US" altLang="en-US" dirty="0" smtClean="0">
                <a:sym typeface="+mn-ea"/>
              </a:rPr>
              <a:t>None</a:t>
            </a:r>
          </a:p>
          <a:p>
            <a:pPr eaLnBrk="0" hangingPunct="0">
              <a:defRPr/>
            </a:pPr>
            <a:r>
              <a:rPr lang="en-GB" altLang="en-US" dirty="0" smtClean="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t>Feb 2025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GB" altLang="en-US" dirty="0" smtClean="0"/>
              <a:t>Contribution discussion</a:t>
            </a:r>
            <a:r>
              <a:rPr lang="en-US" altLang="en-GB" dirty="0" smtClean="0"/>
              <a:t> (MAC)</a:t>
            </a:r>
            <a:endParaRPr lang="en-US" altLang="en-US" dirty="0" smtClean="0">
              <a:sym typeface="+mn-ea"/>
            </a:endParaRPr>
          </a:p>
          <a:p>
            <a:pPr lvl="1" algn="l" eaLnBrk="0" hangingPunct="0">
              <a:buClrTx/>
              <a:buSzTx/>
              <a:buFontTx/>
              <a:buChar char="–"/>
              <a:defRPr/>
            </a:pPr>
            <a:r>
              <a:rPr lang="en-US" altLang="en-US" strike="sngStrike" dirty="0" smtClean="0">
                <a:sym typeface="+mn-ea"/>
              </a:rPr>
              <a:t>11-25/0096, Active AMP STA polling procedure, Liwen Chu (NXP)</a:t>
            </a:r>
          </a:p>
          <a:p>
            <a:pPr lvl="1" algn="l" eaLnBrk="0" hangingPunct="0">
              <a:buClrTx/>
              <a:buSzTx/>
              <a:buFontTx/>
              <a:buChar char="–"/>
              <a:defRPr/>
            </a:pPr>
            <a:r>
              <a:rPr lang="en-US" altLang="en-US" dirty="0" smtClean="0">
                <a:solidFill>
                  <a:srgbClr val="00B050"/>
                </a:solidFill>
                <a:sym typeface="+mn-ea"/>
              </a:rPr>
              <a:t>11-25/0252, Slotted vs Pure Aloha for Active Transmitter AMP Use Cases, Amichai Sanderovich (Wiliot)</a:t>
            </a:r>
          </a:p>
          <a:p>
            <a:pPr eaLnBrk="0" hangingPunct="0">
              <a:defRPr/>
            </a:pPr>
            <a:r>
              <a:rPr lang="en-GB" altLang="en-US" dirty="0" smtClean="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eaLnBrk="0" hangingPunct="0">
              <a:defRPr/>
            </a:pPr>
            <a:r>
              <a:rPr lang="en-US" altLang="en-US" strike="sngStrike" dirty="0">
                <a:sym typeface="+mn-ea"/>
              </a:rPr>
              <a:t>11-25/0096, Active AMP STA polling procedure, </a:t>
            </a:r>
            <a:r>
              <a:rPr lang="en-US" altLang="en-US" strike="sngStrike" dirty="0" err="1">
                <a:sym typeface="+mn-ea"/>
              </a:rPr>
              <a:t>Liwen</a:t>
            </a:r>
            <a:r>
              <a:rPr lang="en-US" altLang="en-US" strike="sngStrike" dirty="0">
                <a:sym typeface="+mn-ea"/>
              </a:rPr>
              <a:t> Chu (NXP)</a:t>
            </a:r>
          </a:p>
          <a:p>
            <a:pPr lvl="1" eaLnBrk="0" hangingPunct="0">
              <a:defRPr/>
            </a:pPr>
            <a:r>
              <a:rPr lang="en-US" altLang="en-US" dirty="0">
                <a:solidFill>
                  <a:srgbClr val="00B050"/>
                </a:solidFill>
                <a:sym typeface="+mn-ea"/>
              </a:rPr>
              <a:t>11-25/0267, SFD Review for Long-Range Backscatter, Nelson Costa (</a:t>
            </a:r>
            <a:r>
              <a:rPr lang="en-US" altLang="en-US" dirty="0" err="1">
                <a:solidFill>
                  <a:srgbClr val="00B050"/>
                </a:solidFill>
                <a:sym typeface="+mn-ea"/>
              </a:rPr>
              <a:t>Haila</a:t>
            </a:r>
            <a:r>
              <a:rPr lang="en-US" altLang="en-US" dirty="0">
                <a:solidFill>
                  <a:srgbClr val="00B050"/>
                </a:solidFill>
                <a:sym typeface="+mn-ea"/>
              </a:rPr>
              <a:t>)</a:t>
            </a:r>
          </a:p>
          <a:p>
            <a:pPr lvl="1" eaLnBrk="0" hangingPunct="0">
              <a:defRPr/>
            </a:pPr>
            <a:r>
              <a:rPr lang="en-US" altLang="en-US" dirty="0">
                <a:solidFill>
                  <a:srgbClr val="00B050"/>
                </a:solidFill>
                <a:sym typeface="+mn-ea"/>
              </a:rPr>
              <a:t>11-25/0285, SP Timing Synchronization with AMP Beacon, Ian Bajaj (</a:t>
            </a:r>
            <a:r>
              <a:rPr lang="en-US" altLang="en-US" dirty="0" smtClean="0">
                <a:solidFill>
                  <a:srgbClr val="00B050"/>
                </a:solidFill>
                <a:sym typeface="+mn-ea"/>
              </a:rPr>
              <a:t>Huawei</a:t>
            </a:r>
            <a:r>
              <a:rPr lang="zh-CN" altLang="en-US" dirty="0" smtClean="0">
                <a:solidFill>
                  <a:srgbClr val="00B050"/>
                </a:solidFill>
                <a:sym typeface="+mn-ea"/>
              </a:rPr>
              <a:t>）</a:t>
            </a:r>
            <a:endParaRPr lang="en-US" altLang="en-US" dirty="0">
              <a:solidFill>
                <a:srgbClr val="00B050"/>
              </a:solidFill>
              <a:sym typeface="+mn-ea"/>
            </a:endParaRPr>
          </a:p>
          <a:p>
            <a:pPr eaLnBrk="0" hangingPunct="0">
              <a:defRPr/>
            </a:pPr>
            <a:r>
              <a:rPr lang="en-GB" altLang="en-US" dirty="0" smtClean="0"/>
              <a:t>Any </a:t>
            </a:r>
            <a:r>
              <a:rPr lang="en-GB" altLang="en-US" dirty="0" smtClean="0"/>
              <a:t>other business?</a:t>
            </a:r>
          </a:p>
          <a:p>
            <a:pPr lvl="0" eaLnBrk="0" hangingPunct="0">
              <a:defRPr/>
            </a:pPr>
            <a:r>
              <a:rPr lang="en-US" altLang="en-GB" dirty="0" smtClean="0">
                <a:sym typeface="+mn-ea"/>
              </a:rPr>
              <a:t>Adjourn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1024</TotalTime>
  <Words>1381</Words>
  <Application>Microsoft Office PowerPoint</Application>
  <PresentationFormat>宽屏</PresentationFormat>
  <Paragraphs>218</Paragraphs>
  <Slides>19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320</cp:revision>
  <cp:lastPrinted>2014-11-04T15:04:00Z</cp:lastPrinted>
  <dcterms:created xsi:type="dcterms:W3CDTF">2007-04-17T18:10:00Z</dcterms:created>
  <dcterms:modified xsi:type="dcterms:W3CDTF">2025-03-04T15:16:23Z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