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handoutMasterIdLst>
    <p:handoutMasterId r:id="rId22"/>
  </p:handoutMasterIdLst>
  <p:sldIdLst>
    <p:sldId id="1263" r:id="rId2"/>
    <p:sldId id="1266" r:id="rId3"/>
    <p:sldId id="1267" r:id="rId4"/>
    <p:sldId id="1269" r:id="rId5"/>
    <p:sldId id="1270" r:id="rId6"/>
    <p:sldId id="1271" r:id="rId7"/>
    <p:sldId id="1273" r:id="rId8"/>
    <p:sldId id="1274" r:id="rId9"/>
    <p:sldId id="1275" r:id="rId10"/>
    <p:sldId id="1276" r:id="rId11"/>
    <p:sldId id="1310" r:id="rId12"/>
    <p:sldId id="1384" r:id="rId13"/>
    <p:sldId id="1379" r:id="rId14"/>
    <p:sldId id="1283" r:id="rId15"/>
    <p:sldId id="1284" r:id="rId16"/>
    <p:sldId id="1397" r:id="rId17"/>
    <p:sldId id="1389" r:id="rId18"/>
    <p:sldId id="1398" r:id="rId19"/>
    <p:sldId id="1399" r:id="rId20"/>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5405"/>
  </p:normalViewPr>
  <p:slideViewPr>
    <p:cSldViewPr showGuides="1">
      <p:cViewPr varScale="1">
        <p:scale>
          <a:sx n="99" d="100"/>
          <a:sy n="99" d="100"/>
        </p:scale>
        <p:origin x="240" y="91"/>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Feb 2025</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Feb 2025</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Feb 2025</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25</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0227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a:t>Feb 2025</a:t>
            </a:r>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TC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Till Mar Plenary 2025</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2025-02-05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433"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Functional Requirements</a:t>
            </a:r>
            <a:endParaRPr lang="en-US" altLang="zh-CN" sz="3200" kern="0" dirty="0"/>
          </a:p>
        </p:txBody>
      </p:sp>
      <p:sp>
        <p:nvSpPr>
          <p:cNvPr id="8" name="文本占位符 2"/>
          <p:cNvSpPr txBox="1"/>
          <p:nvPr/>
        </p:nvSpPr>
        <p:spPr>
          <a:xfrm>
            <a:off x="929005" y="1693545"/>
            <a:ext cx="10210800" cy="845185"/>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sym typeface="+mn-ea"/>
              </a:rPr>
              <a:t>11-25/0267, SFD Review for Long-Range Backscatter, Nelson Costa (</a:t>
            </a:r>
            <a:r>
              <a:rPr lang="en-US" altLang="en-US" sz="1600" kern="0" dirty="0" err="1" smtClean="0">
                <a:solidFill>
                  <a:schemeClr val="tx1"/>
                </a:solidFill>
                <a:latin typeface="Calibri" panose="020F0502020204030204" pitchFamily="34" charset="0"/>
                <a:cs typeface="Calibri" panose="020F0502020204030204" pitchFamily="34" charset="0"/>
                <a:sym typeface="+mn-ea"/>
              </a:rPr>
              <a:t>Haila</a:t>
            </a:r>
            <a:r>
              <a:rPr lang="en-US" altLang="en-US" sz="1600" kern="0" dirty="0" smtClean="0">
                <a:solidFill>
                  <a:schemeClr val="tx1"/>
                </a:solidFill>
                <a:latin typeface="Calibri" panose="020F0502020204030204" pitchFamily="34" charset="0"/>
                <a:cs typeface="Calibri" panose="020F0502020204030204" pitchFamily="34" charset="0"/>
                <a:sym typeface="+mn-ea"/>
              </a:rPr>
              <a:t>)</a:t>
            </a:r>
          </a:p>
          <a:p>
            <a:pPr marL="800100" lvl="1" indent="-342900" algn="just">
              <a:buSzTx/>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
        <p:nvSpPr>
          <p:cNvPr id="2" name="标题 1"/>
          <p:cNvSpPr txBox="1"/>
          <p:nvPr/>
        </p:nvSpPr>
        <p:spPr>
          <a:xfrm>
            <a:off x="890270" y="257556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PHY</a:t>
            </a:r>
            <a:endParaRPr lang="en-US" altLang="zh-CN" sz="3200" kern="0" dirty="0"/>
          </a:p>
        </p:txBody>
      </p:sp>
      <p:sp>
        <p:nvSpPr>
          <p:cNvPr id="6" name="文本占位符 2"/>
          <p:cNvSpPr txBox="1"/>
          <p:nvPr/>
        </p:nvSpPr>
        <p:spPr>
          <a:xfrm>
            <a:off x="904875" y="3580130"/>
            <a:ext cx="10210800" cy="121031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i="1" kern="0" dirty="0" err="1" smtClean="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a:t>
            </a:r>
            <a:r>
              <a:rPr lang="en-US" altLang="en-US" sz="1600" i="1" kern="0" dirty="0">
                <a:solidFill>
                  <a:schemeClr val="tx1"/>
                </a:solidFill>
                <a:latin typeface="Calibri" panose="020F0502020204030204" pitchFamily="34" charset="0"/>
                <a:cs typeface="Calibri" panose="020F0502020204030204" pitchFamily="34" charset="0"/>
              </a:rPr>
              <a:t> (call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9" name="标题 1"/>
          <p:cNvSpPr txBox="1"/>
          <p:nvPr/>
        </p:nvSpPr>
        <p:spPr>
          <a:xfrm>
            <a:off x="890270" y="3962386"/>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10" name="文本占位符 2"/>
          <p:cNvSpPr txBox="1"/>
          <p:nvPr/>
        </p:nvSpPr>
        <p:spPr>
          <a:xfrm>
            <a:off x="904875" y="4970131"/>
            <a:ext cx="10210800" cy="1201997"/>
          </a:xfrm>
          <a:prstGeom prst="rect">
            <a:avLst/>
          </a:prstGeom>
          <a:noFill/>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11-25/0096, Active AMP STA polling procedure, Liwen Chu (NXP)</a:t>
            </a: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11-25/0252, Slotted vs Pure Aloha for Active Transmitter AMP Use Cases, Amichai Sanderovich (</a:t>
            </a:r>
            <a:r>
              <a:rPr lang="en-US" altLang="en-US" sz="1600" kern="0" dirty="0" err="1">
                <a:solidFill>
                  <a:srgbClr val="00B050"/>
                </a:solidFill>
                <a:latin typeface="Calibri" panose="020F0502020204030204" pitchFamily="34" charset="0"/>
                <a:cs typeface="Calibri" panose="020F0502020204030204" pitchFamily="34" charset="0"/>
                <a:sym typeface="+mn-ea"/>
              </a:rPr>
              <a:t>Wiliot</a:t>
            </a:r>
            <a:r>
              <a:rPr lang="en-US" altLang="en-US" sz="1600" kern="0" dirty="0" smtClean="0">
                <a:solidFill>
                  <a:srgbClr val="00B050"/>
                </a:solidFill>
                <a:latin typeface="Calibri" panose="020F0502020204030204" pitchFamily="34" charset="0"/>
                <a:cs typeface="Calibri" panose="020F0502020204030204" pitchFamily="34" charset="0"/>
                <a:sym typeface="+mn-ea"/>
              </a:rPr>
              <a:t>)</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11-25/0285, SP Timing Synchronization with AMP Beacon, Ian Bajaj (Huawei</a:t>
            </a:r>
            <a:r>
              <a:rPr lang="en-US" altLang="en-US" sz="1600" kern="0" dirty="0" smtClean="0">
                <a:solidFill>
                  <a:schemeClr val="tx1"/>
                </a:solidFill>
                <a:latin typeface="Calibri" panose="020F0502020204030204" pitchFamily="34" charset="0"/>
                <a:cs typeface="Calibri" panose="020F0502020204030204" pitchFamily="34" charset="0"/>
                <a:sym typeface="+mn-ea"/>
              </a:rPr>
              <a:t>)</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rPr>
              <a:t> (call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ym typeface="+mn-ea"/>
              </a:rPr>
              <a:t>Submission List – WPT</a:t>
            </a:r>
            <a:endParaRPr lang="en-US" altLang="zh-CN" sz="3200" kern="0" dirty="0"/>
          </a:p>
        </p:txBody>
      </p:sp>
      <p:sp>
        <p:nvSpPr>
          <p:cNvPr id="8" name="文本占位符 2"/>
          <p:cNvSpPr txBox="1"/>
          <p:nvPr/>
        </p:nvSpPr>
        <p:spPr>
          <a:xfrm>
            <a:off x="929005" y="1693545"/>
            <a:ext cx="10210800" cy="11499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p:txBody>
          <a:bodyPr/>
          <a:lstStyle/>
          <a:p>
            <a:pPr eaLnBrk="0" hangingPunct="0">
              <a:defRPr/>
            </a:pPr>
            <a:r>
              <a:rPr lang="en-US" dirty="0">
                <a:sym typeface="+mn-ea"/>
              </a:rPr>
              <a:t>Feb 2025</a:t>
            </a:r>
            <a:endParaRPr lang="en-US" dirty="0"/>
          </a:p>
        </p:txBody>
      </p:sp>
      <p:sp>
        <p:nvSpPr>
          <p:cNvPr id="2" name="标题 1"/>
          <p:cNvSpPr txBox="1"/>
          <p:nvPr/>
        </p:nvSpPr>
        <p:spPr>
          <a:xfrm>
            <a:off x="890270" y="292862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ym typeface="+mn-ea"/>
              </a:rPr>
              <a:t>Submission List – Security</a:t>
            </a:r>
            <a:endParaRPr lang="en-US" altLang="zh-CN" sz="3200" kern="0" dirty="0"/>
          </a:p>
        </p:txBody>
      </p:sp>
      <p:sp>
        <p:nvSpPr>
          <p:cNvPr id="6" name="文本占位符 2"/>
          <p:cNvSpPr txBox="1"/>
          <p:nvPr/>
        </p:nvSpPr>
        <p:spPr>
          <a:xfrm>
            <a:off x="904875" y="3936365"/>
            <a:ext cx="10485120" cy="11499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Teleconference Plan till Mar 2025 Plenary Session</a:t>
            </a:r>
            <a:endParaRPr lang="en-US" altLang="zh-CN" sz="3200" kern="0" dirty="0"/>
          </a:p>
        </p:txBody>
      </p:sp>
      <p:sp>
        <p:nvSpPr>
          <p:cNvPr id="8" name="文本占位符 2"/>
          <p:cNvSpPr txBox="1"/>
          <p:nvPr/>
        </p:nvSpPr>
        <p:spPr>
          <a:xfrm>
            <a:off x="2100580" y="2425065"/>
            <a:ext cx="8398510" cy="366903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800" kern="0" dirty="0">
                <a:solidFill>
                  <a:srgbClr val="00B050"/>
                </a:solidFill>
                <a:sym typeface="+mn-ea"/>
              </a:rPr>
              <a:t>Feb 11</a:t>
            </a:r>
            <a:r>
              <a:rPr lang="en-US" altLang="zh-CN" sz="2800" kern="0" baseline="30000" dirty="0">
                <a:solidFill>
                  <a:srgbClr val="00B050"/>
                </a:solidFill>
                <a:sym typeface="+mn-ea"/>
              </a:rPr>
              <a:t>th</a:t>
            </a:r>
            <a:r>
              <a:rPr lang="en-US" altLang="zh-CN" sz="2800" kern="0" dirty="0">
                <a:solidFill>
                  <a:srgbClr val="00B050"/>
                </a:solidFill>
                <a:sym typeface="+mn-ea"/>
              </a:rPr>
              <a:t> </a:t>
            </a:r>
            <a:r>
              <a:rPr lang="en-US" altLang="en-US" sz="2800" kern="0" dirty="0">
                <a:solidFill>
                  <a:srgbClr val="00B050"/>
                </a:solidFill>
                <a:sym typeface="+mn-ea"/>
              </a:rPr>
              <a:t>(Tuesday), 9:00am, ET, 2 hours; </a:t>
            </a:r>
            <a:r>
              <a:rPr lang="en-US" altLang="en-US" sz="2800" kern="0" dirty="0" err="1">
                <a:solidFill>
                  <a:srgbClr val="00B050"/>
                </a:solidFill>
                <a:sym typeface="+mn-ea"/>
              </a:rPr>
              <a:t>Webex</a:t>
            </a:r>
            <a:endParaRPr lang="en-US" altLang="en-US" sz="2800" kern="0" dirty="0">
              <a:solidFill>
                <a:srgbClr val="00B050"/>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800" kern="0" dirty="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rgbClr val="00B050"/>
                </a:solidFill>
                <a:sym typeface="+mn-ea"/>
              </a:rPr>
              <a:t>Feb 25</a:t>
            </a:r>
            <a:r>
              <a:rPr lang="en-US" altLang="en-US" sz="2800" kern="0" baseline="30000" dirty="0">
                <a:solidFill>
                  <a:srgbClr val="00B050"/>
                </a:solidFill>
                <a:sym typeface="+mn-ea"/>
              </a:rPr>
              <a:t>th</a:t>
            </a:r>
            <a:r>
              <a:rPr lang="en-US" altLang="en-US" sz="2800" kern="0" dirty="0">
                <a:solidFill>
                  <a:srgbClr val="00B050"/>
                </a:solidFill>
                <a:sym typeface="+mn-ea"/>
              </a:rPr>
              <a:t> (Tuesday), 9:00am, ET, 2 hours; </a:t>
            </a:r>
            <a:r>
              <a:rPr lang="en-US" altLang="en-US" sz="2800" kern="0" dirty="0" err="1">
                <a:solidFill>
                  <a:srgbClr val="00B050"/>
                </a:solidFill>
                <a:sym typeface="+mn-ea"/>
              </a:rPr>
              <a:t>Webex</a:t>
            </a:r>
            <a:endParaRPr lang="en-US" altLang="en-US" sz="2800" kern="0" dirty="0">
              <a:solidFill>
                <a:srgbClr val="00B050"/>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chemeClr val="tx1"/>
                </a:solidFill>
                <a:sym typeface="+mn-ea"/>
              </a:rPr>
              <a:t>Mar 4</a:t>
            </a:r>
            <a:r>
              <a:rPr lang="en-US" altLang="en-US" sz="2800" kern="0" baseline="30000" dirty="0">
                <a:solidFill>
                  <a:schemeClr val="tx1"/>
                </a:solidFill>
                <a:sym typeface="+mn-ea"/>
              </a:rPr>
              <a:t>th</a:t>
            </a:r>
            <a:r>
              <a:rPr lang="en-US" altLang="en-US" sz="2800" kern="0" dirty="0">
                <a:solidFill>
                  <a:schemeClr val="tx1"/>
                </a:solidFill>
                <a:sym typeface="+mn-ea"/>
              </a:rPr>
              <a:t> (Tuesday), 9:00am, ET, 2 hours; </a:t>
            </a:r>
            <a:r>
              <a:rPr lang="en-US" altLang="en-US" sz="2800" kern="0" dirty="0" err="1">
                <a:solidFill>
                  <a:schemeClr val="tx1"/>
                </a:solidFill>
                <a:sym typeface="+mn-ea"/>
              </a:rPr>
              <a:t>Webex</a:t>
            </a:r>
            <a:endParaRPr lang="en-US" altLang="en-US" sz="2800" kern="0" dirty="0">
              <a:solidFill>
                <a:schemeClr val="tx1"/>
              </a:solidFill>
              <a:cs typeface="+mn-ea"/>
              <a:sym typeface="Wingdings" panose="05000000000000000000" pitchFamily="2" charset="2"/>
            </a:endParaRPr>
          </a:p>
          <a:p>
            <a:pPr lvl="1" defTabSz="337185">
              <a:lnSpc>
                <a:spcPct val="120000"/>
              </a:lnSpc>
              <a:spcBef>
                <a:spcPts val="0"/>
              </a:spcBef>
              <a:spcAft>
                <a:spcPts val="600"/>
              </a:spcAft>
              <a:buFont typeface="Arial" panose="020B0604020202020204" pitchFamily="34" charset="0"/>
              <a:buChar char="•"/>
              <a:defRPr/>
            </a:pPr>
            <a:endParaRPr lang="en-US" altLang="zh-CN" sz="2800" kern="0" dirty="0" err="1">
              <a:solidFill>
                <a:schemeClr val="tx1"/>
              </a:solidFill>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Feb 11</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lvl="0" eaLnBrk="0" hangingPunct="0">
              <a:defRPr/>
            </a:pPr>
            <a:r>
              <a:rPr lang="en-US" altLang="en-GB" dirty="0" smtClean="0"/>
              <a:t>Review updated SFD (11-24/1613r4)</a:t>
            </a:r>
            <a:endParaRPr lang="en-GB" altLang="en-US" dirty="0" smtClean="0"/>
          </a:p>
          <a:p>
            <a:pPr lvl="0" algn="l" eaLnBrk="0" hangingPunct="0">
              <a:buClrTx/>
              <a:buSzTx/>
              <a:buFontTx/>
              <a:defRPr/>
            </a:pPr>
            <a:r>
              <a:rPr lang="en-GB" altLang="en-US" dirty="0" smtClean="0"/>
              <a:t>Contribution discussion</a:t>
            </a:r>
          </a:p>
          <a:p>
            <a:pPr lvl="1" algn="l" eaLnBrk="0" hangingPunct="0">
              <a:buClrTx/>
              <a:buSzTx/>
              <a:buFontTx/>
              <a:buChar char="–"/>
              <a:defRPr/>
            </a:pPr>
            <a:r>
              <a:rPr lang="en-US" altLang="en-US" dirty="0" smtClean="0">
                <a:sym typeface="+mn-ea"/>
              </a:rPr>
              <a:t>None</a:t>
            </a:r>
          </a:p>
          <a:p>
            <a:pPr eaLnBrk="0" hangingPunct="0">
              <a:defRPr/>
            </a:pPr>
            <a:r>
              <a:rPr lang="en-GB" altLang="en-US" dirty="0" smtClean="0"/>
              <a:t>Any other business?</a:t>
            </a:r>
          </a:p>
          <a:p>
            <a:pPr lvl="0" eaLnBrk="0" hangingPunct="0">
              <a:defRPr/>
            </a:pPr>
            <a:r>
              <a:rPr lang="en-US" altLang="en-GB" dirty="0" smtClean="0">
                <a:sym typeface="+mn-ea"/>
              </a:rPr>
              <a:t>Adjourn</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a:t>Feb 2025</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a:sym typeface="+mn-ea"/>
              </a:rPr>
              <a:t>Feb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Feb 25</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eaLnBrk="0" hangingPunct="0">
              <a:defRPr/>
            </a:pPr>
            <a:r>
              <a:rPr lang="en-GB" altLang="en-US" dirty="0" smtClean="0"/>
              <a:t>Contribution discussion</a:t>
            </a:r>
            <a:r>
              <a:rPr lang="en-US" altLang="en-GB" dirty="0" smtClean="0"/>
              <a:t> (MAC)</a:t>
            </a:r>
            <a:endParaRPr lang="en-US" altLang="en-US" dirty="0" smtClean="0">
              <a:sym typeface="+mn-ea"/>
            </a:endParaRPr>
          </a:p>
          <a:p>
            <a:pPr lvl="1" algn="l" eaLnBrk="0" hangingPunct="0">
              <a:buClrTx/>
              <a:buSzTx/>
              <a:buFontTx/>
              <a:buChar char="–"/>
              <a:defRPr/>
            </a:pPr>
            <a:r>
              <a:rPr lang="en-US" altLang="en-US" strike="sngStrike" dirty="0" smtClean="0">
                <a:sym typeface="+mn-ea"/>
              </a:rPr>
              <a:t>11-25/0096, Active AMP STA polling procedure, Liwen Chu (NXP)</a:t>
            </a:r>
          </a:p>
          <a:p>
            <a:pPr lvl="1" algn="l" eaLnBrk="0" hangingPunct="0">
              <a:buClrTx/>
              <a:buSzTx/>
              <a:buFontTx/>
              <a:buChar char="–"/>
              <a:defRPr/>
            </a:pPr>
            <a:r>
              <a:rPr lang="en-US" altLang="en-US" dirty="0" smtClean="0">
                <a:solidFill>
                  <a:srgbClr val="00B050"/>
                </a:solidFill>
                <a:sym typeface="+mn-ea"/>
              </a:rPr>
              <a:t>11-25/0252, Slotted vs Pure Aloha for Active Transmitter AMP Use Cases, Amichai Sanderovich (Wiliot)</a:t>
            </a:r>
          </a:p>
          <a:p>
            <a:pPr eaLnBrk="0" hangingPunct="0">
              <a:defRPr/>
            </a:pPr>
            <a:r>
              <a:rPr lang="en-GB" altLang="en-US" dirty="0" smtClean="0"/>
              <a:t>Any other business?</a:t>
            </a:r>
          </a:p>
          <a:p>
            <a:pPr lvl="0" eaLnBrk="0" hangingPunct="0">
              <a:defRPr/>
            </a:pPr>
            <a:r>
              <a:rPr lang="en-US" altLang="en-GB" dirty="0" smtClean="0">
                <a:sym typeface="+mn-ea"/>
              </a:rPr>
              <a:t>Adjourn</a:t>
            </a:r>
          </a:p>
        </p:txBody>
      </p:sp>
      <p:sp>
        <p:nvSpPr>
          <p:cNvPr id="7" name="日期占位符 3"/>
          <p:cNvSpPr>
            <a:spLocks noGrp="1"/>
          </p:cNvSpPr>
          <p:nvPr>
            <p:ph type="dt" idx="10"/>
          </p:nvPr>
        </p:nvSpPr>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a:sym typeface="+mn-ea"/>
              </a:rPr>
              <a:t>Feb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Mar 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a:sym typeface="+mn-ea"/>
              </a:rPr>
              <a:t>Feb 2025</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GB" altLang="en-US" dirty="0" smtClean="0"/>
              <a:t>Approve meeting agenda</a:t>
            </a:r>
          </a:p>
          <a:p>
            <a:pPr eaLnBrk="0" hangingPunct="0">
              <a:defRPr/>
            </a:pPr>
            <a:r>
              <a:rPr lang="en-GB" altLang="en-US" dirty="0" smtClean="0"/>
              <a:t>Contribution discussion</a:t>
            </a:r>
            <a:r>
              <a:rPr lang="en-US" altLang="en-GB" dirty="0" smtClean="0"/>
              <a:t> (Sec and Functional Requirements)</a:t>
            </a:r>
            <a:endParaRPr lang="en-US" altLang="en-US" dirty="0" smtClean="0">
              <a:sym typeface="+mn-ea"/>
            </a:endParaRPr>
          </a:p>
          <a:p>
            <a:pPr lvl="1" eaLnBrk="0" hangingPunct="0">
              <a:defRPr/>
            </a:pPr>
            <a:r>
              <a:rPr lang="en-US" altLang="en-US" dirty="0">
                <a:sym typeface="+mn-ea"/>
              </a:rPr>
              <a:t>11-25/0096, Active AMP STA polling procedure, </a:t>
            </a:r>
            <a:r>
              <a:rPr lang="en-US" altLang="en-US" dirty="0" err="1">
                <a:sym typeface="+mn-ea"/>
              </a:rPr>
              <a:t>Liwen</a:t>
            </a:r>
            <a:r>
              <a:rPr lang="en-US" altLang="en-US" dirty="0">
                <a:sym typeface="+mn-ea"/>
              </a:rPr>
              <a:t> Chu (NXP</a:t>
            </a:r>
            <a:r>
              <a:rPr lang="en-US" altLang="en-US" dirty="0">
                <a:sym typeface="+mn-ea"/>
              </a:rPr>
              <a:t>)</a:t>
            </a:r>
          </a:p>
          <a:p>
            <a:pPr lvl="1" eaLnBrk="0" hangingPunct="0">
              <a:defRPr/>
            </a:pPr>
            <a:r>
              <a:rPr lang="en-US" altLang="en-US" dirty="0">
                <a:sym typeface="+mn-ea"/>
              </a:rPr>
              <a:t>11-25/0267, </a:t>
            </a:r>
            <a:r>
              <a:rPr lang="en-US" altLang="en-US" dirty="0">
                <a:sym typeface="+mn-ea"/>
              </a:rPr>
              <a:t>SFD Review for Long-Range Backscatter, Nelson Costa (</a:t>
            </a:r>
            <a:r>
              <a:rPr lang="en-US" altLang="en-US" dirty="0" err="1">
                <a:sym typeface="+mn-ea"/>
              </a:rPr>
              <a:t>Haila</a:t>
            </a:r>
            <a:r>
              <a:rPr lang="en-US" altLang="en-US" dirty="0">
                <a:sym typeface="+mn-ea"/>
              </a:rPr>
              <a:t>)</a:t>
            </a:r>
          </a:p>
          <a:p>
            <a:pPr lvl="1" eaLnBrk="0" hangingPunct="0">
              <a:defRPr/>
            </a:pPr>
            <a:r>
              <a:rPr lang="en-US" altLang="en-US" dirty="0">
                <a:sym typeface="+mn-ea"/>
              </a:rPr>
              <a:t>11-25/0285, </a:t>
            </a:r>
            <a:r>
              <a:rPr lang="en-US" altLang="en-US" dirty="0">
                <a:sym typeface="+mn-ea"/>
              </a:rPr>
              <a:t>SP Timing Synchronization with AMP Beacon, Ian Bajaj (</a:t>
            </a:r>
            <a:r>
              <a:rPr lang="en-US" altLang="en-US" dirty="0" smtClean="0">
                <a:sym typeface="+mn-ea"/>
              </a:rPr>
              <a:t>Huawei</a:t>
            </a:r>
            <a:r>
              <a:rPr lang="zh-CN" altLang="en-US" dirty="0" smtClean="0">
                <a:sym typeface="+mn-ea"/>
              </a:rPr>
              <a:t>）</a:t>
            </a:r>
            <a:endParaRPr lang="en-US" altLang="en-US" dirty="0">
              <a:sym typeface="+mn-ea"/>
            </a:endParaRPr>
          </a:p>
          <a:p>
            <a:pPr lvl="1" algn="l" eaLnBrk="0" hangingPunct="0">
              <a:buClrTx/>
              <a:buSzTx/>
              <a:buFontTx/>
              <a:buChar char="–"/>
              <a:defRPr/>
            </a:pPr>
            <a:r>
              <a:rPr lang="en-US" altLang="en-US" dirty="0" smtClean="0">
                <a:sym typeface="+mn-ea"/>
              </a:rPr>
              <a:t>TBD</a:t>
            </a:r>
            <a:endParaRPr lang="en-US" altLang="en-US" i="1" dirty="0" smtClean="0">
              <a:solidFill>
                <a:schemeClr val="tx1"/>
              </a:solidFill>
            </a:endParaRPr>
          </a:p>
          <a:p>
            <a:pPr eaLnBrk="0" hangingPunct="0">
              <a:defRPr/>
            </a:pPr>
            <a:r>
              <a:rPr lang="en-GB" altLang="en-US" dirty="0" smtClean="0"/>
              <a:t>Any other business?</a:t>
            </a:r>
          </a:p>
          <a:p>
            <a:pPr lvl="0" eaLnBrk="0" hangingPunct="0">
              <a:defRPr/>
            </a:pPr>
            <a:r>
              <a:rPr lang="en-US" altLang="en-GB" dirty="0" smtClean="0">
                <a:sym typeface="+mn-ea"/>
              </a:rPr>
              <a:t>Adjourn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webex teleconference, please make sure 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e.g. “[V/NV]</a:t>
            </a:r>
            <a:r>
              <a:rPr kumimoji="0" lang="en-US" altLang="en-US" sz="2400" b="1"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Name, Affiliation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7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a:sym typeface="+mn-ea"/>
              </a:rPr>
              <a:t>Feb 2025</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948</TotalTime>
  <Words>1382</Words>
  <Application>Microsoft Office PowerPoint</Application>
  <PresentationFormat>宽屏</PresentationFormat>
  <Paragraphs>219</Paragraphs>
  <Slides>19</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19</vt:i4>
      </vt:variant>
    </vt:vector>
  </HeadingPairs>
  <TitlesOfParts>
    <vt:vector size="30"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subject>IEEE 802.11TGbp Meeting Agenda</dc:subject>
  <dc:creator>Mr. Bo Sun</dc:creator>
  <cp:keywords>Sep 2023</cp:keywords>
  <cp:lastModifiedBy>0318003590</cp:lastModifiedBy>
  <cp:revision>316</cp:revision>
  <cp:lastPrinted>2014-11-04T15:04:00Z</cp:lastPrinted>
  <dcterms:created xsi:type="dcterms:W3CDTF">2007-04-17T18:10:00Z</dcterms:created>
  <dcterms:modified xsi:type="dcterms:W3CDTF">2025-03-03T15:34:04Z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520F3B40FBB74218B430AFC7AFD504DF</vt:lpwstr>
  </property>
</Properties>
</file>