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23"/>
  </p:notesMasterIdLst>
  <p:handoutMasterIdLst>
    <p:handoutMasterId r:id="rId24"/>
  </p:handoutMasterIdLst>
  <p:sldIdLst>
    <p:sldId id="1263" r:id="rId4"/>
    <p:sldId id="1266" r:id="rId5"/>
    <p:sldId id="1267" r:id="rId6"/>
    <p:sldId id="1269" r:id="rId7"/>
    <p:sldId id="1270" r:id="rId8"/>
    <p:sldId id="1271" r:id="rId9"/>
    <p:sldId id="1273" r:id="rId10"/>
    <p:sldId id="1274" r:id="rId11"/>
    <p:sldId id="1275" r:id="rId12"/>
    <p:sldId id="1276" r:id="rId13"/>
    <p:sldId id="1310" r:id="rId14"/>
    <p:sldId id="1384" r:id="rId15"/>
    <p:sldId id="1379" r:id="rId16"/>
    <p:sldId id="1283" r:id="rId17"/>
    <p:sldId id="1284" r:id="rId18"/>
    <p:sldId id="1397" r:id="rId19"/>
    <p:sldId id="1389" r:id="rId20"/>
    <p:sldId id="1398" r:id="rId21"/>
    <p:sldId id="1399" r:id="rId2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85" d="100"/>
          <a:sy n="85" d="100"/>
        </p:scale>
        <p:origin x="84" y="164"/>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handoutMaster" Target="handoutMasters/handoutMaster1.xml"/><Relationship Id="rId23" Type="http://schemas.openxmlformats.org/officeDocument/2006/relationships/notesMaster" Target="notesMasters/notesMaster1.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Feb 2025</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Feb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 Type="http://schemas.openxmlformats.org/officeDocument/2006/relationships/slideLayout" Target="../slideLayouts/slideLayout12.xml"/><Relationship Id="rId11" Type="http://schemas.openxmlformats.org/officeDocument/2006/relationships/theme" Target="../theme/theme2.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Feb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0227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800" b="1">
                <a:solidFill>
                  <a:srgbClr val="000000"/>
                </a:solidFill>
                <a:cs typeface="Arial Unicode MS" charset="0"/>
              </a:defRPr>
            </a:lvl1pPr>
          </a:lstStyle>
          <a:p>
            <a:pPr eaLnBrk="0" hangingPunct="0">
              <a:defRPr/>
            </a:pPr>
            <a:r>
              <a:rPr lang="en-US" altLang="zh-CN" dirty="0" smtClean="0"/>
              <a:t>Feb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0227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a:t>Feb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Mar Plenary 2025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2025-02-05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17"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Functional Requirements</a:t>
            </a:r>
            <a:endParaRPr lang="en-US" altLang="zh-CN" sz="3200" kern="0" dirty="0"/>
          </a:p>
        </p:txBody>
      </p:sp>
      <p:sp>
        <p:nvSpPr>
          <p:cNvPr id="8" name="文本占位符 2"/>
          <p:cNvSpPr txBox="1"/>
          <p:nvPr/>
        </p:nvSpPr>
        <p:spPr>
          <a:xfrm>
            <a:off x="929005" y="1693545"/>
            <a:ext cx="10210800" cy="845185"/>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
        <p:nvSpPr>
          <p:cNvPr id="2" name="标题 1"/>
          <p:cNvSpPr txBox="1"/>
          <p:nvPr/>
        </p:nvSpPr>
        <p:spPr>
          <a:xfrm>
            <a:off x="890270" y="257556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PHY</a:t>
            </a:r>
            <a:endParaRPr lang="en-US" altLang="zh-CN" sz="3200" kern="0" dirty="0"/>
          </a:p>
        </p:txBody>
      </p:sp>
      <p:sp>
        <p:nvSpPr>
          <p:cNvPr id="6" name="文本占位符 2"/>
          <p:cNvSpPr txBox="1"/>
          <p:nvPr/>
        </p:nvSpPr>
        <p:spPr>
          <a:xfrm>
            <a:off x="904875" y="3580130"/>
            <a:ext cx="10210800" cy="1210310"/>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9" name="标题 1"/>
          <p:cNvSpPr txBox="1"/>
          <p:nvPr/>
        </p:nvSpPr>
        <p:spPr>
          <a:xfrm>
            <a:off x="890270" y="443992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10" name="文本占位符 2"/>
          <p:cNvSpPr txBox="1"/>
          <p:nvPr/>
        </p:nvSpPr>
        <p:spPr>
          <a:xfrm>
            <a:off x="904875" y="5447665"/>
            <a:ext cx="10210800" cy="845185"/>
          </a:xfrm>
          <a:prstGeom prst="rect">
            <a:avLst/>
          </a:prstGeom>
          <a:noFill/>
        </p:spPr>
        <p:txBody>
          <a:bodyPr>
            <a:normAutofit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11-25/0096, Active AMP STA polling procedure, Liwen Chu (NXP)</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11-25/0252, Slotted vs Pure Aloha for Active Transmitter AMP Use Cases, Amichai Sanderovich (Wiliot)</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WPT</a:t>
            </a:r>
            <a:endParaRPr lang="en-US" altLang="zh-CN" sz="3200" kern="0" dirty="0"/>
          </a:p>
        </p:txBody>
      </p:sp>
      <p:sp>
        <p:nvSpPr>
          <p:cNvPr id="8" name="文本占位符 2"/>
          <p:cNvSpPr txBox="1"/>
          <p:nvPr/>
        </p:nvSpPr>
        <p:spPr>
          <a:xfrm>
            <a:off x="929005" y="1693545"/>
            <a:ext cx="1021080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p:txBody>
          <a:bodyPr/>
          <a:lstStyle/>
          <a:p>
            <a:pPr eaLnBrk="0" hangingPunct="0">
              <a:defRPr/>
            </a:pPr>
            <a:r>
              <a:rPr lang="en-US" dirty="0">
                <a:sym typeface="+mn-ea"/>
              </a:rPr>
              <a:t>Feb 2025</a:t>
            </a:r>
            <a:endParaRPr lang="en-US" dirty="0"/>
          </a:p>
        </p:txBody>
      </p:sp>
      <p:sp>
        <p:nvSpPr>
          <p:cNvPr id="2" name="标题 1"/>
          <p:cNvSpPr txBox="1"/>
          <p:nvPr/>
        </p:nvSpPr>
        <p:spPr>
          <a:xfrm>
            <a:off x="890270" y="292862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Security</a:t>
            </a:r>
            <a:endParaRPr lang="en-US" altLang="zh-CN" sz="3200" kern="0" dirty="0"/>
          </a:p>
        </p:txBody>
      </p:sp>
      <p:sp>
        <p:nvSpPr>
          <p:cNvPr id="6" name="文本占位符 2"/>
          <p:cNvSpPr txBox="1"/>
          <p:nvPr/>
        </p:nvSpPr>
        <p:spPr>
          <a:xfrm>
            <a:off x="904875" y="3936365"/>
            <a:ext cx="1048512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Mar 2025 Plenary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800" kern="0" dirty="0">
                <a:solidFill>
                  <a:srgbClr val="00B050"/>
                </a:solidFill>
                <a:sym typeface="+mn-ea"/>
              </a:rPr>
              <a:t>Feb 11</a:t>
            </a:r>
            <a:r>
              <a:rPr lang="en-US" altLang="zh-CN" sz="2800" kern="0" baseline="30000" dirty="0">
                <a:solidFill>
                  <a:srgbClr val="00B050"/>
                </a:solidFill>
                <a:sym typeface="+mn-ea"/>
              </a:rPr>
              <a:t>th</a:t>
            </a:r>
            <a:r>
              <a:rPr lang="en-US" altLang="zh-CN" sz="2800" kern="0" dirty="0">
                <a:solidFill>
                  <a:srgbClr val="00B050"/>
                </a:solidFill>
                <a:sym typeface="+mn-ea"/>
              </a:rPr>
              <a:t> </a:t>
            </a:r>
            <a:r>
              <a:rPr lang="en-US" altLang="en-US" sz="2800" kern="0" dirty="0">
                <a:solidFill>
                  <a:srgbClr val="00B050"/>
                </a:solidFill>
                <a:sym typeface="+mn-ea"/>
              </a:rPr>
              <a:t>(Tuesday), 9:00am, ET, 2 hours; </a:t>
            </a:r>
            <a:r>
              <a:rPr lang="en-US" altLang="en-US" sz="2800" kern="0" dirty="0" err="1">
                <a:solidFill>
                  <a:srgbClr val="00B050"/>
                </a:solidFill>
                <a:sym typeface="+mn-ea"/>
              </a:rPr>
              <a:t>Webex</a:t>
            </a:r>
            <a:endParaRPr lang="en-US" altLang="en-US" sz="2800" kern="0" dirty="0">
              <a:solidFill>
                <a:srgbClr val="00B050"/>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Feb 25</a:t>
            </a:r>
            <a:r>
              <a:rPr lang="en-US" altLang="en-US" sz="2800" kern="0" baseline="30000" dirty="0">
                <a:solidFill>
                  <a:schemeClr val="tx1"/>
                </a:solidFill>
                <a:sym typeface="+mn-ea"/>
              </a:rPr>
              <a:t>th</a:t>
            </a:r>
            <a:r>
              <a:rPr lang="en-US" altLang="en-US" sz="2800" kern="0" dirty="0">
                <a:solidFill>
                  <a:schemeClr val="tx1"/>
                </a:solidFill>
                <a:sym typeface="+mn-ea"/>
              </a:rPr>
              <a:t> (Tuesday), 9:00am,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Mar 4</a:t>
            </a:r>
            <a:r>
              <a:rPr lang="en-US" altLang="en-US" sz="2800" kern="0" baseline="30000" dirty="0">
                <a:solidFill>
                  <a:schemeClr val="tx1"/>
                </a:solidFill>
                <a:sym typeface="+mn-ea"/>
              </a:rPr>
              <a:t>th</a:t>
            </a:r>
            <a:r>
              <a:rPr lang="en-US" altLang="en-US" sz="2800" kern="0" dirty="0">
                <a:solidFill>
                  <a:schemeClr val="tx1"/>
                </a:solidFill>
                <a:sym typeface="+mn-ea"/>
              </a:rPr>
              <a:t> (Tuesday), 9:00am, ET, 2 hours; </a:t>
            </a:r>
            <a:r>
              <a:rPr lang="en-US" altLang="en-US" sz="2800" kern="0" dirty="0" err="1">
                <a:solidFill>
                  <a:schemeClr val="tx1"/>
                </a:solidFill>
                <a:sym typeface="+mn-ea"/>
              </a:rPr>
              <a:t>Webex</a:t>
            </a:r>
            <a:endParaRPr lang="en-US" altLang="en-US" sz="2800" kern="0" dirty="0">
              <a:solidFill>
                <a:schemeClr val="tx1"/>
              </a:solidFill>
              <a:cs typeface="+mn-ea"/>
              <a:sym typeface="Wingdings" panose="05000000000000000000" pitchFamily="2" charset="2"/>
            </a:endParaRPr>
          </a:p>
          <a:p>
            <a:pPr lvl="1" defTabSz="337185">
              <a:lnSpc>
                <a:spcPct val="120000"/>
              </a:lnSpc>
              <a:spcBef>
                <a:spcPts val="0"/>
              </a:spcBef>
              <a:spcAft>
                <a:spcPts val="600"/>
              </a:spcAft>
              <a:buFont typeface="Arial" panose="020B0604020202020204" pitchFamily="34" charset="0"/>
              <a:buChar char="•"/>
              <a:defRPr/>
            </a:pPr>
            <a:endParaRPr lang="en-US" altLang="zh-CN" sz="2800" kern="0" dirty="0" err="1">
              <a:solidFill>
                <a:schemeClr val="tx1"/>
              </a:solidFill>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Feb 11</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lvl="0" eaLnBrk="0" hangingPunct="0">
              <a:defRPr/>
            </a:pPr>
            <a:r>
              <a:rPr lang="en-US" altLang="en-GB" dirty="0" smtClean="0"/>
              <a:t>Review updated SFD (11-24/1613r4)</a:t>
            </a:r>
            <a:endParaRPr lang="en-GB" altLang="en-US" dirty="0" smtClean="0"/>
          </a:p>
          <a:p>
            <a:pPr lvl="0" algn="l" eaLnBrk="0" hangingPunct="0">
              <a:buClrTx/>
              <a:buSzTx/>
              <a:buFontTx/>
              <a:defRPr/>
            </a:pPr>
            <a:r>
              <a:rPr lang="en-GB" altLang="en-US" dirty="0" smtClean="0"/>
              <a:t>Contribution discussion</a:t>
            </a:r>
            <a:endParaRPr lang="en-GB" altLang="en-US" dirty="0" smtClean="0"/>
          </a:p>
          <a:p>
            <a:pPr lvl="1" algn="l" eaLnBrk="0" hangingPunct="0">
              <a:buClrTx/>
              <a:buSzTx/>
              <a:buFontTx/>
              <a:buChar char="–"/>
              <a:defRPr/>
            </a:pPr>
            <a:r>
              <a:rPr lang="en-US" altLang="en-US" dirty="0" smtClean="0">
                <a:sym typeface="+mn-ea"/>
              </a:rPr>
              <a:t>None</a:t>
            </a:r>
            <a:endParaRPr lang="en-US" altLang="en-US" dirty="0" smtClean="0">
              <a:sym typeface="+mn-ea"/>
            </a:endParaRPr>
          </a:p>
          <a:p>
            <a:pPr eaLnBrk="0" hangingPunct="0">
              <a:defRPr/>
            </a:pPr>
            <a:r>
              <a:rPr lang="en-GB" altLang="en-US" dirty="0" smtClean="0"/>
              <a:t>Any other business?</a:t>
            </a:r>
            <a:endParaRPr lang="en-GB" altLang="en-US" dirty="0" smtClean="0"/>
          </a:p>
          <a:p>
            <a:pPr lvl="0" eaLnBrk="0" hangingPunct="0">
              <a:defRPr/>
            </a:pPr>
            <a:r>
              <a:rPr lang="en-US" altLang="en-GB" dirty="0" smtClean="0">
                <a:sym typeface="+mn-ea"/>
              </a:rPr>
              <a:t>Adjourn</a:t>
            </a:r>
            <a:endParaRPr lang="en-US" altLang="en-GB"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t>Feb 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Feb 25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eaLnBrk="0" hangingPunct="0">
              <a:defRPr/>
            </a:pPr>
            <a:r>
              <a:rPr lang="en-GB" altLang="en-US" dirty="0" smtClean="0"/>
              <a:t>Contribution discussion</a:t>
            </a:r>
            <a:r>
              <a:rPr lang="en-US" altLang="en-GB" dirty="0" smtClean="0"/>
              <a:t> (Sec and Functional Requirements)</a:t>
            </a:r>
            <a:endParaRPr lang="en-US" altLang="en-US" dirty="0" smtClean="0">
              <a:sym typeface="+mn-ea"/>
            </a:endParaRPr>
          </a:p>
          <a:p>
            <a:pPr lvl="1" algn="l" eaLnBrk="0" hangingPunct="0">
              <a:buClrTx/>
              <a:buSzTx/>
              <a:buFontTx/>
              <a:buChar char="–"/>
              <a:defRPr/>
            </a:pPr>
            <a:r>
              <a:rPr lang="en-US" altLang="en-US" dirty="0" smtClean="0">
                <a:sym typeface="+mn-ea"/>
              </a:rPr>
              <a:t>11-25/0096, Active AMP STA polling procedure, Liwen Chu (NXP)</a:t>
            </a:r>
            <a:endParaRPr lang="en-US" altLang="en-US" dirty="0" smtClean="0">
              <a:sym typeface="+mn-ea"/>
            </a:endParaRPr>
          </a:p>
          <a:p>
            <a:pPr lvl="1" algn="l" eaLnBrk="0" hangingPunct="0">
              <a:buClrTx/>
              <a:buSzTx/>
              <a:buFontTx/>
              <a:buChar char="–"/>
              <a:defRPr/>
            </a:pPr>
            <a:r>
              <a:rPr lang="en-US" altLang="en-US" dirty="0" smtClean="0">
                <a:sym typeface="+mn-ea"/>
              </a:rPr>
              <a:t>11-25/0252, Slotted vs Pure Aloha for Active Transmitter AMP Use Cases, Amichai Sanderovich (Wiliot)</a:t>
            </a:r>
            <a:endParaRPr lang="en-US" altLang="en-US" dirty="0" smtClean="0">
              <a:sym typeface="+mn-ea"/>
            </a:endParaRPr>
          </a:p>
          <a:p>
            <a:pPr lvl="1" algn="l" eaLnBrk="0" hangingPunct="0">
              <a:buClrTx/>
              <a:buSzTx/>
              <a:buFontTx/>
              <a:buChar char="–"/>
              <a:defRPr/>
            </a:pPr>
            <a:r>
              <a:rPr lang="en-US" altLang="en-US" dirty="0" smtClean="0">
                <a:sym typeface="+mn-ea"/>
              </a:rPr>
              <a:t>TBD</a:t>
            </a:r>
            <a:endParaRPr lang="en-US" altLang="en-US" i="1" dirty="0" smtClean="0">
              <a:solidFill>
                <a:schemeClr val="tx1"/>
              </a:solidFill>
            </a:endParaRPr>
          </a:p>
          <a:p>
            <a:pPr eaLnBrk="0" hangingPunct="0">
              <a:defRPr/>
            </a:pPr>
            <a:r>
              <a:rPr lang="en-GB" altLang="en-US" dirty="0" smtClean="0"/>
              <a:t>Any other business?</a:t>
            </a:r>
            <a:endParaRPr lang="en-GB" altLang="en-US" dirty="0" smtClean="0"/>
          </a:p>
          <a:p>
            <a:pPr lvl="0" eaLnBrk="0" hangingPunct="0">
              <a:defRPr/>
            </a:pPr>
            <a:r>
              <a:rPr lang="en-US" altLang="en-GB" dirty="0" smtClean="0">
                <a:sym typeface="+mn-ea"/>
              </a:rPr>
              <a:t>Adjourn</a:t>
            </a:r>
            <a:endParaRPr lang="en-US" altLang="en-GB" dirty="0" smtClean="0">
              <a:sym typeface="+mn-ea"/>
            </a:endParaRPr>
          </a:p>
        </p:txBody>
      </p:sp>
      <p:sp>
        <p:nvSpPr>
          <p:cNvPr id="7" name="日期占位符 3"/>
          <p:cNvSpPr>
            <a:spLocks noGrp="1"/>
          </p:cNvSpPr>
          <p:nvPr>
            <p:ph type="dt" idx="10"/>
          </p:nvPr>
        </p:nvSpPr>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eaLnBrk="0" hangingPunct="0">
              <a:defRPr/>
            </a:pPr>
            <a:r>
              <a:rPr lang="en-GB" altLang="en-US" dirty="0" smtClean="0"/>
              <a:t>Contribution discussion</a:t>
            </a:r>
            <a:r>
              <a:rPr lang="en-US" altLang="en-GB" dirty="0" smtClean="0"/>
              <a:t> (Sec and Functional Requirements)</a:t>
            </a:r>
            <a:endParaRPr lang="en-US" altLang="en-US" dirty="0" smtClean="0">
              <a:sym typeface="+mn-ea"/>
            </a:endParaRPr>
          </a:p>
          <a:p>
            <a:pPr lvl="1" algn="l" eaLnBrk="0" hangingPunct="0">
              <a:buClrTx/>
              <a:buSzTx/>
              <a:buFontTx/>
              <a:buChar char="–"/>
              <a:defRPr/>
            </a:pPr>
            <a:r>
              <a:rPr lang="en-US" altLang="en-US" dirty="0" smtClean="0">
                <a:sym typeface="+mn-ea"/>
              </a:rPr>
              <a:t>TBD</a:t>
            </a:r>
            <a:endParaRPr lang="en-US" altLang="en-US" i="1" dirty="0" smtClean="0">
              <a:solidFill>
                <a:schemeClr val="tx1"/>
              </a:solidFill>
            </a:endParaRPr>
          </a:p>
          <a:p>
            <a:pPr eaLnBrk="0" hangingPunct="0">
              <a:defRPr/>
            </a:pPr>
            <a:r>
              <a:rPr lang="en-GB" altLang="en-US" dirty="0" smtClean="0"/>
              <a:t>Any other business?</a:t>
            </a:r>
            <a:endParaRPr lang="en-GB" altLang="en-US" dirty="0" smtClean="0"/>
          </a:p>
          <a:p>
            <a:pPr lvl="0" eaLnBrk="0" hangingPunct="0">
              <a:defRPr/>
            </a:pPr>
            <a:r>
              <a:rPr lang="en-US" altLang="en-GB" dirty="0" smtClean="0">
                <a:sym typeface="+mn-ea"/>
              </a:rPr>
              <a:t>Adjourn</a:t>
            </a:r>
            <a:endParaRPr lang="en-US" altLang="en-GB" dirty="0" smtClean="0">
              <a:sym typeface="+mn-ea"/>
            </a:endParaRPr>
          </a:p>
        </p:txBody>
      </p:sp>
      <p:sp>
        <p:nvSpPr>
          <p:cNvPr id="7" name="日期占位符 3"/>
          <p:cNvSpPr>
            <a:spLocks noGrp="1"/>
          </p:cNvSpPr>
          <p:nvPr>
            <p:ph type="dt" idx="10"/>
          </p:nvPr>
        </p:nvSpPr>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e.g.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7</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10062</Words>
  <Application>WPS 演示</Application>
  <PresentationFormat>宽屏</PresentationFormat>
  <Paragraphs>333</Paragraphs>
  <Slides>19</Slides>
  <Notes>0</Notes>
  <HiddenSlides>0</HiddenSlides>
  <MMClips>0</MMClips>
  <ScaleCrop>false</ScaleCrop>
  <HeadingPairs>
    <vt:vector size="8" baseType="variant">
      <vt:variant>
        <vt:lpstr>已用的字体</vt:lpstr>
      </vt:variant>
      <vt:variant>
        <vt:i4>14</vt:i4>
      </vt:variant>
      <vt:variant>
        <vt:lpstr>主题</vt:lpstr>
      </vt:variant>
      <vt:variant>
        <vt:i4>2</vt:i4>
      </vt:variant>
      <vt:variant>
        <vt:lpstr>嵌入 OLE 服务器</vt:lpstr>
      </vt:variant>
      <vt:variant>
        <vt:i4>1</vt:i4>
      </vt:variant>
      <vt:variant>
        <vt:lpstr>幻灯片标题</vt:lpstr>
      </vt:variant>
      <vt:variant>
        <vt:i4>19</vt:i4>
      </vt:variant>
    </vt:vector>
  </HeadingPairs>
  <TitlesOfParts>
    <vt:vector size="36"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Arial Black</vt:lpstr>
      <vt:lpstr>微软雅黑</vt:lpstr>
      <vt:lpstr>Wingdings</vt:lpstr>
      <vt:lpstr>802-11-Submission-16-9</vt:lpstr>
      <vt:lpstr>1_802-11-Submission-16-9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Sep 2023</cp:keywords>
  <dc:subject>IEEE 802.11TGbp Meeting Agenda</dc:subject>
  <cp:lastModifiedBy>Bo Sun</cp:lastModifiedBy>
  <cp:revision>308</cp:revision>
  <cp:lastPrinted>2014-11-04T15:04:00Z</cp:lastPrinted>
  <dcterms:created xsi:type="dcterms:W3CDTF">2007-04-17T18:10:00Z</dcterms:created>
  <dcterms:modified xsi:type="dcterms:W3CDTF">2025-02-21T02:34:09Z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520F3B40FBB74218B430AFC7AFD504DF</vt:lpwstr>
  </property>
</Properties>
</file>