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23"/>
  </p:notesMasterIdLst>
  <p:handoutMasterIdLst>
    <p:handoutMasterId r:id="rId24"/>
  </p:handoutMasterIdLst>
  <p:sldIdLst>
    <p:sldId id="1263" r:id="rId4"/>
    <p:sldId id="1266" r:id="rId5"/>
    <p:sldId id="1267" r:id="rId6"/>
    <p:sldId id="1269" r:id="rId7"/>
    <p:sldId id="1270" r:id="rId8"/>
    <p:sldId id="1271" r:id="rId9"/>
    <p:sldId id="1273" r:id="rId10"/>
    <p:sldId id="1274" r:id="rId11"/>
    <p:sldId id="1275" r:id="rId12"/>
    <p:sldId id="1276" r:id="rId13"/>
    <p:sldId id="1310" r:id="rId14"/>
    <p:sldId id="1384" r:id="rId15"/>
    <p:sldId id="1379" r:id="rId16"/>
    <p:sldId id="1283" r:id="rId17"/>
    <p:sldId id="1284" r:id="rId18"/>
    <p:sldId id="1397" r:id="rId19"/>
    <p:sldId id="1389" r:id="rId20"/>
    <p:sldId id="1398" r:id="rId21"/>
    <p:sldId id="1399"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altLang="zh-CN" dirty="0" smtClean="0"/>
              <a:t>Feb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a:t>Feb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Mar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2025-02-05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
        <p:nvSpPr>
          <p:cNvPr id="2" name="标题 1"/>
          <p:cNvSpPr txBox="1"/>
          <p:nvPr/>
        </p:nvSpPr>
        <p:spPr>
          <a:xfrm>
            <a:off x="890270" y="25755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80130"/>
            <a:ext cx="10210800" cy="1210310"/>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4399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447665"/>
            <a:ext cx="10210800" cy="845185"/>
          </a:xfrm>
          <a:prstGeom prst="rect">
            <a:avLst/>
          </a:prstGeom>
          <a:noFill/>
        </p:spPr>
        <p:txBody>
          <a:bodyPr>
            <a:normAutofit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Mar 2025 Plenary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chemeClr val="tx1"/>
                </a:solidFill>
                <a:sym typeface="+mn-ea"/>
              </a:rPr>
              <a:t>Feb 11</a:t>
            </a:r>
            <a:r>
              <a:rPr lang="en-US" altLang="zh-CN" sz="2800" kern="0" baseline="30000" dirty="0">
                <a:solidFill>
                  <a:schemeClr val="tx1"/>
                </a:solidFill>
                <a:sym typeface="+mn-ea"/>
              </a:rPr>
              <a:t>th</a:t>
            </a:r>
            <a:r>
              <a:rPr lang="en-US" altLang="zh-CN" sz="2800" kern="0" dirty="0">
                <a:solidFill>
                  <a:schemeClr val="tx1"/>
                </a:solidFill>
                <a:sym typeface="+mn-ea"/>
              </a:rPr>
              <a:t> </a:t>
            </a:r>
            <a:r>
              <a:rPr lang="en-US" altLang="en-US" sz="2800" kern="0" dirty="0">
                <a:solidFill>
                  <a:schemeClr val="tx1"/>
                </a:solidFill>
                <a:sym typeface="+mn-ea"/>
              </a:rPr>
              <a:t>(Tuesday), 9:00am,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Feb 25</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Mar 4</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en-US" sz="2800" kern="0" dirty="0">
              <a:solidFill>
                <a:schemeClr val="tx1"/>
              </a:solidFill>
              <a:cs typeface="+mn-ea"/>
              <a:sym typeface="Wingdings" panose="05000000000000000000" pitchFamily="2" charset="2"/>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SFD (11-24/1613r4)</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11-25/0096, Active AMP STA polling procedure, Liwen Chu (NXP)</a:t>
            </a:r>
            <a:endParaRPr lang="en-US" altLang="en-US" dirty="0" smtClean="0">
              <a:sym typeface="+mn-ea"/>
            </a:endParaRPr>
          </a:p>
          <a:p>
            <a:pPr lvl="1" algn="l" eaLnBrk="0" hangingPunct="0">
              <a:buClrTx/>
              <a:buSzTx/>
              <a:buFontTx/>
              <a:buChar char="–"/>
              <a:defRPr/>
            </a:pPr>
            <a:r>
              <a:rPr lang="en-US" altLang="en-US" dirty="0" smtClean="0">
                <a:sym typeface="+mn-ea"/>
              </a:rPr>
              <a:t>TBD</a:t>
            </a:r>
            <a:endParaRPr lang="en-US" altLang="en-US" dirty="0" smtClean="0">
              <a:sym typeface="+mn-ea"/>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t>Feb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algn="l" eaLnBrk="0" hangingPunct="0">
              <a:buClrTx/>
              <a:buSzTx/>
              <a:buFontTx/>
              <a:buChar char="–"/>
              <a:defRPr/>
            </a:pPr>
            <a:r>
              <a:rPr lang="en-US" altLang="en-US" dirty="0" smtClean="0">
                <a:sym typeface="+mn-ea"/>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algn="l" eaLnBrk="0" hangingPunct="0">
              <a:buClrTx/>
              <a:buSzTx/>
              <a:buFontTx/>
              <a:buChar char="–"/>
              <a:defRPr/>
            </a:pPr>
            <a:r>
              <a:rPr lang="en-US" altLang="en-US" dirty="0" smtClean="0">
                <a:sym typeface="+mn-ea"/>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9861</Words>
  <Application>WPS 演示</Application>
  <PresentationFormat>宽屏</PresentationFormat>
  <Paragraphs>331</Paragraphs>
  <Slides>19</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19</vt:i4>
      </vt:variant>
    </vt:vector>
  </HeadingPairs>
  <TitlesOfParts>
    <vt:vector size="36"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305</cp:revision>
  <cp:lastPrinted>2014-11-04T15:04:00Z</cp:lastPrinted>
  <dcterms:created xsi:type="dcterms:W3CDTF">2007-04-17T18:10:00Z</dcterms:created>
  <dcterms:modified xsi:type="dcterms:W3CDTF">2025-02-11T10:13:23Z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81E3AB68AC5D495CBF89839C2823BF10</vt:lpwstr>
  </property>
</Properties>
</file>