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436" r:id="rId5"/>
    <p:sldId id="267" r:id="rId6"/>
    <p:sldId id="268" r:id="rId7"/>
    <p:sldId id="269" r:id="rId8"/>
    <p:sldId id="270" r:id="rId9"/>
    <p:sldId id="271" r:id="rId10"/>
    <p:sldId id="272" r:id="rId11"/>
    <p:sldId id="273" r:id="rId12"/>
    <p:sldId id="274" r:id="rId13"/>
    <p:sldId id="275" r:id="rId14"/>
    <p:sldId id="276" r:id="rId15"/>
    <p:sldId id="2415" r:id="rId16"/>
    <p:sldId id="2437" r:id="rId17"/>
    <p:sldId id="2428" r:id="rId18"/>
    <p:sldId id="2374" r:id="rId19"/>
    <p:sldId id="2377"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660"/>
  </p:normalViewPr>
  <p:slideViewPr>
    <p:cSldViewPr>
      <p:cViewPr varScale="1">
        <p:scale>
          <a:sx n="113" d="100"/>
          <a:sy n="113" d="100"/>
        </p:scale>
        <p:origin x="1256" y="4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6833E5F-8F4A-F223-029A-D2D5F8D87DF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2888B3B-4074-9916-5C51-8B80ADCFC75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010A885D-92AF-F411-0C55-04657D62B6C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962D8DC-DD79-F3F6-39A5-4CF995564C5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C24A35E-BE5E-B754-A9BA-63A1443EEDBD}"/>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0D5E5E4D-EEFB-A3B0-68E4-EF16EC98F22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6AEDBC4-E656-11BF-BE21-F49A9A9A4DC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63320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802.11-25/225r4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2025-03-10</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6ADC1-0A0F-C456-D2DF-20DEE415F3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7D951B-1C75-CBF6-8109-4590344023B2}"/>
              </a:ext>
            </a:extLst>
          </p:cNvPr>
          <p:cNvSpPr>
            <a:spLocks noGrp="1"/>
          </p:cNvSpPr>
          <p:nvPr>
            <p:ph type="title"/>
          </p:nvPr>
        </p:nvSpPr>
        <p:spPr>
          <a:xfrm>
            <a:off x="914401" y="685801"/>
            <a:ext cx="10361084" cy="653127"/>
          </a:xfrm>
        </p:spPr>
        <p:txBody>
          <a:bodyPr/>
          <a:lstStyle/>
          <a:p>
            <a:r>
              <a:rPr lang="en-GB" dirty="0">
                <a:solidFill>
                  <a:schemeClr val="tx1"/>
                </a:solidFill>
              </a:rPr>
              <a:t>TGbi Agenda – March 11, 2024 – PM2</a:t>
            </a:r>
          </a:p>
        </p:txBody>
      </p:sp>
      <p:sp>
        <p:nvSpPr>
          <p:cNvPr id="9218" name="Rectangle 2">
            <a:extLst>
              <a:ext uri="{FF2B5EF4-FFF2-40B4-BE49-F238E27FC236}">
                <a16:creationId xmlns:a16="http://schemas.microsoft.com/office/drawing/2014/main" id="{599EE38F-58B2-6926-8766-731D4D361685}"/>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r>
              <a:rPr lang="en-US" sz="1800" dirty="0">
                <a:solidFill>
                  <a:schemeClr val="tx1"/>
                </a:solidFill>
                <a:latin typeface="Times New Roman" panose="02020603050405020304" pitchFamily="18" charset="0"/>
                <a:cs typeface="Times New Roman" panose="02020603050405020304" pitchFamily="18" charset="0"/>
              </a:rPr>
              <a:t>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PM2 – Jerome Henry, 451, 452; Po-Kai Huang, 25/295r0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Wednesday		AM2 – Antonio de la Oliva, 25/455r0, Federico </a:t>
            </a:r>
            <a:r>
              <a:rPr lang="en-US" sz="1800" dirty="0" err="1">
                <a:solidFill>
                  <a:schemeClr val="tx1"/>
                </a:solidFill>
                <a:latin typeface="Times New Roman" panose="02020603050405020304" pitchFamily="18" charset="0"/>
                <a:cs typeface="Times New Roman" panose="02020603050405020304" pitchFamily="18" charset="0"/>
              </a:rPr>
              <a:t>Lovison</a:t>
            </a:r>
            <a:r>
              <a:rPr lang="en-US" sz="1800" dirty="0">
                <a:solidFill>
                  <a:schemeClr val="tx1"/>
                </a:solidFill>
                <a:latin typeface="Times New Roman" panose="02020603050405020304" pitchFamily="18" charset="0"/>
                <a:cs typeface="Times New Roman" panose="02020603050405020304" pitchFamily="18" charset="0"/>
              </a:rPr>
              <a:t>, 25/174r1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AM1 – </a:t>
            </a:r>
            <a:r>
              <a:rPr lang="en-US" sz="1800">
                <a:solidFill>
                  <a:schemeClr val="tx1"/>
                </a:solidFill>
                <a:latin typeface="Times New Roman" panose="02020603050405020304" pitchFamily="18" charset="0"/>
                <a:cs typeface="Times New Roman" panose="02020603050405020304" pitchFamily="18" charset="0"/>
              </a:rPr>
              <a:t>Po-Kai Huang, 25/435r0, Review </a:t>
            </a:r>
            <a:r>
              <a:rPr lang="en-US" sz="1800" dirty="0">
                <a:solidFill>
                  <a:schemeClr val="tx1"/>
                </a:solidFill>
                <a:latin typeface="Times New Roman" panose="02020603050405020304" pitchFamily="18" charset="0"/>
                <a:cs typeface="Times New Roman" panose="02020603050405020304" pitchFamily="18" charset="0"/>
              </a:rPr>
              <a:t>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tx1"/>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dirty="0">
              <a:solidFill>
                <a:schemeClr val="tx1"/>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Jerome Henry, 25/452 – continue presentation, 25/451 </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Po-Kai Huang, 25/295r0</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a:extLst>
              <a:ext uri="{FF2B5EF4-FFF2-40B4-BE49-F238E27FC236}">
                <a16:creationId xmlns:a16="http://schemas.microsoft.com/office/drawing/2014/main" id="{A0B2205E-04F9-9903-E1C7-4C43C4418386}"/>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069F74FD-7E63-C1D3-CBA5-418BA6129B8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40AA97F-7DCC-2E39-DA6D-6DF2C1875A7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588369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bg2"/>
                </a:solidFill>
              </a:rPr>
              <a:t>TGbi Agenda – March 10, 2024 </a:t>
            </a:r>
            <a:r>
              <a:rPr lang="en-GB">
                <a:solidFill>
                  <a:schemeClr val="bg2"/>
                </a:solidFill>
              </a:rPr>
              <a:t>– PM2</a:t>
            </a:r>
            <a:endParaRPr lang="en-GB" dirty="0">
              <a:solidFill>
                <a:schemeClr val="bg2"/>
              </a:solidFill>
            </a:endParaRP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(27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Monday			PM2 – Domenico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25/302r0; Jerome Henry, 25/449, 451, 452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 Po-Kai Huang, 25/295r0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AM2 – Antonio de la Oliva, 25/455r0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2"/>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Motion to approve minutes from January Interim – Motion #59</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z="1800" dirty="0">
              <a:solidFill>
                <a:schemeClr val="bg2"/>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Domenico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25/302r0 – presented and straw poll</a:t>
            </a: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Jerome Henry, 25/452 – began presentation, 25/449r0 - presented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bg2"/>
              </a:solidFil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11-25/157r0 (January Interim minutes)</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Antonio de la Oliva</a:t>
            </a:r>
          </a:p>
          <a:p>
            <a:r>
              <a:rPr lang="en-US" sz="1800" b="0" dirty="0"/>
              <a:t>Approved by unanimous consent, 27 attendees on-line, 15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57991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10279</TotalTime>
  <Words>2237</Words>
  <Application>Microsoft Macintosh PowerPoint</Application>
  <PresentationFormat>Widescreen</PresentationFormat>
  <Paragraphs>231</Paragraphs>
  <Slides>21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11, 2024 – PM2</vt:lpstr>
      <vt:lpstr>TGbi Agenda – March 10, 2024 – PM2</vt:lpstr>
      <vt:lpstr>Timeline</vt:lpstr>
      <vt:lpstr>Motion # 59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108</cp:revision>
  <cp:lastPrinted>1601-01-01T00:00:00Z</cp:lastPrinted>
  <dcterms:created xsi:type="dcterms:W3CDTF">2023-11-10T19:40:49Z</dcterms:created>
  <dcterms:modified xsi:type="dcterms:W3CDTF">2025-03-11T12:29:46Z</dcterms:modified>
  <cp:category>Name, Affiliation</cp:category>
</cp:coreProperties>
</file>