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436" r:id="rId5"/>
    <p:sldId id="267" r:id="rId6"/>
    <p:sldId id="268" r:id="rId7"/>
    <p:sldId id="269" r:id="rId8"/>
    <p:sldId id="270" r:id="rId9"/>
    <p:sldId id="271" r:id="rId10"/>
    <p:sldId id="272" r:id="rId11"/>
    <p:sldId id="273" r:id="rId12"/>
    <p:sldId id="274" r:id="rId13"/>
    <p:sldId id="275" r:id="rId14"/>
    <p:sldId id="276" r:id="rId15"/>
    <p:sldId id="2415" r:id="rId16"/>
    <p:sldId id="2428" r:id="rId17"/>
    <p:sldId id="2374" r:id="rId18"/>
    <p:sldId id="2377" r:id="rId19"/>
    <p:sldId id="27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24" autoAdjust="0"/>
    <p:restoredTop sz="94660"/>
  </p:normalViewPr>
  <p:slideViewPr>
    <p:cSldViewPr>
      <p:cViewPr varScale="1">
        <p:scale>
          <a:sx n="61" d="100"/>
          <a:sy n="61" d="100"/>
        </p:scale>
        <p:origin x="307"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076CD151-B0CA-4742-8010-B2218B58DA07}"/>
    <pc:docChg chg="modMainMaster">
      <pc:chgData name="Ansley, Carol (CCI-Atlanta)" userId="cbcdc21a-90c4-4b2f-81f7-da4165205229" providerId="ADAL" clId="{076CD151-B0CA-4742-8010-B2218B58DA07}" dt="2025-03-10T12:53:22.287" v="1" actId="20577"/>
      <pc:docMkLst>
        <pc:docMk/>
      </pc:docMkLst>
      <pc:sldMasterChg chg="modSp mod">
        <pc:chgData name="Ansley, Carol (CCI-Atlanta)" userId="cbcdc21a-90c4-4b2f-81f7-da4165205229" providerId="ADAL" clId="{076CD151-B0CA-4742-8010-B2218B58DA07}" dt="2025-03-10T12:53:22.287" v="1" actId="20577"/>
        <pc:sldMasterMkLst>
          <pc:docMk/>
          <pc:sldMasterMk cId="0" sldId="2147483648"/>
        </pc:sldMasterMkLst>
        <pc:spChg chg="mod">
          <ac:chgData name="Ansley, Carol (CCI-Atlanta)" userId="cbcdc21a-90c4-4b2f-81f7-da4165205229" providerId="ADAL" clId="{076CD151-B0CA-4742-8010-B2218B58DA07}" dt="2025-03-10T12:53:22.287"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802.11-25/225r1</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2025-03-09</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tx1"/>
                </a:solidFill>
              </a:rPr>
              <a:t>TGbi Agenda – March 10, 2024 </a:t>
            </a:r>
            <a:r>
              <a:rPr lang="en-GB">
                <a:solidFill>
                  <a:schemeClr val="tx1"/>
                </a:solidFill>
              </a:rPr>
              <a:t>– PM2</a:t>
            </a:r>
            <a:endParaRPr lang="en-GB" dirty="0">
              <a:solidFill>
                <a:schemeClr val="tx1"/>
              </a:solidFill>
            </a:endParaRP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Monday			PM2 – Po-Kai Huang, 25/295r0</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PM2 –  Domenico </a:t>
            </a:r>
            <a:r>
              <a:rPr lang="en-US" sz="1800" dirty="0" err="1">
                <a:solidFill>
                  <a:schemeClr val="tx1"/>
                </a:solidFill>
                <a:latin typeface="Times New Roman" panose="02020603050405020304" pitchFamily="18" charset="0"/>
                <a:cs typeface="Times New Roman" panose="02020603050405020304" pitchFamily="18" charset="0"/>
              </a:rPr>
              <a:t>Ficara</a:t>
            </a:r>
            <a:r>
              <a:rPr lang="en-US" sz="1800" dirty="0">
                <a:solidFill>
                  <a:schemeClr val="tx1"/>
                </a:solidFill>
                <a:latin typeface="Times New Roman" panose="02020603050405020304" pitchFamily="18" charset="0"/>
                <a:cs typeface="Times New Roman" panose="02020603050405020304" pitchFamily="18" charset="0"/>
              </a:rPr>
              <a:t>, 25/302r0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Wednesday		AM2 –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AM1 –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tx1"/>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Motion to approve minutes from January Interim – Motion #59</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dirty="0">
              <a:solidFill>
                <a:schemeClr val="tx1"/>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Po-Kai Huang, </a:t>
            </a:r>
            <a:r>
              <a:rPr lang="en-US" sz="1800" dirty="0">
                <a:solidFill>
                  <a:schemeClr val="tx1"/>
                </a:solidFill>
                <a:latin typeface="Times New Roman" panose="02020603050405020304" pitchFamily="18" charset="0"/>
                <a:cs typeface="Times New Roman" panose="02020603050405020304" pitchFamily="18" charset="0"/>
              </a:rPr>
              <a:t>25/295r0</a:t>
            </a: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11-25/157r0 (January Interim minutes)</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xx attendees on-line, xx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57991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10055</TotalTime>
  <Words>2081</Words>
  <Application>Microsoft Office PowerPoint</Application>
  <PresentationFormat>Widescreen</PresentationFormat>
  <Paragraphs>207</Paragraphs>
  <Slides>20</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10, 2024 – PM2</vt:lpstr>
      <vt:lpstr>Timeline</vt:lpstr>
      <vt:lpstr>Motion # 59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102</cp:revision>
  <cp:lastPrinted>1601-01-01T00:00:00Z</cp:lastPrinted>
  <dcterms:created xsi:type="dcterms:W3CDTF">2023-11-10T19:40:49Z</dcterms:created>
  <dcterms:modified xsi:type="dcterms:W3CDTF">2025-03-10T12:53:33Z</dcterms:modified>
  <cp:category>Name, Affiliation</cp:category>
</cp:coreProperties>
</file>