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24" autoAdjust="0"/>
    <p:restoredTop sz="94660"/>
  </p:normalViewPr>
  <p:slideViewPr>
    <p:cSldViewPr>
      <p:cViewPr varScale="1">
        <p:scale>
          <a:sx n="82" d="100"/>
          <a:sy n="82" d="100"/>
        </p:scale>
        <p:origin x="20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663EBAF-F635-46F2-9CFE-DCCB25451154}"/>
    <pc:docChg chg="modSld modMainMaster">
      <pc:chgData name="Ansley, Carol (CCI-Atlanta)" userId="cbcdc21a-90c4-4b2f-81f7-da4165205229" providerId="ADAL" clId="{6663EBAF-F635-46F2-9CFE-DCCB25451154}" dt="2025-03-10T00:57:25.378" v="3" actId="20577"/>
      <pc:docMkLst>
        <pc:docMk/>
      </pc:docMkLst>
      <pc:sldChg chg="modSp mod">
        <pc:chgData name="Ansley, Carol (CCI-Atlanta)" userId="cbcdc21a-90c4-4b2f-81f7-da4165205229" providerId="ADAL" clId="{6663EBAF-F635-46F2-9CFE-DCCB25451154}" dt="2025-03-10T00:57:25.378" v="3" actId="20577"/>
        <pc:sldMkLst>
          <pc:docMk/>
          <pc:sldMk cId="4216285870" sldId="2428"/>
        </pc:sldMkLst>
        <pc:spChg chg="mod">
          <ac:chgData name="Ansley, Carol (CCI-Atlanta)" userId="cbcdc21a-90c4-4b2f-81f7-da4165205229" providerId="ADAL" clId="{6663EBAF-F635-46F2-9CFE-DCCB25451154}" dt="2025-03-10T00:57:25.378" v="3" actId="20577"/>
          <ac:spMkLst>
            <pc:docMk/>
            <pc:sldMk cId="4216285870" sldId="2428"/>
            <ac:spMk id="2" creationId="{17F92EE7-F470-5303-11AB-4E50EE176BF1}"/>
          </ac:spMkLst>
        </pc:spChg>
      </pc:sldChg>
      <pc:sldMasterChg chg="modSp mod">
        <pc:chgData name="Ansley, Carol (CCI-Atlanta)" userId="cbcdc21a-90c4-4b2f-81f7-da4165205229" providerId="ADAL" clId="{6663EBAF-F635-46F2-9CFE-DCCB25451154}" dt="2025-03-10T00:56:47.006" v="1" actId="20577"/>
        <pc:sldMasterMkLst>
          <pc:docMk/>
          <pc:sldMasterMk cId="0" sldId="2147483648"/>
        </pc:sldMasterMkLst>
        <pc:spChg chg="mod">
          <ac:chgData name="Ansley, Carol (CCI-Atlanta)" userId="cbcdc21a-90c4-4b2f-81f7-da4165205229" providerId="ADAL" clId="{6663EBAF-F635-46F2-9CFE-DCCB25451154}" dt="2025-03-10T00:56:47.006"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2025-03-09</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March 10, 2024 </a:t>
            </a:r>
            <a:r>
              <a:rPr lang="en-GB">
                <a:solidFill>
                  <a:schemeClr val="tx1"/>
                </a:solidFill>
              </a:rPr>
              <a:t>– PM2</a:t>
            </a:r>
            <a:endParaRPr lang="en-GB" dirty="0">
              <a:solidFill>
                <a:schemeClr val="tx1"/>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PM2 – Po-Kai Huang, 25/295r0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AM2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Po-Kai Huang, </a:t>
            </a:r>
            <a:r>
              <a:rPr lang="en-US" sz="1800" dirty="0">
                <a:solidFill>
                  <a:schemeClr val="tx1"/>
                </a:solidFill>
                <a:latin typeface="Times New Roman" panose="02020603050405020304" pitchFamily="18" charset="0"/>
                <a:cs typeface="Times New Roman" panose="02020603050405020304" pitchFamily="18" charset="0"/>
              </a:rPr>
              <a:t>25/295r0</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10050</TotalTime>
  <Words>2077</Words>
  <Application>Microsoft Office PowerPoint</Application>
  <PresentationFormat>Widescreen</PresentationFormat>
  <Paragraphs>207</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101</cp:revision>
  <cp:lastPrinted>1601-01-01T00:00:00Z</cp:lastPrinted>
  <dcterms:created xsi:type="dcterms:W3CDTF">2023-11-10T19:40:49Z</dcterms:created>
  <dcterms:modified xsi:type="dcterms:W3CDTF">2025-03-10T00:57:34Z</dcterms:modified>
  <cp:category>Name, Affiliation</cp:category>
</cp:coreProperties>
</file>