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handoutMasterIdLst>
    <p:handoutMasterId r:id="rId8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514" r:id="rId23"/>
    <p:sldId id="1513" r:id="rId24"/>
    <p:sldId id="1512" r:id="rId25"/>
    <p:sldId id="1511" r:id="rId26"/>
    <p:sldId id="1510" r:id="rId27"/>
    <p:sldId id="1509" r:id="rId28"/>
    <p:sldId id="1515" r:id="rId29"/>
    <p:sldId id="1516" r:id="rId30"/>
    <p:sldId id="1517" r:id="rId31"/>
    <p:sldId id="1518" r:id="rId32"/>
    <p:sldId id="1519" r:id="rId33"/>
    <p:sldId id="1448" r:id="rId34"/>
    <p:sldId id="1283" r:id="rId35"/>
    <p:sldId id="1495" r:id="rId36"/>
    <p:sldId id="1006" r:id="rId37"/>
    <p:sldId id="1178" r:id="rId38"/>
    <p:sldId id="1023" r:id="rId39"/>
    <p:sldId id="1028" r:id="rId40"/>
    <p:sldId id="1024" r:id="rId41"/>
    <p:sldId id="1520" r:id="rId42"/>
    <p:sldId id="1496" r:id="rId43"/>
    <p:sldId id="1497" r:id="rId44"/>
    <p:sldId id="1522" r:id="rId45"/>
    <p:sldId id="1523" r:id="rId46"/>
    <p:sldId id="1524" r:id="rId47"/>
    <p:sldId id="1525" r:id="rId48"/>
    <p:sldId id="1498" r:id="rId49"/>
    <p:sldId id="1499" r:id="rId50"/>
    <p:sldId id="1526" r:id="rId51"/>
    <p:sldId id="1530" r:id="rId52"/>
    <p:sldId id="1531" r:id="rId53"/>
    <p:sldId id="1532" r:id="rId54"/>
    <p:sldId id="1500" r:id="rId55"/>
    <p:sldId id="1501" r:id="rId56"/>
    <p:sldId id="1533" r:id="rId57"/>
    <p:sldId id="1535" r:id="rId58"/>
    <p:sldId id="1544" r:id="rId59"/>
    <p:sldId id="1545" r:id="rId60"/>
    <p:sldId id="1502" r:id="rId61"/>
    <p:sldId id="1503" r:id="rId62"/>
    <p:sldId id="1546" r:id="rId63"/>
    <p:sldId id="1504" r:id="rId64"/>
    <p:sldId id="1505" r:id="rId65"/>
    <p:sldId id="1539" r:id="rId66"/>
    <p:sldId id="1540" r:id="rId67"/>
    <p:sldId id="1506" r:id="rId68"/>
    <p:sldId id="1507" r:id="rId69"/>
    <p:sldId id="1541" r:id="rId70"/>
    <p:sldId id="1542" r:id="rId71"/>
    <p:sldId id="1543" r:id="rId72"/>
    <p:sldId id="1508" r:id="rId73"/>
    <p:sldId id="1527" r:id="rId74"/>
    <p:sldId id="1528" r:id="rId75"/>
    <p:sldId id="1534" r:id="rId76"/>
    <p:sldId id="1536" r:id="rId77"/>
    <p:sldId id="1537" r:id="rId78"/>
    <p:sldId id="1538" r:id="rId79"/>
    <p:sldId id="356" r:id="rId80"/>
    <p:sldId id="1424" r:id="rId81"/>
    <p:sldId id="1390" r:id="rId82"/>
    <p:sldId id="997" r:id="rId83"/>
    <p:sldId id="362" r:id="rId84"/>
    <p:sldId id="1494" r:id="rId85"/>
    <p:sldId id="1034" r:id="rId86"/>
    <p:sldId id="323" r:id="rId8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C6B6-C7CD-4B50-9CF6-479980899DB7}" v="234" dt="2025-03-11T17:22:22.6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95" Type="http://schemas.microsoft.com/office/2015/10/relationships/revisionInfo" Target="revisionInfo.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11T17:22:22.641" v="5109"/>
      <pc:docMkLst>
        <pc:docMk/>
      </pc:docMkLst>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1T04:41:50.671" v="4467" actId="20577"/>
        <pc:sldMkLst>
          <pc:docMk/>
          <pc:sldMk cId="3930036297" sldId="356"/>
        </pc:sldMkLst>
        <pc:spChg chg="mod">
          <ac:chgData name="Alfred Asterjadhi" userId="39de57b9-85c0-4fd1-aaac-8ca2b6560ad0" providerId="ADAL" clId="{6F91C6B6-C7CD-4B50-9CF6-479980899DB7}" dt="2025-03-11T04:41:50.671" v="4467"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pChg chg="mod">
          <ac:chgData name="Alfred Asterjadhi" userId="39de57b9-85c0-4fd1-aaac-8ca2b6560ad0" providerId="ADAL" clId="{6F91C6B6-C7CD-4B50-9CF6-479980899DB7}" dt="2025-03-09T22:01:18.253" v="1786" actId="404"/>
          <ac:spMkLst>
            <pc:docMk/>
            <pc:sldMk cId="3287547131" sldId="1028"/>
            <ac:spMk id="2" creationId="{9EF97F5A-CE7F-7BBA-0DB4-CF87B031E7D4}"/>
          </ac:spMkLst>
        </pc:spChg>
        <pc:spChg chg="mod">
          <ac:chgData name="Alfred Asterjadhi" userId="39de57b9-85c0-4fd1-aaac-8ca2b6560ad0" providerId="ADAL" clId="{6F91C6B6-C7CD-4B50-9CF6-479980899DB7}" dt="2025-03-10T20:46:50.278" v="2277" actId="207"/>
          <ac:spMkLst>
            <pc:docMk/>
            <pc:sldMk cId="3287547131" sldId="1028"/>
            <ac:spMk id="10" creationId="{ECAABE64-6954-EEB5-5034-D67FCAF8B892}"/>
          </ac:spMkLst>
        </pc:spChg>
      </pc:sldChg>
      <pc:sldChg chg="modSp mod">
        <pc:chgData name="Alfred Asterjadhi" userId="39de57b9-85c0-4fd1-aaac-8ca2b6560ad0" providerId="ADAL" clId="{6F91C6B6-C7CD-4B50-9CF6-479980899DB7}" dt="2025-03-11T17:22:22.641" v="5109"/>
        <pc:sldMkLst>
          <pc:docMk/>
          <pc:sldMk cId="3486068256" sldId="1167"/>
        </pc:sldMkLst>
        <pc:graphicFrameChg chg="mod modGraphic">
          <ac:chgData name="Alfred Asterjadhi" userId="39de57b9-85c0-4fd1-aaac-8ca2b6560ad0" providerId="ADAL" clId="{6F91C6B6-C7CD-4B50-9CF6-479980899DB7}" dt="2025-03-11T17:22:22.641" v="510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picChg chg="add mod">
          <ac:chgData name="Alfred Asterjadhi" userId="39de57b9-85c0-4fd1-aaac-8ca2b6560ad0" providerId="ADAL" clId="{6F91C6B6-C7CD-4B50-9CF6-479980899DB7}" dt="2025-03-09T21:06:02.532" v="1694" actId="1076"/>
          <ac:picMkLst>
            <pc:docMk/>
            <pc:sldMk cId="3441807947" sldId="1178"/>
            <ac:picMk id="7" creationId="{0C1F7AA8-0600-0C2C-287C-6DCC33BC0742}"/>
          </ac:picMkLst>
        </pc:picChg>
      </pc:sldChg>
      <pc:sldChg chg="modSp mod">
        <pc:chgData name="Alfred Asterjadhi" userId="39de57b9-85c0-4fd1-aaac-8ca2b6560ad0" providerId="ADAL" clId="{6F91C6B6-C7CD-4B50-9CF6-479980899DB7}" dt="2025-03-10T14:17:44.854" v="1935" actId="207"/>
        <pc:sldMkLst>
          <pc:docMk/>
          <pc:sldMk cId="2670608994" sldId="1283"/>
        </pc:sldMkLst>
        <pc:spChg chg="mod">
          <ac:chgData name="Alfred Asterjadhi" userId="39de57b9-85c0-4fd1-aaac-8ca2b6560ad0" providerId="ADAL" clId="{6F91C6B6-C7CD-4B50-9CF6-479980899DB7}" dt="2025-03-10T14:17:36.551" v="1934" actId="13926"/>
          <ac:spMkLst>
            <pc:docMk/>
            <pc:sldMk cId="2670608994" sldId="1283"/>
            <ac:spMk id="2" creationId="{4B5F0D0E-8BB7-48AB-9160-728B8B3399A2}"/>
          </ac:spMkLst>
        </pc:spChg>
        <pc:spChg chg="mod">
          <ac:chgData name="Alfred Asterjadhi" userId="39de57b9-85c0-4fd1-aaac-8ca2b6560ad0" providerId="ADAL" clId="{6F91C6B6-C7CD-4B50-9CF6-479980899DB7}" dt="2025-03-10T14:17:44.854" v="1935" actId="207"/>
          <ac:spMkLst>
            <pc:docMk/>
            <pc:sldMk cId="2670608994" sldId="1283"/>
            <ac:spMk id="3" creationId="{DFB0BA47-D7B6-4F95-932E-A7AA615BC440}"/>
          </ac:spMkLst>
        </pc:spChg>
      </pc:sldChg>
      <pc:sldChg chg="modSp mod">
        <pc:chgData name="Alfred Asterjadhi" userId="39de57b9-85c0-4fd1-aaac-8ca2b6560ad0" providerId="ADAL" clId="{6F91C6B6-C7CD-4B50-9CF6-479980899DB7}" dt="2025-03-09T17:35:04.497" v="553" actId="2057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1T13:12:50.184" v="4891" actId="207"/>
        <pc:sldMkLst>
          <pc:docMk/>
          <pc:sldMk cId="1880260866" sldId="1429"/>
        </pc:sldMkLst>
        <pc:graphicFrameChg chg="mod modGraphic">
          <ac:chgData name="Alfred Asterjadhi" userId="39de57b9-85c0-4fd1-aaac-8ca2b6560ad0" providerId="ADAL" clId="{6F91C6B6-C7CD-4B50-9CF6-479980899DB7}" dt="2025-03-11T13:12:50.184" v="4891"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1:05.137" v="5088" actId="207"/>
        <pc:sldMkLst>
          <pc:docMk/>
          <pc:sldMk cId="885285770" sldId="1448"/>
        </pc:sldMkLst>
        <pc:graphicFrameChg chg="mod modGraphic">
          <ac:chgData name="Alfred Asterjadhi" userId="39de57b9-85c0-4fd1-aaac-8ca2b6560ad0" providerId="ADAL" clId="{6F91C6B6-C7CD-4B50-9CF6-479980899DB7}" dt="2025-03-11T17:21:05.137" v="5088"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0T14:15:13.617" v="1900" actId="13926"/>
        <pc:sldMkLst>
          <pc:docMk/>
          <pc:sldMk cId="3898445090" sldId="1495"/>
        </pc:sldMkLst>
        <pc:spChg chg="mod">
          <ac:chgData name="Alfred Asterjadhi" userId="39de57b9-85c0-4fd1-aaac-8ca2b6560ad0" providerId="ADAL" clId="{6F91C6B6-C7CD-4B50-9CF6-479980899DB7}" dt="2025-03-10T14:15:13.617" v="1900" actId="13926"/>
          <ac:spMkLst>
            <pc:docMk/>
            <pc:sldMk cId="3898445090" sldId="1495"/>
            <ac:spMk id="2" creationId="{06833EB4-6343-3EDF-1511-8BC2A7564398}"/>
          </ac:spMkLst>
        </pc:spChg>
        <pc:spChg chg="mod">
          <ac:chgData name="Alfred Asterjadhi" userId="39de57b9-85c0-4fd1-aaac-8ca2b6560ad0" providerId="ADAL" clId="{6F91C6B6-C7CD-4B50-9CF6-479980899DB7}" dt="2025-03-10T14:15:10.385" v="1899" actId="207"/>
          <ac:spMkLst>
            <pc:docMk/>
            <pc:sldMk cId="3898445090" sldId="1495"/>
            <ac:spMk id="3" creationId="{8FD72299-B43A-3481-56CA-807B1FA2C695}"/>
          </ac:spMkLst>
        </pc:spChg>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pChg chg="mod">
          <ac:chgData name="Alfred Asterjadhi" userId="39de57b9-85c0-4fd1-aaac-8ca2b6560ad0" providerId="ADAL" clId="{6F91C6B6-C7CD-4B50-9CF6-479980899DB7}" dt="2025-03-11T17:15:34.767" v="5030" actId="13926"/>
          <ac:spMkLst>
            <pc:docMk/>
            <pc:sldMk cId="2947732830" sldId="1497"/>
            <ac:spMk id="2" creationId="{5AF05B25-49FD-D482-763D-AB006054C7EC}"/>
          </ac:spMkLst>
        </pc:spChg>
        <pc:spChg chg="mod">
          <ac:chgData name="Alfred Asterjadhi" userId="39de57b9-85c0-4fd1-aaac-8ca2b6560ad0" providerId="ADAL" clId="{6F91C6B6-C7CD-4B50-9CF6-479980899DB7}" dt="2025-03-11T17:20:12.447" v="5066" actId="400"/>
          <ac:spMkLst>
            <pc:docMk/>
            <pc:sldMk cId="2947732830" sldId="1497"/>
            <ac:spMk id="3" creationId="{8E3872F4-2716-5EFE-0CFE-B375D920D00A}"/>
          </ac:spMkLst>
        </pc:spChg>
      </pc:sldChg>
      <pc:sldChg chg="modSp mod">
        <pc:chgData name="Alfred Asterjadhi" userId="39de57b9-85c0-4fd1-aaac-8ca2b6560ad0" providerId="ADAL" clId="{6F91C6B6-C7CD-4B50-9CF6-479980899DB7}" dt="2025-03-11T17:13:59.498" v="5013" actId="14100"/>
        <pc:sldMkLst>
          <pc:docMk/>
          <pc:sldMk cId="2479798648" sldId="1498"/>
        </pc:sldMkLst>
        <pc:spChg chg="mod">
          <ac:chgData name="Alfred Asterjadhi" userId="39de57b9-85c0-4fd1-aaac-8ca2b6560ad0" providerId="ADAL" clId="{6F91C6B6-C7CD-4B50-9CF6-479980899DB7}" dt="2025-03-11T17:13:59.498" v="5013" actId="14100"/>
          <ac:spMkLst>
            <pc:docMk/>
            <pc:sldMk cId="2479798648" sldId="1498"/>
            <ac:spMk id="3" creationId="{943C391E-3B21-BE31-CD9B-120A0890EF43}"/>
          </ac:spMkLst>
        </pc:spChg>
      </pc:sldChg>
      <pc:sldChg chg="modSp mod">
        <pc:chgData name="Alfred Asterjadhi" userId="39de57b9-85c0-4fd1-aaac-8ca2b6560ad0" providerId="ADAL" clId="{6F91C6B6-C7CD-4B50-9CF6-479980899DB7}" dt="2025-03-11T17:20:04.362" v="5064" actId="20577"/>
        <pc:sldMkLst>
          <pc:docMk/>
          <pc:sldMk cId="2390884872" sldId="1499"/>
        </pc:sldMkLst>
        <pc:spChg chg="mod">
          <ac:chgData name="Alfred Asterjadhi" userId="39de57b9-85c0-4fd1-aaac-8ca2b6560ad0" providerId="ADAL" clId="{6F91C6B6-C7CD-4B50-9CF6-479980899DB7}" dt="2025-03-11T17:20:04.362" v="5064" actId="20577"/>
          <ac:spMkLst>
            <pc:docMk/>
            <pc:sldMk cId="2390884872" sldId="1499"/>
            <ac:spMk id="3" creationId="{D1666279-EA66-A4B0-2213-5FE9716E43CB}"/>
          </ac:spMkLst>
        </pc:spChg>
      </pc:sldChg>
      <pc:sldChg chg="modSp mod">
        <pc:chgData name="Alfred Asterjadhi" userId="39de57b9-85c0-4fd1-aaac-8ca2b6560ad0" providerId="ADAL" clId="{6F91C6B6-C7CD-4B50-9CF6-479980899DB7}" dt="2025-03-11T17:14:38.859" v="5029" actId="14100"/>
        <pc:sldMkLst>
          <pc:docMk/>
          <pc:sldMk cId="2889362710" sldId="1500"/>
        </pc:sldMkLst>
        <pc:spChg chg="mod">
          <ac:chgData name="Alfred Asterjadhi" userId="39de57b9-85c0-4fd1-aaac-8ca2b6560ad0" providerId="ADAL" clId="{6F91C6B6-C7CD-4B50-9CF6-479980899DB7}" dt="2025-03-11T17:14:38.859" v="5029" actId="14100"/>
          <ac:spMkLst>
            <pc:docMk/>
            <pc:sldMk cId="2889362710" sldId="1500"/>
            <ac:spMk id="3" creationId="{1838ADE1-5F84-A377-FC33-269B522ED33E}"/>
          </ac:spMkLst>
        </pc:spChg>
      </pc:sldChg>
      <pc:sldChg chg="modSp mod">
        <pc:chgData name="Alfred Asterjadhi" userId="39de57b9-85c0-4fd1-aaac-8ca2b6560ad0" providerId="ADAL" clId="{6F91C6B6-C7CD-4B50-9CF6-479980899DB7}" dt="2025-03-11T04:58:23.015" v="4659" actId="20577"/>
        <pc:sldMkLst>
          <pc:docMk/>
          <pc:sldMk cId="3015324058" sldId="1501"/>
        </pc:sldMkLst>
        <pc:spChg chg="mod">
          <ac:chgData name="Alfred Asterjadhi" userId="39de57b9-85c0-4fd1-aaac-8ca2b6560ad0" providerId="ADAL" clId="{6F91C6B6-C7CD-4B50-9CF6-479980899DB7}" dt="2025-03-11T04:58:23.015" v="4659" actId="20577"/>
          <ac:spMkLst>
            <pc:docMk/>
            <pc:sldMk cId="3015324058" sldId="1501"/>
            <ac:spMk id="3" creationId="{A66B3669-56C0-28A8-9053-B1FCDF6FE8B8}"/>
          </ac:spMkLst>
        </pc:spChg>
      </pc:sldChg>
      <pc:sldChg chg="modSp mod">
        <pc:chgData name="Alfred Asterjadhi" userId="39de57b9-85c0-4fd1-aaac-8ca2b6560ad0" providerId="ADAL" clId="{6F91C6B6-C7CD-4B50-9CF6-479980899DB7}" dt="2025-03-11T04:59:20.496" v="4660" actId="20577"/>
        <pc:sldMkLst>
          <pc:docMk/>
          <pc:sldMk cId="290911139" sldId="1502"/>
        </pc:sldMkLst>
        <pc:spChg chg="mod">
          <ac:chgData name="Alfred Asterjadhi" userId="39de57b9-85c0-4fd1-aaac-8ca2b6560ad0" providerId="ADAL" clId="{6F91C6B6-C7CD-4B50-9CF6-479980899DB7}" dt="2025-03-11T04:59:20.496" v="4660" actId="20577"/>
          <ac:spMkLst>
            <pc:docMk/>
            <pc:sldMk cId="290911139" sldId="1502"/>
            <ac:spMk id="3" creationId="{95990C55-E2B0-78B3-884F-B801865BD23F}"/>
          </ac:spMkLst>
        </pc:spChg>
      </pc:sldChg>
      <pc:sldChg chg="modSp mod">
        <pc:chgData name="Alfred Asterjadhi" userId="39de57b9-85c0-4fd1-aaac-8ca2b6560ad0" providerId="ADAL" clId="{6F91C6B6-C7CD-4B50-9CF6-479980899DB7}" dt="2025-03-11T04:59:48.994" v="4662" actId="6549"/>
        <pc:sldMkLst>
          <pc:docMk/>
          <pc:sldMk cId="3461087741" sldId="1503"/>
        </pc:sldMkLst>
        <pc:spChg chg="mod">
          <ac:chgData name="Alfred Asterjadhi" userId="39de57b9-85c0-4fd1-aaac-8ca2b6560ad0" providerId="ADAL" clId="{6F91C6B6-C7CD-4B50-9CF6-479980899DB7}" dt="2025-03-11T04:59:48.994" v="4662" actId="6549"/>
          <ac:spMkLst>
            <pc:docMk/>
            <pc:sldMk cId="3461087741" sldId="1503"/>
            <ac:spMk id="3" creationId="{8C115730-6F10-EA2D-67A6-FB25366B678C}"/>
          </ac:spMkLst>
        </pc:spChg>
      </pc:sldChg>
      <pc:sldChg chg="modSp mod">
        <pc:chgData name="Alfred Asterjadhi" userId="39de57b9-85c0-4fd1-aaac-8ca2b6560ad0" providerId="ADAL" clId="{6F91C6B6-C7CD-4B50-9CF6-479980899DB7}" dt="2025-03-10T15:17:39.889" v="2027" actId="20577"/>
        <pc:sldMkLst>
          <pc:docMk/>
          <pc:sldMk cId="2347738588" sldId="1504"/>
        </pc:sldMkLst>
        <pc:spChg chg="mod">
          <ac:chgData name="Alfred Asterjadhi" userId="39de57b9-85c0-4fd1-aaac-8ca2b6560ad0" providerId="ADAL" clId="{6F91C6B6-C7CD-4B50-9CF6-479980899DB7}" dt="2025-03-10T15:17:39.889" v="2027" actId="20577"/>
          <ac:spMkLst>
            <pc:docMk/>
            <pc:sldMk cId="2347738588" sldId="1504"/>
            <ac:spMk id="3" creationId="{3B53C705-2DCA-6CB4-EDA7-653481279D27}"/>
          </ac:spMkLst>
        </pc:spChg>
      </pc:sldChg>
      <pc:sldChg chg="modSp mod">
        <pc:chgData name="Alfred Asterjadhi" userId="39de57b9-85c0-4fd1-aaac-8ca2b6560ad0" providerId="ADAL" clId="{6F91C6B6-C7CD-4B50-9CF6-479980899DB7}" dt="2025-03-10T22:17:20.074" v="2426" actId="14100"/>
        <pc:sldMkLst>
          <pc:docMk/>
          <pc:sldMk cId="1014469854" sldId="1505"/>
        </pc:sldMkLst>
        <pc:spChg chg="mod">
          <ac:chgData name="Alfred Asterjadhi" userId="39de57b9-85c0-4fd1-aaac-8ca2b6560ad0" providerId="ADAL" clId="{6F91C6B6-C7CD-4B50-9CF6-479980899DB7}" dt="2025-03-10T22:17:20.074" v="2426" actId="14100"/>
          <ac:spMkLst>
            <pc:docMk/>
            <pc:sldMk cId="1014469854" sldId="1505"/>
            <ac:spMk id="3" creationId="{D18278B7-95BB-E7DE-2F52-795018F04C00}"/>
          </ac:spMkLst>
        </pc:spChg>
      </pc:sldChg>
      <pc:sldChg chg="modSp mod">
        <pc:chgData name="Alfred Asterjadhi" userId="39de57b9-85c0-4fd1-aaac-8ca2b6560ad0" providerId="ADAL" clId="{6F91C6B6-C7CD-4B50-9CF6-479980899DB7}" dt="2025-03-09T17:31:48.838" v="417" actId="20577"/>
        <pc:sldMkLst>
          <pc:docMk/>
          <pc:sldMk cId="4157717891" sldId="1506"/>
        </pc:sldMkLst>
        <pc:spChg chg="mod">
          <ac:chgData name="Alfred Asterjadhi" userId="39de57b9-85c0-4fd1-aaac-8ca2b6560ad0" providerId="ADAL" clId="{6F91C6B6-C7CD-4B50-9CF6-479980899DB7}" dt="2025-03-09T17:31:48.838" v="417" actId="20577"/>
          <ac:spMkLst>
            <pc:docMk/>
            <pc:sldMk cId="4157717891" sldId="1506"/>
            <ac:spMk id="3" creationId="{DC941429-7C90-BB71-5695-FD82758AFE47}"/>
          </ac:spMkLst>
        </pc:spChg>
      </pc:sldChg>
      <pc:sldChg chg="modSp mod">
        <pc:chgData name="Alfred Asterjadhi" userId="39de57b9-85c0-4fd1-aaac-8ca2b6560ad0" providerId="ADAL" clId="{6F91C6B6-C7CD-4B50-9CF6-479980899DB7}" dt="2025-03-09T18:11:44.251" v="1278" actId="20577"/>
        <pc:sldMkLst>
          <pc:docMk/>
          <pc:sldMk cId="2357406032" sldId="1507"/>
        </pc:sldMkLst>
        <pc:spChg chg="mod">
          <ac:chgData name="Alfred Asterjadhi" userId="39de57b9-85c0-4fd1-aaac-8ca2b6560ad0" providerId="ADAL" clId="{6F91C6B6-C7CD-4B50-9CF6-479980899DB7}" dt="2025-03-09T18:11:44.251" v="1278" actId="20577"/>
          <ac:spMkLst>
            <pc:docMk/>
            <pc:sldMk cId="2357406032" sldId="1507"/>
            <ac:spMk id="3" creationId="{6BB8F092-EF69-FC00-C15D-6888C162BA1B}"/>
          </ac:spMkLst>
        </pc:spChg>
      </pc:sldChg>
      <pc:sldChg chg="modSp mod">
        <pc:chgData name="Alfred Asterjadhi" userId="39de57b9-85c0-4fd1-aaac-8ca2b6560ad0" providerId="ADAL" clId="{6F91C6B6-C7CD-4B50-9CF6-479980899DB7}" dt="2025-03-11T04:43:29.110" v="4491" actId="20577"/>
        <pc:sldMkLst>
          <pc:docMk/>
          <pc:sldMk cId="517676318" sldId="1508"/>
        </pc:sldMkLst>
        <pc:spChg chg="mod">
          <ac:chgData name="Alfred Asterjadhi" userId="39de57b9-85c0-4fd1-aaac-8ca2b6560ad0" providerId="ADAL" clId="{6F91C6B6-C7CD-4B50-9CF6-479980899DB7}" dt="2025-03-11T04:43:29.110" v="4491" actId="2057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pChg chg="mod">
          <ac:chgData name="Alfred Asterjadhi" userId="39de57b9-85c0-4fd1-aaac-8ca2b6560ad0" providerId="ADAL" clId="{6F91C6B6-C7CD-4B50-9CF6-479980899DB7}" dt="2025-03-09T17:04:56.829" v="14" actId="20577"/>
          <ac:spMkLst>
            <pc:docMk/>
            <pc:sldMk cId="1629729605" sldId="1509"/>
            <ac:spMk id="2" creationId="{6953548E-8ABC-AF0B-4C2D-E871D98CD7F5}"/>
          </ac:spMkLst>
        </pc:spChg>
        <pc:graphicFrameChg chg="mod">
          <ac:chgData name="Alfred Asterjadhi" userId="39de57b9-85c0-4fd1-aaac-8ca2b6560ad0" providerId="ADAL" clId="{6F91C6B6-C7CD-4B50-9CF6-479980899DB7}" dt="2025-03-11T02:49:25.327" v="2736"/>
          <ac:graphicFrameMkLst>
            <pc:docMk/>
            <pc:sldMk cId="1629729605" sldId="1509"/>
            <ac:graphicFrameMk id="6" creationId="{4C202810-64E4-38F1-14F2-0E29CBA19040}"/>
          </ac:graphicFrameMkLst>
        </pc:graphicFrameChg>
      </pc:sldChg>
      <pc:sldChg chg="modSp add mod">
        <pc:chgData name="Alfred Asterjadhi" userId="39de57b9-85c0-4fd1-aaac-8ca2b6560ad0" providerId="ADAL" clId="{6F91C6B6-C7CD-4B50-9CF6-479980899DB7}" dt="2025-03-11T02:49:06.435" v="2735"/>
        <pc:sldMkLst>
          <pc:docMk/>
          <pc:sldMk cId="973785610" sldId="1510"/>
        </pc:sldMkLst>
        <pc:spChg chg="mod">
          <ac:chgData name="Alfred Asterjadhi" userId="39de57b9-85c0-4fd1-aaac-8ca2b6560ad0" providerId="ADAL" clId="{6F91C6B6-C7CD-4B50-9CF6-479980899DB7}" dt="2025-03-09T17:04:50.574" v="13" actId="20577"/>
          <ac:spMkLst>
            <pc:docMk/>
            <pc:sldMk cId="973785610" sldId="1510"/>
            <ac:spMk id="2" creationId="{E49FDEC2-C4FC-0EEF-4FE4-5F12BC54C618}"/>
          </ac:spMkLst>
        </pc:spChg>
        <pc:graphicFrameChg chg="mod modGraphic">
          <ac:chgData name="Alfred Asterjadhi" userId="39de57b9-85c0-4fd1-aaac-8ca2b6560ad0" providerId="ADAL" clId="{6F91C6B6-C7CD-4B50-9CF6-479980899DB7}" dt="2025-03-11T02:49:06.435" v="2735"/>
          <ac:graphicFrameMkLst>
            <pc:docMk/>
            <pc:sldMk cId="973785610" sldId="1510"/>
            <ac:graphicFrameMk id="6" creationId="{73CB38E0-427D-B58F-C55E-1EDA46B15C60}"/>
          </ac:graphicFrameMkLst>
        </pc:graphicFrameChg>
      </pc:sldChg>
      <pc:sldChg chg="modSp add mod">
        <pc:chgData name="Alfred Asterjadhi" userId="39de57b9-85c0-4fd1-aaac-8ca2b6560ad0" providerId="ADAL" clId="{6F91C6B6-C7CD-4B50-9CF6-479980899DB7}" dt="2025-03-11T02:48:55.639" v="2734" actId="207"/>
        <pc:sldMkLst>
          <pc:docMk/>
          <pc:sldMk cId="1847251713" sldId="1511"/>
        </pc:sldMkLst>
        <pc:spChg chg="mod">
          <ac:chgData name="Alfred Asterjadhi" userId="39de57b9-85c0-4fd1-aaac-8ca2b6560ad0" providerId="ADAL" clId="{6F91C6B6-C7CD-4B50-9CF6-479980899DB7}" dt="2025-03-09T17:04:45.607" v="12" actId="20577"/>
          <ac:spMkLst>
            <pc:docMk/>
            <pc:sldMk cId="1847251713" sldId="1511"/>
            <ac:spMk id="2" creationId="{8BFE9DEF-2F4D-F39E-055F-E1AC25AB193C}"/>
          </ac:spMkLst>
        </pc:spChg>
        <pc:graphicFrameChg chg="mod modGraphic">
          <ac:chgData name="Alfred Asterjadhi" userId="39de57b9-85c0-4fd1-aaac-8ca2b6560ad0" providerId="ADAL" clId="{6F91C6B6-C7CD-4B50-9CF6-479980899DB7}" dt="2025-03-11T02:48:55.639" v="2734" actId="207"/>
          <ac:graphicFrameMkLst>
            <pc:docMk/>
            <pc:sldMk cId="1847251713" sldId="1511"/>
            <ac:graphicFrameMk id="6" creationId="{5E69601C-5D34-F548-77B4-A159109D5A6E}"/>
          </ac:graphicFrameMkLst>
        </pc:graphicFrameChg>
      </pc:sldChg>
      <pc:sldChg chg="modSp add mod">
        <pc:chgData name="Alfred Asterjadhi" userId="39de57b9-85c0-4fd1-aaac-8ca2b6560ad0" providerId="ADAL" clId="{6F91C6B6-C7CD-4B50-9CF6-479980899DB7}" dt="2025-03-11T02:48:20.340" v="2713"/>
        <pc:sldMkLst>
          <pc:docMk/>
          <pc:sldMk cId="3863767711" sldId="1512"/>
        </pc:sldMkLst>
        <pc:spChg chg="mod">
          <ac:chgData name="Alfred Asterjadhi" userId="39de57b9-85c0-4fd1-aaac-8ca2b6560ad0" providerId="ADAL" clId="{6F91C6B6-C7CD-4B50-9CF6-479980899DB7}" dt="2025-03-09T17:04:40.830" v="11" actId="20577"/>
          <ac:spMkLst>
            <pc:docMk/>
            <pc:sldMk cId="3863767711" sldId="1512"/>
            <ac:spMk id="2" creationId="{E1D4C457-3EB3-6DEA-5DBE-380EA63241B5}"/>
          </ac:spMkLst>
        </pc:spChg>
        <pc:graphicFrameChg chg="mod">
          <ac:chgData name="Alfred Asterjadhi" userId="39de57b9-85c0-4fd1-aaac-8ca2b6560ad0" providerId="ADAL" clId="{6F91C6B6-C7CD-4B50-9CF6-479980899DB7}" dt="2025-03-11T02:48:20.340" v="2713"/>
          <ac:graphicFrameMkLst>
            <pc:docMk/>
            <pc:sldMk cId="3863767711" sldId="1512"/>
            <ac:graphicFrameMk id="6" creationId="{A8D355F1-BDE0-A145-9E1D-3CED345D9C96}"/>
          </ac:graphicFrameMkLst>
        </pc:graphicFrameChg>
      </pc:sldChg>
      <pc:sldChg chg="modSp add mod">
        <pc:chgData name="Alfred Asterjadhi" userId="39de57b9-85c0-4fd1-aaac-8ca2b6560ad0" providerId="ADAL" clId="{6F91C6B6-C7CD-4B50-9CF6-479980899DB7}" dt="2025-03-11T17:22:09.154" v="5108" actId="207"/>
        <pc:sldMkLst>
          <pc:docMk/>
          <pc:sldMk cId="723828986" sldId="1513"/>
        </pc:sldMkLst>
        <pc:spChg chg="mod">
          <ac:chgData name="Alfred Asterjadhi" userId="39de57b9-85c0-4fd1-aaac-8ca2b6560ad0" providerId="ADAL" clId="{6F91C6B6-C7CD-4B50-9CF6-479980899DB7}" dt="2025-03-09T17:04:34.956" v="10" actId="20577"/>
          <ac:spMkLst>
            <pc:docMk/>
            <pc:sldMk cId="723828986" sldId="1513"/>
            <ac:spMk id="2" creationId="{0FDCC2B2-9DA5-3E05-830A-4E3284B3C443}"/>
          </ac:spMkLst>
        </pc:spChg>
        <pc:graphicFrameChg chg="mod modGraphic">
          <ac:chgData name="Alfred Asterjadhi" userId="39de57b9-85c0-4fd1-aaac-8ca2b6560ad0" providerId="ADAL" clId="{6F91C6B6-C7CD-4B50-9CF6-479980899DB7}" dt="2025-03-11T17:22:09.154" v="5108" actId="207"/>
          <ac:graphicFrameMkLst>
            <pc:docMk/>
            <pc:sldMk cId="723828986" sldId="1513"/>
            <ac:graphicFrameMk id="6" creationId="{03FC4228-A2D0-15FB-4493-04672D96B6D5}"/>
          </ac:graphicFrameMkLst>
        </pc:graphicFrameChg>
      </pc:sldChg>
      <pc:sldChg chg="modSp add mod">
        <pc:chgData name="Alfred Asterjadhi" userId="39de57b9-85c0-4fd1-aaac-8ca2b6560ad0" providerId="ADAL" clId="{6F91C6B6-C7CD-4B50-9CF6-479980899DB7}" dt="2025-03-11T02:47:38.152" v="2700" actId="207"/>
        <pc:sldMkLst>
          <pc:docMk/>
          <pc:sldMk cId="3311846555" sldId="1514"/>
        </pc:sldMkLst>
        <pc:spChg chg="mod">
          <ac:chgData name="Alfred Asterjadhi" userId="39de57b9-85c0-4fd1-aaac-8ca2b6560ad0" providerId="ADAL" clId="{6F91C6B6-C7CD-4B50-9CF6-479980899DB7}" dt="2025-03-09T17:04:29.215" v="9" actId="20577"/>
          <ac:spMkLst>
            <pc:docMk/>
            <pc:sldMk cId="3311846555" sldId="1514"/>
            <ac:spMk id="2" creationId="{F31D2BAE-9B92-B7AC-9763-3C2F6A200057}"/>
          </ac:spMkLst>
        </pc:spChg>
        <pc:graphicFrameChg chg="mod modGraphic">
          <ac:chgData name="Alfred Asterjadhi" userId="39de57b9-85c0-4fd1-aaac-8ca2b6560ad0" providerId="ADAL" clId="{6F91C6B6-C7CD-4B50-9CF6-479980899DB7}" dt="2025-03-11T02:47:38.152" v="2700" actId="207"/>
          <ac:graphicFrameMkLst>
            <pc:docMk/>
            <pc:sldMk cId="3311846555" sldId="1514"/>
            <ac:graphicFrameMk id="6" creationId="{213D6926-FFF3-DAC4-0F8C-3240AF36F83A}"/>
          </ac:graphicFrameMkLst>
        </pc:graphicFrameChg>
      </pc:sldChg>
      <pc:sldChg chg="modSp add mod">
        <pc:chgData name="Alfred Asterjadhi" userId="39de57b9-85c0-4fd1-aaac-8ca2b6560ad0" providerId="ADAL" clId="{6F91C6B6-C7CD-4B50-9CF6-479980899DB7}" dt="2025-03-11T03:01:57.658" v="2848" actId="207"/>
        <pc:sldMkLst>
          <pc:docMk/>
          <pc:sldMk cId="1442150286" sldId="1515"/>
        </pc:sldMkLst>
        <pc:spChg chg="mod">
          <ac:chgData name="Alfred Asterjadhi" userId="39de57b9-85c0-4fd1-aaac-8ca2b6560ad0" providerId="ADAL" clId="{6F91C6B6-C7CD-4B50-9CF6-479980899DB7}" dt="2025-03-09T17:05:18.356" v="20" actId="20577"/>
          <ac:spMkLst>
            <pc:docMk/>
            <pc:sldMk cId="1442150286" sldId="1515"/>
            <ac:spMk id="2" creationId="{C7C937C1-8016-81B0-4D0D-D5C77C3FA938}"/>
          </ac:spMkLst>
        </pc:spChg>
        <pc:graphicFrameChg chg="mod modGraphic">
          <ac:chgData name="Alfred Asterjadhi" userId="39de57b9-85c0-4fd1-aaac-8ca2b6560ad0" providerId="ADAL" clId="{6F91C6B6-C7CD-4B50-9CF6-479980899DB7}" dt="2025-03-11T03:01:57.658" v="2848" actId="207"/>
          <ac:graphicFrameMkLst>
            <pc:docMk/>
            <pc:sldMk cId="1442150286" sldId="1515"/>
            <ac:graphicFrameMk id="6" creationId="{92870B01-B510-A13A-F017-770137AEA6E6}"/>
          </ac:graphicFrameMkLst>
        </pc:graphicFrameChg>
      </pc:sldChg>
      <pc:sldChg chg="modSp add mod">
        <pc:chgData name="Alfred Asterjadhi" userId="39de57b9-85c0-4fd1-aaac-8ca2b6560ad0" providerId="ADAL" clId="{6F91C6B6-C7CD-4B50-9CF6-479980899DB7}" dt="2025-03-11T02:50:05.221" v="2738"/>
        <pc:sldMkLst>
          <pc:docMk/>
          <pc:sldMk cId="1073264269" sldId="1516"/>
        </pc:sldMkLst>
        <pc:spChg chg="mod">
          <ac:chgData name="Alfred Asterjadhi" userId="39de57b9-85c0-4fd1-aaac-8ca2b6560ad0" providerId="ADAL" clId="{6F91C6B6-C7CD-4B50-9CF6-479980899DB7}" dt="2025-03-09T17:05:23.567" v="21" actId="20577"/>
          <ac:spMkLst>
            <pc:docMk/>
            <pc:sldMk cId="1073264269" sldId="1516"/>
            <ac:spMk id="2" creationId="{774B4953-7C70-78F1-BF3B-8832A38E1C2C}"/>
          </ac:spMkLst>
        </pc:spChg>
        <pc:graphicFrameChg chg="mod modGraphic">
          <ac:chgData name="Alfred Asterjadhi" userId="39de57b9-85c0-4fd1-aaac-8ca2b6560ad0" providerId="ADAL" clId="{6F91C6B6-C7CD-4B50-9CF6-479980899DB7}" dt="2025-03-11T02:50:05.221" v="2738"/>
          <ac:graphicFrameMkLst>
            <pc:docMk/>
            <pc:sldMk cId="1073264269" sldId="1516"/>
            <ac:graphicFrameMk id="6" creationId="{3270B3B2-9EAF-42B9-6289-7197195E7A9E}"/>
          </ac:graphicFrameMkLst>
        </pc:graphicFrameChg>
      </pc:sldChg>
      <pc:sldChg chg="modSp add mod">
        <pc:chgData name="Alfred Asterjadhi" userId="39de57b9-85c0-4fd1-aaac-8ca2b6560ad0" providerId="ADAL" clId="{6F91C6B6-C7CD-4B50-9CF6-479980899DB7}" dt="2025-03-11T02:50:40.715" v="2750" actId="207"/>
        <pc:sldMkLst>
          <pc:docMk/>
          <pc:sldMk cId="2125837306" sldId="1517"/>
        </pc:sldMkLst>
        <pc:spChg chg="mod">
          <ac:chgData name="Alfred Asterjadhi" userId="39de57b9-85c0-4fd1-aaac-8ca2b6560ad0" providerId="ADAL" clId="{6F91C6B6-C7CD-4B50-9CF6-479980899DB7}" dt="2025-03-09T17:05:29.234" v="23" actId="20577"/>
          <ac:spMkLst>
            <pc:docMk/>
            <pc:sldMk cId="2125837306" sldId="1517"/>
            <ac:spMk id="2" creationId="{F9A7DC1F-F230-4986-7839-4D6529BA0366}"/>
          </ac:spMkLst>
        </pc:spChg>
        <pc:graphicFrameChg chg="mod modGraphic">
          <ac:chgData name="Alfred Asterjadhi" userId="39de57b9-85c0-4fd1-aaac-8ca2b6560ad0" providerId="ADAL" clId="{6F91C6B6-C7CD-4B50-9CF6-479980899DB7}" dt="2025-03-11T02:50:40.715" v="2750" actId="207"/>
          <ac:graphicFrameMkLst>
            <pc:docMk/>
            <pc:sldMk cId="2125837306" sldId="1517"/>
            <ac:graphicFrameMk id="6" creationId="{09E2770A-A804-D288-70CD-EB76D4FD5C5D}"/>
          </ac:graphicFrameMkLst>
        </pc:graphicFrameChg>
      </pc:sldChg>
      <pc:sldChg chg="modSp add mod">
        <pc:chgData name="Alfred Asterjadhi" userId="39de57b9-85c0-4fd1-aaac-8ca2b6560ad0" providerId="ADAL" clId="{6F91C6B6-C7CD-4B50-9CF6-479980899DB7}" dt="2025-03-11T03:02:11.809" v="2858" actId="207"/>
        <pc:sldMkLst>
          <pc:docMk/>
          <pc:sldMk cId="132553556" sldId="1518"/>
        </pc:sldMkLst>
        <pc:spChg chg="mod">
          <ac:chgData name="Alfred Asterjadhi" userId="39de57b9-85c0-4fd1-aaac-8ca2b6560ad0" providerId="ADAL" clId="{6F91C6B6-C7CD-4B50-9CF6-479980899DB7}" dt="2025-03-09T17:05:33.731" v="25" actId="20577"/>
          <ac:spMkLst>
            <pc:docMk/>
            <pc:sldMk cId="132553556" sldId="1518"/>
            <ac:spMk id="2" creationId="{3CCEA5D7-0B80-9E46-E6AC-82C88DCF67C1}"/>
          </ac:spMkLst>
        </pc:spChg>
        <pc:graphicFrameChg chg="mod modGraphic">
          <ac:chgData name="Alfred Asterjadhi" userId="39de57b9-85c0-4fd1-aaac-8ca2b6560ad0" providerId="ADAL" clId="{6F91C6B6-C7CD-4B50-9CF6-479980899DB7}" dt="2025-03-11T03:02:11.809" v="2858" actId="207"/>
          <ac:graphicFrameMkLst>
            <pc:docMk/>
            <pc:sldMk cId="132553556" sldId="1518"/>
            <ac:graphicFrameMk id="6" creationId="{ADE4299A-B4F0-D0E7-15A8-B928DA54565D}"/>
          </ac:graphicFrameMkLst>
        </pc:graphicFrameChg>
      </pc:sldChg>
      <pc:sldChg chg="modSp add mod">
        <pc:chgData name="Alfred Asterjadhi" userId="39de57b9-85c0-4fd1-aaac-8ca2b6560ad0" providerId="ADAL" clId="{6F91C6B6-C7CD-4B50-9CF6-479980899DB7}" dt="2025-03-11T02:51:08.586" v="2752"/>
        <pc:sldMkLst>
          <pc:docMk/>
          <pc:sldMk cId="651666206" sldId="1519"/>
        </pc:sldMkLst>
        <pc:spChg chg="mod">
          <ac:chgData name="Alfred Asterjadhi" userId="39de57b9-85c0-4fd1-aaac-8ca2b6560ad0" providerId="ADAL" clId="{6F91C6B6-C7CD-4B50-9CF6-479980899DB7}" dt="2025-03-09T17:05:40.609" v="27" actId="20577"/>
          <ac:spMkLst>
            <pc:docMk/>
            <pc:sldMk cId="651666206" sldId="1519"/>
            <ac:spMk id="2" creationId="{966C6092-C879-559E-4085-A2202E822C85}"/>
          </ac:spMkLst>
        </pc:spChg>
        <pc:graphicFrameChg chg="mod">
          <ac:chgData name="Alfred Asterjadhi" userId="39de57b9-85c0-4fd1-aaac-8ca2b6560ad0" providerId="ADAL" clId="{6F91C6B6-C7CD-4B50-9CF6-479980899DB7}" dt="2025-03-11T02:51:08.586" v="2752"/>
          <ac:graphicFrameMkLst>
            <pc:docMk/>
            <pc:sldMk cId="651666206" sldId="1519"/>
            <ac:graphicFrameMk id="6" creationId="{9630718C-D23A-CBA8-B641-20A1EED4CF5B}"/>
          </ac:graphicFrameMkLst>
        </pc:graphicFrameChg>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pChg chg="mod">
          <ac:chgData name="Alfred Asterjadhi" userId="39de57b9-85c0-4fd1-aaac-8ca2b6560ad0" providerId="ADAL" clId="{6F91C6B6-C7CD-4B50-9CF6-479980899DB7}" dt="2025-03-10T22:16:07.347" v="2414" actId="207"/>
          <ac:spMkLst>
            <pc:docMk/>
            <pc:sldMk cId="2272934283" sldId="1520"/>
            <ac:spMk id="10" creationId="{CB260BCC-E367-56F2-FAA1-3BDDE2502ECE}"/>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pChg chg="mod">
          <ac:chgData name="Alfred Asterjadhi" userId="39de57b9-85c0-4fd1-aaac-8ca2b6560ad0" providerId="ADAL" clId="{6F91C6B6-C7CD-4B50-9CF6-479980899DB7}" dt="2025-03-11T04:38:19.548" v="4423" actId="21"/>
          <ac:spMkLst>
            <pc:docMk/>
            <pc:sldMk cId="3524654600" sldId="1521"/>
            <ac:spMk id="3" creationId="{37061C2F-6141-3999-809B-B3B292D597EB}"/>
          </ac:spMkLst>
        </pc:spChg>
      </pc:sldChg>
      <pc:sldChg chg="modSp new mod">
        <pc:chgData name="Alfred Asterjadhi" userId="39de57b9-85c0-4fd1-aaac-8ca2b6560ad0" providerId="ADAL" clId="{6F91C6B6-C7CD-4B50-9CF6-479980899DB7}" dt="2025-03-11T15:06:20.089" v="4946" actId="207"/>
        <pc:sldMkLst>
          <pc:docMk/>
          <pc:sldMk cId="637912395" sldId="1522"/>
        </pc:sldMkLst>
        <pc:spChg chg="mod">
          <ac:chgData name="Alfred Asterjadhi" userId="39de57b9-85c0-4fd1-aaac-8ca2b6560ad0" providerId="ADAL" clId="{6F91C6B6-C7CD-4B50-9CF6-479980899DB7}" dt="2025-03-11T03:07:48.067" v="2946" actId="20577"/>
          <ac:spMkLst>
            <pc:docMk/>
            <pc:sldMk cId="637912395" sldId="1522"/>
            <ac:spMk id="2" creationId="{915B3491-74C2-2DEC-27D4-908CCC8656F8}"/>
          </ac:spMkLst>
        </pc:spChg>
        <pc:spChg chg="mod">
          <ac:chgData name="Alfred Asterjadhi" userId="39de57b9-85c0-4fd1-aaac-8ca2b6560ad0" providerId="ADAL" clId="{6F91C6B6-C7CD-4B50-9CF6-479980899DB7}" dt="2025-03-11T15:06:20.089" v="4946" actId="207"/>
          <ac:spMkLst>
            <pc:docMk/>
            <pc:sldMk cId="637912395" sldId="1522"/>
            <ac:spMk id="3" creationId="{BD1BD1DE-BCB9-453C-F872-59179E1E0688}"/>
          </ac:spMkLst>
        </pc:spChg>
      </pc:sldChg>
      <pc:sldChg chg="modSp new mod">
        <pc:chgData name="Alfred Asterjadhi" userId="39de57b9-85c0-4fd1-aaac-8ca2b6560ad0" providerId="ADAL" clId="{6F91C6B6-C7CD-4B50-9CF6-479980899DB7}" dt="2025-03-11T15:17:03.990" v="4951" actId="207"/>
        <pc:sldMkLst>
          <pc:docMk/>
          <pc:sldMk cId="4277435659" sldId="1523"/>
        </pc:sldMkLst>
        <pc:spChg chg="mod">
          <ac:chgData name="Alfred Asterjadhi" userId="39de57b9-85c0-4fd1-aaac-8ca2b6560ad0" providerId="ADAL" clId="{6F91C6B6-C7CD-4B50-9CF6-479980899DB7}" dt="2025-03-11T03:12:31.012" v="3096" actId="20577"/>
          <ac:spMkLst>
            <pc:docMk/>
            <pc:sldMk cId="4277435659" sldId="1523"/>
            <ac:spMk id="2" creationId="{CBD0FB81-9116-E21B-3A8C-854D23CE94A9}"/>
          </ac:spMkLst>
        </pc:spChg>
        <pc:spChg chg="mod">
          <ac:chgData name="Alfred Asterjadhi" userId="39de57b9-85c0-4fd1-aaac-8ca2b6560ad0" providerId="ADAL" clId="{6F91C6B6-C7CD-4B50-9CF6-479980899DB7}" dt="2025-03-11T15:17:03.990" v="4951" actId="207"/>
          <ac:spMkLst>
            <pc:docMk/>
            <pc:sldMk cId="4277435659" sldId="1523"/>
            <ac:spMk id="3" creationId="{37F99C21-FA15-D244-FC09-488D9E70EB4F}"/>
          </ac:spMkLst>
        </pc:spChg>
      </pc:sldChg>
      <pc:sldChg chg="modSp new mod">
        <pc:chgData name="Alfred Asterjadhi" userId="39de57b9-85c0-4fd1-aaac-8ca2b6560ad0" providerId="ADAL" clId="{6F91C6B6-C7CD-4B50-9CF6-479980899DB7}" dt="2025-03-11T03:20:19.523" v="3335" actId="403"/>
        <pc:sldMkLst>
          <pc:docMk/>
          <pc:sldMk cId="226987897" sldId="1524"/>
        </pc:sldMkLst>
        <pc:spChg chg="mod">
          <ac:chgData name="Alfred Asterjadhi" userId="39de57b9-85c0-4fd1-aaac-8ca2b6560ad0" providerId="ADAL" clId="{6F91C6B6-C7CD-4B50-9CF6-479980899DB7}" dt="2025-03-11T03:17:08.506" v="3239" actId="20577"/>
          <ac:spMkLst>
            <pc:docMk/>
            <pc:sldMk cId="226987897" sldId="1524"/>
            <ac:spMk id="2" creationId="{9E9E4771-28F3-B916-25C5-FE68D39CFDDC}"/>
          </ac:spMkLst>
        </pc:spChg>
        <pc:spChg chg="mod">
          <ac:chgData name="Alfred Asterjadhi" userId="39de57b9-85c0-4fd1-aaac-8ca2b6560ad0" providerId="ADAL" clId="{6F91C6B6-C7CD-4B50-9CF6-479980899DB7}" dt="2025-03-11T03:20:19.523" v="3335" actId="403"/>
          <ac:spMkLst>
            <pc:docMk/>
            <pc:sldMk cId="226987897" sldId="1524"/>
            <ac:spMk id="3" creationId="{C9B59B1F-3F35-CDD2-9571-8BC45A9EA1B6}"/>
          </ac:spMkLst>
        </pc:spChg>
      </pc:sldChg>
      <pc:sldChg chg="modSp add mod">
        <pc:chgData name="Alfred Asterjadhi" userId="39de57b9-85c0-4fd1-aaac-8ca2b6560ad0" providerId="ADAL" clId="{6F91C6B6-C7CD-4B50-9CF6-479980899DB7}" dt="2025-03-11T03:22:24.799" v="3365" actId="255"/>
        <pc:sldMkLst>
          <pc:docMk/>
          <pc:sldMk cId="777115076" sldId="1525"/>
        </pc:sldMkLst>
        <pc:spChg chg="mod">
          <ac:chgData name="Alfred Asterjadhi" userId="39de57b9-85c0-4fd1-aaac-8ca2b6560ad0" providerId="ADAL" clId="{6F91C6B6-C7CD-4B50-9CF6-479980899DB7}" dt="2025-03-11T03:20:50.267" v="3337" actId="20577"/>
          <ac:spMkLst>
            <pc:docMk/>
            <pc:sldMk cId="777115076" sldId="1525"/>
            <ac:spMk id="2" creationId="{8439A497-9668-4817-CE55-9E37BED6C141}"/>
          </ac:spMkLst>
        </pc:spChg>
        <pc:spChg chg="mod">
          <ac:chgData name="Alfred Asterjadhi" userId="39de57b9-85c0-4fd1-aaac-8ca2b6560ad0" providerId="ADAL" clId="{6F91C6B6-C7CD-4B50-9CF6-479980899DB7}" dt="2025-03-11T03:22:24.799" v="3365" actId="255"/>
          <ac:spMkLst>
            <pc:docMk/>
            <pc:sldMk cId="777115076" sldId="1525"/>
            <ac:spMk id="3" creationId="{0D19C726-4C3E-988C-66B6-2DF9CD2D4B5A}"/>
          </ac:spMkLst>
        </pc:spChg>
      </pc:sldChg>
      <pc:sldChg chg="modSp add mod">
        <pc:chgData name="Alfred Asterjadhi" userId="39de57b9-85c0-4fd1-aaac-8ca2b6560ad0" providerId="ADAL" clId="{6F91C6B6-C7CD-4B50-9CF6-479980899DB7}" dt="2025-03-11T12:39:57.175" v="4679" actId="20577"/>
        <pc:sldMkLst>
          <pc:docMk/>
          <pc:sldMk cId="794491725" sldId="1526"/>
        </pc:sldMkLst>
        <pc:spChg chg="mod">
          <ac:chgData name="Alfred Asterjadhi" userId="39de57b9-85c0-4fd1-aaac-8ca2b6560ad0" providerId="ADAL" clId="{6F91C6B6-C7CD-4B50-9CF6-479980899DB7}" dt="2025-03-11T03:22:49.576" v="3367" actId="20577"/>
          <ac:spMkLst>
            <pc:docMk/>
            <pc:sldMk cId="794491725" sldId="1526"/>
            <ac:spMk id="2" creationId="{4FF1AE5F-21B0-A567-0052-71ADCEC50B36}"/>
          </ac:spMkLst>
        </pc:spChg>
        <pc:spChg chg="mod">
          <ac:chgData name="Alfred Asterjadhi" userId="39de57b9-85c0-4fd1-aaac-8ca2b6560ad0" providerId="ADAL" clId="{6F91C6B6-C7CD-4B50-9CF6-479980899DB7}" dt="2025-03-11T12:39:57.175" v="4679" actId="20577"/>
          <ac:spMkLst>
            <pc:docMk/>
            <pc:sldMk cId="794491725" sldId="1526"/>
            <ac:spMk id="3" creationId="{6D64784B-2904-C43B-D019-925BA4838C0D}"/>
          </ac:spMkLst>
        </pc:spChg>
      </pc:sldChg>
      <pc:sldChg chg="modSp add mod">
        <pc:chgData name="Alfred Asterjadhi" userId="39de57b9-85c0-4fd1-aaac-8ca2b6560ad0" providerId="ADAL" clId="{6F91C6B6-C7CD-4B50-9CF6-479980899DB7}" dt="2025-03-11T03:40:54.845" v="3534" actId="20577"/>
        <pc:sldMkLst>
          <pc:docMk/>
          <pc:sldMk cId="3106587136" sldId="1527"/>
        </pc:sldMkLst>
        <pc:spChg chg="mod">
          <ac:chgData name="Alfred Asterjadhi" userId="39de57b9-85c0-4fd1-aaac-8ca2b6560ad0" providerId="ADAL" clId="{6F91C6B6-C7CD-4B50-9CF6-479980899DB7}" dt="2025-03-11T03:40:54.845" v="3534" actId="20577"/>
          <ac:spMkLst>
            <pc:docMk/>
            <pc:sldMk cId="3106587136" sldId="1527"/>
            <ac:spMk id="3" creationId="{0CD4C513-B3EF-DB4B-06C3-5D198EB55969}"/>
          </ac:spMkLst>
        </pc:spChg>
      </pc:sldChg>
      <pc:sldChg chg="modSp add mod">
        <pc:chgData name="Alfred Asterjadhi" userId="39de57b9-85c0-4fd1-aaac-8ca2b6560ad0" providerId="ADAL" clId="{6F91C6B6-C7CD-4B50-9CF6-479980899DB7}" dt="2025-03-11T04:23:28.597" v="4148" actId="14100"/>
        <pc:sldMkLst>
          <pc:docMk/>
          <pc:sldMk cId="3564074973" sldId="1528"/>
        </pc:sldMkLst>
        <pc:spChg chg="mod">
          <ac:chgData name="Alfred Asterjadhi" userId="39de57b9-85c0-4fd1-aaac-8ca2b6560ad0" providerId="ADAL" clId="{6F91C6B6-C7CD-4B50-9CF6-479980899DB7}" dt="2025-03-11T03:41:01.741" v="3536" actId="20577"/>
          <ac:spMkLst>
            <pc:docMk/>
            <pc:sldMk cId="3564074973" sldId="1528"/>
            <ac:spMk id="2" creationId="{DDD76C41-6A8F-B442-247A-77D44F7AE562}"/>
          </ac:spMkLst>
        </pc:spChg>
        <pc:spChg chg="mod">
          <ac:chgData name="Alfred Asterjadhi" userId="39de57b9-85c0-4fd1-aaac-8ca2b6560ad0" providerId="ADAL" clId="{6F91C6B6-C7CD-4B50-9CF6-479980899DB7}" dt="2025-03-11T04:23:28.597" v="4148" actId="14100"/>
          <ac:spMkLst>
            <pc:docMk/>
            <pc:sldMk cId="3564074973" sldId="1528"/>
            <ac:spMk id="3" creationId="{74245C1D-3A12-8948-A079-F34F1A83CCC3}"/>
          </ac:spMkLst>
        </pc:spChg>
      </pc:sldChg>
      <pc:sldChg chg="modSp add del mod">
        <pc:chgData name="Alfred Asterjadhi" userId="39de57b9-85c0-4fd1-aaac-8ca2b6560ad0" providerId="ADAL" clId="{6F91C6B6-C7CD-4B50-9CF6-479980899DB7}" dt="2025-03-11T12:40:03.621" v="4680" actId="47"/>
        <pc:sldMkLst>
          <pc:docMk/>
          <pc:sldMk cId="865941517" sldId="1529"/>
        </pc:sldMkLst>
        <pc:spChg chg="mod">
          <ac:chgData name="Alfred Asterjadhi" userId="39de57b9-85c0-4fd1-aaac-8ca2b6560ad0" providerId="ADAL" clId="{6F91C6B6-C7CD-4B50-9CF6-479980899DB7}" dt="2025-03-11T03:46:44.173" v="3652" actId="20577"/>
          <ac:spMkLst>
            <pc:docMk/>
            <pc:sldMk cId="865941517" sldId="1529"/>
            <ac:spMk id="2" creationId="{4A4FA6D3-C65B-8805-643C-544A7B4A8370}"/>
          </ac:spMkLst>
        </pc:spChg>
        <pc:spChg chg="mod">
          <ac:chgData name="Alfred Asterjadhi" userId="39de57b9-85c0-4fd1-aaac-8ca2b6560ad0" providerId="ADAL" clId="{6F91C6B6-C7CD-4B50-9CF6-479980899DB7}" dt="2025-03-11T03:49:07.799" v="3710" actId="5793"/>
          <ac:spMkLst>
            <pc:docMk/>
            <pc:sldMk cId="865941517" sldId="1529"/>
            <ac:spMk id="3" creationId="{70393695-D83C-AC38-B607-3720F8EBD264}"/>
          </ac:spMkLst>
        </pc:spChg>
      </pc:sldChg>
      <pc:sldChg chg="modSp add mod">
        <pc:chgData name="Alfred Asterjadhi" userId="39de57b9-85c0-4fd1-aaac-8ca2b6560ad0" providerId="ADAL" clId="{6F91C6B6-C7CD-4B50-9CF6-479980899DB7}" dt="2025-03-11T12:40:28.758" v="4684" actId="20577"/>
        <pc:sldMkLst>
          <pc:docMk/>
          <pc:sldMk cId="919237048" sldId="1530"/>
        </pc:sldMkLst>
        <pc:spChg chg="mod">
          <ac:chgData name="Alfred Asterjadhi" userId="39de57b9-85c0-4fd1-aaac-8ca2b6560ad0" providerId="ADAL" clId="{6F91C6B6-C7CD-4B50-9CF6-479980899DB7}" dt="2025-03-11T12:40:22.246" v="4681" actId="20577"/>
          <ac:spMkLst>
            <pc:docMk/>
            <pc:sldMk cId="919237048" sldId="1530"/>
            <ac:spMk id="2" creationId="{D1FA341C-538A-125C-D475-48354D1B4F38}"/>
          </ac:spMkLst>
        </pc:spChg>
        <pc:spChg chg="mod">
          <ac:chgData name="Alfred Asterjadhi" userId="39de57b9-85c0-4fd1-aaac-8ca2b6560ad0" providerId="ADAL" clId="{6F91C6B6-C7CD-4B50-9CF6-479980899DB7}" dt="2025-03-11T12:40:28.758" v="4684" actId="20577"/>
          <ac:spMkLst>
            <pc:docMk/>
            <pc:sldMk cId="919237048" sldId="1530"/>
            <ac:spMk id="3" creationId="{3236D892-326B-9815-BAEC-D7784223DFE7}"/>
          </ac:spMkLst>
        </pc:spChg>
      </pc:sldChg>
      <pc:sldChg chg="modSp add mod">
        <pc:chgData name="Alfred Asterjadhi" userId="39de57b9-85c0-4fd1-aaac-8ca2b6560ad0" providerId="ADAL" clId="{6F91C6B6-C7CD-4B50-9CF6-479980899DB7}" dt="2025-03-11T12:40:37.312" v="4687" actId="20577"/>
        <pc:sldMkLst>
          <pc:docMk/>
          <pc:sldMk cId="816871340" sldId="1531"/>
        </pc:sldMkLst>
        <pc:spChg chg="mod">
          <ac:chgData name="Alfred Asterjadhi" userId="39de57b9-85c0-4fd1-aaac-8ca2b6560ad0" providerId="ADAL" clId="{6F91C6B6-C7CD-4B50-9CF6-479980899DB7}" dt="2025-03-11T03:52:36.389" v="3807" actId="20577"/>
          <ac:spMkLst>
            <pc:docMk/>
            <pc:sldMk cId="816871340" sldId="1531"/>
            <ac:spMk id="2" creationId="{F6593908-A284-0DD3-AF1D-A30C3ED15467}"/>
          </ac:spMkLst>
        </pc:spChg>
        <pc:spChg chg="mod">
          <ac:chgData name="Alfred Asterjadhi" userId="39de57b9-85c0-4fd1-aaac-8ca2b6560ad0" providerId="ADAL" clId="{6F91C6B6-C7CD-4B50-9CF6-479980899DB7}" dt="2025-03-11T12:40:37.312" v="4687" actId="20577"/>
          <ac:spMkLst>
            <pc:docMk/>
            <pc:sldMk cId="816871340" sldId="1531"/>
            <ac:spMk id="3" creationId="{B748206F-3B5E-5FE0-999D-339CAA9C39C3}"/>
          </ac:spMkLst>
        </pc:spChg>
      </pc:sldChg>
      <pc:sldChg chg="modSp add mod">
        <pc:chgData name="Alfred Asterjadhi" userId="39de57b9-85c0-4fd1-aaac-8ca2b6560ad0" providerId="ADAL" clId="{6F91C6B6-C7CD-4B50-9CF6-479980899DB7}" dt="2025-03-11T12:42:35.162" v="4692" actId="20577"/>
        <pc:sldMkLst>
          <pc:docMk/>
          <pc:sldMk cId="164617599" sldId="1532"/>
        </pc:sldMkLst>
        <pc:spChg chg="mod">
          <ac:chgData name="Alfred Asterjadhi" userId="39de57b9-85c0-4fd1-aaac-8ca2b6560ad0" providerId="ADAL" clId="{6F91C6B6-C7CD-4B50-9CF6-479980899DB7}" dt="2025-03-11T12:42:29.813" v="4690" actId="20577"/>
          <ac:spMkLst>
            <pc:docMk/>
            <pc:sldMk cId="164617599" sldId="1532"/>
            <ac:spMk id="2" creationId="{F00477E0-3FDD-1232-AA18-9864B5C22D7D}"/>
          </ac:spMkLst>
        </pc:spChg>
        <pc:spChg chg="mod">
          <ac:chgData name="Alfred Asterjadhi" userId="39de57b9-85c0-4fd1-aaac-8ca2b6560ad0" providerId="ADAL" clId="{6F91C6B6-C7CD-4B50-9CF6-479980899DB7}" dt="2025-03-11T12:42:35.162" v="4692" actId="20577"/>
          <ac:spMkLst>
            <pc:docMk/>
            <pc:sldMk cId="164617599" sldId="1532"/>
            <ac:spMk id="3" creationId="{44633E21-1DEF-37AA-2784-F0C5B4271226}"/>
          </ac:spMkLst>
        </pc:spChg>
      </pc:sldChg>
      <pc:sldChg chg="modSp add del mod">
        <pc:chgData name="Alfred Asterjadhi" userId="39de57b9-85c0-4fd1-aaac-8ca2b6560ad0" providerId="ADAL" clId="{6F91C6B6-C7CD-4B50-9CF6-479980899DB7}" dt="2025-03-11T12:42:21.919" v="4688" actId="2696"/>
        <pc:sldMkLst>
          <pc:docMk/>
          <pc:sldMk cId="727889307" sldId="1532"/>
        </pc:sldMkLst>
        <pc:spChg chg="mod">
          <ac:chgData name="Alfred Asterjadhi" userId="39de57b9-85c0-4fd1-aaac-8ca2b6560ad0" providerId="ADAL" clId="{6F91C6B6-C7CD-4B50-9CF6-479980899DB7}" dt="2025-03-11T03:54:39.824" v="3844" actId="20577"/>
          <ac:spMkLst>
            <pc:docMk/>
            <pc:sldMk cId="727889307" sldId="1532"/>
            <ac:spMk id="2" creationId="{F00477E0-3FDD-1232-AA18-9864B5C22D7D}"/>
          </ac:spMkLst>
        </pc:spChg>
        <pc:spChg chg="mod">
          <ac:chgData name="Alfred Asterjadhi" userId="39de57b9-85c0-4fd1-aaac-8ca2b6560ad0" providerId="ADAL" clId="{6F91C6B6-C7CD-4B50-9CF6-479980899DB7}" dt="2025-03-11T03:56:50.434" v="3873" actId="20577"/>
          <ac:spMkLst>
            <pc:docMk/>
            <pc:sldMk cId="727889307" sldId="1532"/>
            <ac:spMk id="3" creationId="{44633E21-1DEF-37AA-2784-F0C5B4271226}"/>
          </ac:spMkLst>
        </pc:spChg>
      </pc:sldChg>
      <pc:sldChg chg="modSp add mod">
        <pc:chgData name="Alfred Asterjadhi" userId="39de57b9-85c0-4fd1-aaac-8ca2b6560ad0" providerId="ADAL" clId="{6F91C6B6-C7CD-4B50-9CF6-479980899DB7}" dt="2025-03-11T12:42:43.955" v="4695" actId="20577"/>
        <pc:sldMkLst>
          <pc:docMk/>
          <pc:sldMk cId="1017567709" sldId="1533"/>
        </pc:sldMkLst>
        <pc:spChg chg="mod">
          <ac:chgData name="Alfred Asterjadhi" userId="39de57b9-85c0-4fd1-aaac-8ca2b6560ad0" providerId="ADAL" clId="{6F91C6B6-C7CD-4B50-9CF6-479980899DB7}" dt="2025-03-11T12:42:40.228" v="4693" actId="20577"/>
          <ac:spMkLst>
            <pc:docMk/>
            <pc:sldMk cId="1017567709" sldId="1533"/>
            <ac:spMk id="2" creationId="{84F996D3-8902-5D5E-B65B-063A6337E80A}"/>
          </ac:spMkLst>
        </pc:spChg>
        <pc:spChg chg="mod">
          <ac:chgData name="Alfred Asterjadhi" userId="39de57b9-85c0-4fd1-aaac-8ca2b6560ad0" providerId="ADAL" clId="{6F91C6B6-C7CD-4B50-9CF6-479980899DB7}" dt="2025-03-11T12:42:43.955" v="4695" actId="20577"/>
          <ac:spMkLst>
            <pc:docMk/>
            <pc:sldMk cId="1017567709" sldId="1533"/>
            <ac:spMk id="3" creationId="{2C1ED92F-783D-1A79-2287-B611ED71EBCD}"/>
          </ac:spMkLst>
        </pc:spChg>
      </pc:sldChg>
      <pc:sldChg chg="addSp delSp modSp add mod">
        <pc:chgData name="Alfred Asterjadhi" userId="39de57b9-85c0-4fd1-aaac-8ca2b6560ad0" providerId="ADAL" clId="{6F91C6B6-C7CD-4B50-9CF6-479980899DB7}" dt="2025-03-11T04:36:22.988" v="4395" actId="20577"/>
        <pc:sldMkLst>
          <pc:docMk/>
          <pc:sldMk cId="3772188097" sldId="1534"/>
        </pc:sldMkLst>
        <pc:spChg chg="mod">
          <ac:chgData name="Alfred Asterjadhi" userId="39de57b9-85c0-4fd1-aaac-8ca2b6560ad0" providerId="ADAL" clId="{6F91C6B6-C7CD-4B50-9CF6-479980899DB7}" dt="2025-03-11T03:59:43.853" v="3931" actId="20577"/>
          <ac:spMkLst>
            <pc:docMk/>
            <pc:sldMk cId="3772188097" sldId="1534"/>
            <ac:spMk id="2" creationId="{B37B8CA2-2F33-485B-2A21-1BBDC5A18055}"/>
          </ac:spMkLst>
        </pc:spChg>
        <pc:spChg chg="mod">
          <ac:chgData name="Alfred Asterjadhi" userId="39de57b9-85c0-4fd1-aaac-8ca2b6560ad0" providerId="ADAL" clId="{6F91C6B6-C7CD-4B50-9CF6-479980899DB7}" dt="2025-03-11T04:36:22.988" v="4395" actId="20577"/>
          <ac:spMkLst>
            <pc:docMk/>
            <pc:sldMk cId="3772188097" sldId="1534"/>
            <ac:spMk id="3" creationId="{9F268663-C813-C5AB-E0A4-538FE1068A16}"/>
          </ac:spMkLst>
        </pc:spChg>
        <pc:spChg chg="add">
          <ac:chgData name="Alfred Asterjadhi" userId="39de57b9-85c0-4fd1-aaac-8ca2b6560ad0" providerId="ADAL" clId="{6F91C6B6-C7CD-4B50-9CF6-479980899DB7}" dt="2025-03-11T04:24:52.924" v="4182"/>
          <ac:spMkLst>
            <pc:docMk/>
            <pc:sldMk cId="3772188097" sldId="1534"/>
            <ac:spMk id="9" creationId="{5E7DA759-AD1B-0558-DFA4-CBC1ACFC0022}"/>
          </ac:spMkLst>
        </pc:spChg>
        <pc:picChg chg="add del">
          <ac:chgData name="Alfred Asterjadhi" userId="39de57b9-85c0-4fd1-aaac-8ca2b6560ad0" providerId="ADAL" clId="{6F91C6B6-C7CD-4B50-9CF6-479980899DB7}" dt="2025-03-11T04:00:46.076" v="3937" actId="22"/>
          <ac:picMkLst>
            <pc:docMk/>
            <pc:sldMk cId="3772188097" sldId="1534"/>
            <ac:picMk id="8" creationId="{C054B7C1-2133-34AB-EAE7-CDEBC7B13487}"/>
          </ac:picMkLst>
        </pc:picChg>
        <pc:picChg chg="add mod">
          <ac:chgData name="Alfred Asterjadhi" userId="39de57b9-85c0-4fd1-aaac-8ca2b6560ad0" providerId="ADAL" clId="{6F91C6B6-C7CD-4B50-9CF6-479980899DB7}" dt="2025-03-11T04:25:04.312" v="4187" actId="1076"/>
          <ac:picMkLst>
            <pc:docMk/>
            <pc:sldMk cId="3772188097" sldId="1534"/>
            <ac:picMk id="10" creationId="{CA2835CF-B53B-734F-479F-B718EE5D6213}"/>
          </ac:picMkLst>
        </pc:picChg>
      </pc:sldChg>
      <pc:sldChg chg="modSp add mod">
        <pc:chgData name="Alfred Asterjadhi" userId="39de57b9-85c0-4fd1-aaac-8ca2b6560ad0" providerId="ADAL" clId="{6F91C6B6-C7CD-4B50-9CF6-479980899DB7}" dt="2025-03-11T12:42:51.035" v="4698" actId="20577"/>
        <pc:sldMkLst>
          <pc:docMk/>
          <pc:sldMk cId="3786875039" sldId="1535"/>
        </pc:sldMkLst>
        <pc:spChg chg="mod">
          <ac:chgData name="Alfred Asterjadhi" userId="39de57b9-85c0-4fd1-aaac-8ca2b6560ad0" providerId="ADAL" clId="{6F91C6B6-C7CD-4B50-9CF6-479980899DB7}" dt="2025-03-11T04:05:23.672" v="4008" actId="20577"/>
          <ac:spMkLst>
            <pc:docMk/>
            <pc:sldMk cId="3786875039" sldId="1535"/>
            <ac:spMk id="2" creationId="{B44946F7-EC0E-79F9-91AE-94E486206C7B}"/>
          </ac:spMkLst>
        </pc:spChg>
        <pc:spChg chg="mod">
          <ac:chgData name="Alfred Asterjadhi" userId="39de57b9-85c0-4fd1-aaac-8ca2b6560ad0" providerId="ADAL" clId="{6F91C6B6-C7CD-4B50-9CF6-479980899DB7}" dt="2025-03-11T12:42:51.035" v="4698" actId="20577"/>
          <ac:spMkLst>
            <pc:docMk/>
            <pc:sldMk cId="3786875039" sldId="1535"/>
            <ac:spMk id="3" creationId="{85F38ECA-91D1-FECC-A02F-5D05E2C07DD6}"/>
          </ac:spMkLst>
        </pc:spChg>
      </pc:sldChg>
      <pc:sldChg chg="addSp delSp modSp add mod">
        <pc:chgData name="Alfred Asterjadhi" userId="39de57b9-85c0-4fd1-aaac-8ca2b6560ad0" providerId="ADAL" clId="{6F91C6B6-C7CD-4B50-9CF6-479980899DB7}" dt="2025-03-11T04:36:24.597" v="4396" actId="20577"/>
        <pc:sldMkLst>
          <pc:docMk/>
          <pc:sldMk cId="3151654603" sldId="1536"/>
        </pc:sldMkLst>
        <pc:spChg chg="mod">
          <ac:chgData name="Alfred Asterjadhi" userId="39de57b9-85c0-4fd1-aaac-8ca2b6560ad0" providerId="ADAL" clId="{6F91C6B6-C7CD-4B50-9CF6-479980899DB7}" dt="2025-03-11T04:30:15.735" v="4240" actId="20577"/>
          <ac:spMkLst>
            <pc:docMk/>
            <pc:sldMk cId="3151654603" sldId="1536"/>
            <ac:spMk id="2" creationId="{8A0F1F92-2EB7-AFE2-AE16-D98C94A14534}"/>
          </ac:spMkLst>
        </pc:spChg>
        <pc:spChg chg="mod">
          <ac:chgData name="Alfred Asterjadhi" userId="39de57b9-85c0-4fd1-aaac-8ca2b6560ad0" providerId="ADAL" clId="{6F91C6B6-C7CD-4B50-9CF6-479980899DB7}" dt="2025-03-11T04:36:24.597" v="4396" actId="20577"/>
          <ac:spMkLst>
            <pc:docMk/>
            <pc:sldMk cId="3151654603" sldId="1536"/>
            <ac:spMk id="3" creationId="{804580D0-02B7-9847-FB61-114A768ED379}"/>
          </ac:spMkLst>
        </pc:spChg>
        <pc:picChg chg="add mod">
          <ac:chgData name="Alfred Asterjadhi" userId="39de57b9-85c0-4fd1-aaac-8ca2b6560ad0" providerId="ADAL" clId="{6F91C6B6-C7CD-4B50-9CF6-479980899DB7}" dt="2025-03-11T04:31:34.694" v="4266" actId="1076"/>
          <ac:picMkLst>
            <pc:docMk/>
            <pc:sldMk cId="3151654603" sldId="1536"/>
            <ac:picMk id="7" creationId="{C7D68461-12EC-08EF-D4E5-2294904EE79B}"/>
          </ac:picMkLst>
        </pc:picChg>
        <pc:picChg chg="del">
          <ac:chgData name="Alfred Asterjadhi" userId="39de57b9-85c0-4fd1-aaac-8ca2b6560ad0" providerId="ADAL" clId="{6F91C6B6-C7CD-4B50-9CF6-479980899DB7}" dt="2025-03-11T04:31:22.805" v="4263" actId="478"/>
          <ac:picMkLst>
            <pc:docMk/>
            <pc:sldMk cId="3151654603" sldId="1536"/>
            <ac:picMk id="10" creationId="{655858C6-031C-2955-F0C4-A26A660071BC}"/>
          </ac:picMkLst>
        </pc:picChg>
      </pc:sldChg>
      <pc:sldChg chg="delSp modSp add mod">
        <pc:chgData name="Alfred Asterjadhi" userId="39de57b9-85c0-4fd1-aaac-8ca2b6560ad0" providerId="ADAL" clId="{6F91C6B6-C7CD-4B50-9CF6-479980899DB7}" dt="2025-03-11T04:36:27.939" v="4398" actId="20577"/>
        <pc:sldMkLst>
          <pc:docMk/>
          <pc:sldMk cId="768621796" sldId="1537"/>
        </pc:sldMkLst>
        <pc:spChg chg="mod">
          <ac:chgData name="Alfred Asterjadhi" userId="39de57b9-85c0-4fd1-aaac-8ca2b6560ad0" providerId="ADAL" clId="{6F91C6B6-C7CD-4B50-9CF6-479980899DB7}" dt="2025-03-11T04:31:48.803" v="4268" actId="20577"/>
          <ac:spMkLst>
            <pc:docMk/>
            <pc:sldMk cId="768621796" sldId="1537"/>
            <ac:spMk id="2" creationId="{8763B79E-FBC9-2B0C-576A-228823B18061}"/>
          </ac:spMkLst>
        </pc:spChg>
        <pc:spChg chg="mod">
          <ac:chgData name="Alfred Asterjadhi" userId="39de57b9-85c0-4fd1-aaac-8ca2b6560ad0" providerId="ADAL" clId="{6F91C6B6-C7CD-4B50-9CF6-479980899DB7}" dt="2025-03-11T04:36:27.939" v="4398" actId="20577"/>
          <ac:spMkLst>
            <pc:docMk/>
            <pc:sldMk cId="768621796" sldId="1537"/>
            <ac:spMk id="3" creationId="{5DC66DDB-2DA4-0DBC-BE0A-779546483498}"/>
          </ac:spMkLst>
        </pc:spChg>
        <pc:picChg chg="del">
          <ac:chgData name="Alfred Asterjadhi" userId="39de57b9-85c0-4fd1-aaac-8ca2b6560ad0" providerId="ADAL" clId="{6F91C6B6-C7CD-4B50-9CF6-479980899DB7}" dt="2025-03-11T04:32:01.449" v="4270" actId="478"/>
          <ac:picMkLst>
            <pc:docMk/>
            <pc:sldMk cId="768621796" sldId="1537"/>
            <ac:picMk id="7" creationId="{35180660-F241-7C82-A141-B9C41AA10F4E}"/>
          </ac:picMkLst>
        </pc:picChg>
      </pc:sldChg>
      <pc:sldChg chg="modSp add mod">
        <pc:chgData name="Alfred Asterjadhi" userId="39de57b9-85c0-4fd1-aaac-8ca2b6560ad0" providerId="ADAL" clId="{6F91C6B6-C7CD-4B50-9CF6-479980899DB7}" dt="2025-03-11T04:37:23.254" v="4421" actId="20577"/>
        <pc:sldMkLst>
          <pc:docMk/>
          <pc:sldMk cId="2837358350" sldId="1538"/>
        </pc:sldMkLst>
        <pc:spChg chg="mod">
          <ac:chgData name="Alfred Asterjadhi" userId="39de57b9-85c0-4fd1-aaac-8ca2b6560ad0" providerId="ADAL" clId="{6F91C6B6-C7CD-4B50-9CF6-479980899DB7}" dt="2025-03-11T04:34:51.236" v="4358" actId="20577"/>
          <ac:spMkLst>
            <pc:docMk/>
            <pc:sldMk cId="2837358350" sldId="1538"/>
            <ac:spMk id="2" creationId="{73F6841C-5623-19AB-768C-DCC50DD23BC7}"/>
          </ac:spMkLst>
        </pc:spChg>
        <pc:spChg chg="mod">
          <ac:chgData name="Alfred Asterjadhi" userId="39de57b9-85c0-4fd1-aaac-8ca2b6560ad0" providerId="ADAL" clId="{6F91C6B6-C7CD-4B50-9CF6-479980899DB7}" dt="2025-03-11T04:37:23.254" v="4421" actId="20577"/>
          <ac:spMkLst>
            <pc:docMk/>
            <pc:sldMk cId="2837358350" sldId="1538"/>
            <ac:spMk id="3" creationId="{CCC00F45-B023-2067-57F7-80CE6FAF7CEA}"/>
          </ac:spMkLst>
        </pc:spChg>
      </pc:sldChg>
      <pc:sldChg chg="modSp add mod">
        <pc:chgData name="Alfred Asterjadhi" userId="39de57b9-85c0-4fd1-aaac-8ca2b6560ad0" providerId="ADAL" clId="{6F91C6B6-C7CD-4B50-9CF6-479980899DB7}" dt="2025-03-11T12:39:28.982" v="4676" actId="207"/>
        <pc:sldMkLst>
          <pc:docMk/>
          <pc:sldMk cId="4081425834" sldId="1539"/>
        </pc:sldMkLst>
        <pc:spChg chg="mod">
          <ac:chgData name="Alfred Asterjadhi" userId="39de57b9-85c0-4fd1-aaac-8ca2b6560ad0" providerId="ADAL" clId="{6F91C6B6-C7CD-4B50-9CF6-479980899DB7}" dt="2025-03-11T12:39:28.982" v="4676" actId="207"/>
          <ac:spMkLst>
            <pc:docMk/>
            <pc:sldMk cId="4081425834" sldId="1539"/>
            <ac:spMk id="3" creationId="{EC9425FD-EB12-2C6D-BD50-476673A94066}"/>
          </ac:spMkLst>
        </pc:spChg>
      </pc:sldChg>
      <pc:sldChg chg="modSp add mod">
        <pc:chgData name="Alfred Asterjadhi" userId="39de57b9-85c0-4fd1-aaac-8ca2b6560ad0" providerId="ADAL" clId="{6F91C6B6-C7CD-4B50-9CF6-479980899DB7}" dt="2025-03-11T12:39:36.949" v="4678"/>
        <pc:sldMkLst>
          <pc:docMk/>
          <pc:sldMk cId="2838276393" sldId="1540"/>
        </pc:sldMkLst>
        <pc:spChg chg="mod">
          <ac:chgData name="Alfred Asterjadhi" userId="39de57b9-85c0-4fd1-aaac-8ca2b6560ad0" providerId="ADAL" clId="{6F91C6B6-C7CD-4B50-9CF6-479980899DB7}" dt="2025-03-11T12:39:36.949" v="4678"/>
          <ac:spMkLst>
            <pc:docMk/>
            <pc:sldMk cId="2838276393" sldId="1540"/>
            <ac:spMk id="3" creationId="{8398A01A-59C6-A393-9802-BC6DE079B94E}"/>
          </ac:spMkLst>
        </pc:spChg>
      </pc:sldChg>
      <pc:sldChg chg="modSp add mod">
        <pc:chgData name="Alfred Asterjadhi" userId="39de57b9-85c0-4fd1-aaac-8ca2b6560ad0" providerId="ADAL" clId="{6F91C6B6-C7CD-4B50-9CF6-479980899DB7}" dt="2025-03-11T13:07:41.187" v="4764" actId="20577"/>
        <pc:sldMkLst>
          <pc:docMk/>
          <pc:sldMk cId="3466570071" sldId="1541"/>
        </pc:sldMkLst>
        <pc:spChg chg="mod">
          <ac:chgData name="Alfred Asterjadhi" userId="39de57b9-85c0-4fd1-aaac-8ca2b6560ad0" providerId="ADAL" clId="{6F91C6B6-C7CD-4B50-9CF6-479980899DB7}" dt="2025-03-11T13:07:41.187" v="4764" actId="20577"/>
          <ac:spMkLst>
            <pc:docMk/>
            <pc:sldMk cId="3466570071" sldId="1541"/>
            <ac:spMk id="3" creationId="{17D78699-2709-9613-A4A1-2AB0321C10A6}"/>
          </ac:spMkLst>
        </pc:spChg>
      </pc:sldChg>
      <pc:sldChg chg="modSp add mod">
        <pc:chgData name="Alfred Asterjadhi" userId="39de57b9-85c0-4fd1-aaac-8ca2b6560ad0" providerId="ADAL" clId="{6F91C6B6-C7CD-4B50-9CF6-479980899DB7}" dt="2025-03-11T13:09:08.281" v="4789" actId="20577"/>
        <pc:sldMkLst>
          <pc:docMk/>
          <pc:sldMk cId="1736103212" sldId="1542"/>
        </pc:sldMkLst>
        <pc:spChg chg="mod">
          <ac:chgData name="Alfred Asterjadhi" userId="39de57b9-85c0-4fd1-aaac-8ca2b6560ad0" providerId="ADAL" clId="{6F91C6B6-C7CD-4B50-9CF6-479980899DB7}" dt="2025-03-11T13:07:48.714" v="4766" actId="20577"/>
          <ac:spMkLst>
            <pc:docMk/>
            <pc:sldMk cId="1736103212" sldId="1542"/>
            <ac:spMk id="2" creationId="{BAAC2F69-C247-BDB3-51A8-B61DF5D1EBD7}"/>
          </ac:spMkLst>
        </pc:spChg>
        <pc:spChg chg="mod">
          <ac:chgData name="Alfred Asterjadhi" userId="39de57b9-85c0-4fd1-aaac-8ca2b6560ad0" providerId="ADAL" clId="{6F91C6B6-C7CD-4B50-9CF6-479980899DB7}" dt="2025-03-11T13:09:08.281" v="4789" actId="20577"/>
          <ac:spMkLst>
            <pc:docMk/>
            <pc:sldMk cId="1736103212" sldId="1542"/>
            <ac:spMk id="3" creationId="{D6BEB70F-B90D-81FF-95CA-5E7567CF617D}"/>
          </ac:spMkLst>
        </pc:spChg>
      </pc:sldChg>
      <pc:sldChg chg="modSp add mod">
        <pc:chgData name="Alfred Asterjadhi" userId="39de57b9-85c0-4fd1-aaac-8ca2b6560ad0" providerId="ADAL" clId="{6F91C6B6-C7CD-4B50-9CF6-479980899DB7}" dt="2025-03-11T13:11:30.728" v="4867" actId="403"/>
        <pc:sldMkLst>
          <pc:docMk/>
          <pc:sldMk cId="2510383622" sldId="1543"/>
        </pc:sldMkLst>
        <pc:spChg chg="mod">
          <ac:chgData name="Alfred Asterjadhi" userId="39de57b9-85c0-4fd1-aaac-8ca2b6560ad0" providerId="ADAL" clId="{6F91C6B6-C7CD-4B50-9CF6-479980899DB7}" dt="2025-03-11T13:09:15.643" v="4791" actId="20577"/>
          <ac:spMkLst>
            <pc:docMk/>
            <pc:sldMk cId="2510383622" sldId="1543"/>
            <ac:spMk id="2" creationId="{17F946D2-264F-42FB-318F-3D32C5B42DB1}"/>
          </ac:spMkLst>
        </pc:spChg>
        <pc:spChg chg="mod">
          <ac:chgData name="Alfred Asterjadhi" userId="39de57b9-85c0-4fd1-aaac-8ca2b6560ad0" providerId="ADAL" clId="{6F91C6B6-C7CD-4B50-9CF6-479980899DB7}" dt="2025-03-11T13:11:30.728" v="4867" actId="403"/>
          <ac:spMkLst>
            <pc:docMk/>
            <pc:sldMk cId="2510383622" sldId="1543"/>
            <ac:spMk id="3" creationId="{27F12639-D956-C40B-1110-DA9503955636}"/>
          </ac:spMkLst>
        </pc:spChg>
      </pc:sldChg>
      <pc:sldChg chg="modSp add mod">
        <pc:chgData name="Alfred Asterjadhi" userId="39de57b9-85c0-4fd1-aaac-8ca2b6560ad0" providerId="ADAL" clId="{6F91C6B6-C7CD-4B50-9CF6-479980899DB7}" dt="2025-03-11T17:18:37.732" v="5047" actId="20577"/>
        <pc:sldMkLst>
          <pc:docMk/>
          <pc:sldMk cId="154502502" sldId="1544"/>
        </pc:sldMkLst>
        <pc:spChg chg="mod">
          <ac:chgData name="Alfred Asterjadhi" userId="39de57b9-85c0-4fd1-aaac-8ca2b6560ad0" providerId="ADAL" clId="{6F91C6B6-C7CD-4B50-9CF6-479980899DB7}" dt="2025-03-11T17:18:28.464" v="5044" actId="20577"/>
          <ac:spMkLst>
            <pc:docMk/>
            <pc:sldMk cId="154502502" sldId="1544"/>
            <ac:spMk id="2" creationId="{A17FE5FC-688C-E1E7-9312-DE39D0B51985}"/>
          </ac:spMkLst>
        </pc:spChg>
        <pc:spChg chg="mod">
          <ac:chgData name="Alfred Asterjadhi" userId="39de57b9-85c0-4fd1-aaac-8ca2b6560ad0" providerId="ADAL" clId="{6F91C6B6-C7CD-4B50-9CF6-479980899DB7}" dt="2025-03-11T17:18:37.732" v="5047" actId="20577"/>
          <ac:spMkLst>
            <pc:docMk/>
            <pc:sldMk cId="154502502" sldId="1544"/>
            <ac:spMk id="3" creationId="{1DFC2532-0B53-6CC3-B3DE-5D78EFAE91AC}"/>
          </ac:spMkLst>
        </pc:spChg>
      </pc:sldChg>
      <pc:sldChg chg="modSp add mod">
        <pc:chgData name="Alfred Asterjadhi" userId="39de57b9-85c0-4fd1-aaac-8ca2b6560ad0" providerId="ADAL" clId="{6F91C6B6-C7CD-4B50-9CF6-479980899DB7}" dt="2025-03-11T17:18:50.265" v="5052" actId="20577"/>
        <pc:sldMkLst>
          <pc:docMk/>
          <pc:sldMk cId="1421185809" sldId="1545"/>
        </pc:sldMkLst>
        <pc:spChg chg="mod">
          <ac:chgData name="Alfred Asterjadhi" userId="39de57b9-85c0-4fd1-aaac-8ca2b6560ad0" providerId="ADAL" clId="{6F91C6B6-C7CD-4B50-9CF6-479980899DB7}" dt="2025-03-11T17:18:50.265" v="5052" actId="20577"/>
          <ac:spMkLst>
            <pc:docMk/>
            <pc:sldMk cId="1421185809" sldId="1545"/>
            <ac:spMk id="2" creationId="{876F370C-8A2F-FCE7-7CB6-FA0BA9C299B4}"/>
          </ac:spMkLst>
        </pc:spChg>
        <pc:spChg chg="mod">
          <ac:chgData name="Alfred Asterjadhi" userId="39de57b9-85c0-4fd1-aaac-8ca2b6560ad0" providerId="ADAL" clId="{6F91C6B6-C7CD-4B50-9CF6-479980899DB7}" dt="2025-03-11T17:18:44.898" v="5051" actId="20577"/>
          <ac:spMkLst>
            <pc:docMk/>
            <pc:sldMk cId="1421185809" sldId="1545"/>
            <ac:spMk id="3" creationId="{FF33C2E4-4B4A-0099-BA85-406A77EDDAAD}"/>
          </ac:spMkLst>
        </pc:spChg>
      </pc:sldChg>
      <pc:sldChg chg="modSp add del mod">
        <pc:chgData name="Alfred Asterjadhi" userId="39de57b9-85c0-4fd1-aaac-8ca2b6560ad0" providerId="ADAL" clId="{6F91C6B6-C7CD-4B50-9CF6-479980899DB7}" dt="2025-03-11T17:19:26.744" v="5057" actId="2696"/>
        <pc:sldMkLst>
          <pc:docMk/>
          <pc:sldMk cId="3425132525" sldId="1546"/>
        </pc:sldMkLst>
        <pc:spChg chg="mod">
          <ac:chgData name="Alfred Asterjadhi" userId="39de57b9-85c0-4fd1-aaac-8ca2b6560ad0" providerId="ADAL" clId="{6F91C6B6-C7CD-4B50-9CF6-479980899DB7}" dt="2025-03-11T17:19:07.705" v="5053" actId="20577"/>
          <ac:spMkLst>
            <pc:docMk/>
            <pc:sldMk cId="3425132525" sldId="1546"/>
            <ac:spMk id="2" creationId="{76A6F117-F4B8-E008-1AC9-A480E77CD82A}"/>
          </ac:spMkLst>
        </pc:spChg>
        <pc:spChg chg="mod">
          <ac:chgData name="Alfred Asterjadhi" userId="39de57b9-85c0-4fd1-aaac-8ca2b6560ad0" providerId="ADAL" clId="{6F91C6B6-C7CD-4B50-9CF6-479980899DB7}" dt="2025-03-11T17:19:11.272" v="5056" actId="20577"/>
          <ac:spMkLst>
            <pc:docMk/>
            <pc:sldMk cId="3425132525" sldId="1546"/>
            <ac:spMk id="3" creationId="{7CB15858-AE7E-396B-7812-06E871A7A099}"/>
          </ac:spMkLst>
        </pc:spChg>
      </pc:sldChg>
      <pc:sldChg chg="modSp add mod">
        <pc:chgData name="Alfred Asterjadhi" userId="39de57b9-85c0-4fd1-aaac-8ca2b6560ad0" providerId="ADAL" clId="{6F91C6B6-C7CD-4B50-9CF6-479980899DB7}" dt="2025-03-11T17:19:42.170" v="5061" actId="20577"/>
        <pc:sldMkLst>
          <pc:docMk/>
          <pc:sldMk cId="4056844491" sldId="1546"/>
        </pc:sldMkLst>
        <pc:spChg chg="mod">
          <ac:chgData name="Alfred Asterjadhi" userId="39de57b9-85c0-4fd1-aaac-8ca2b6560ad0" providerId="ADAL" clId="{6F91C6B6-C7CD-4B50-9CF6-479980899DB7}" dt="2025-03-11T17:19:42.170" v="5061" actId="20577"/>
          <ac:spMkLst>
            <pc:docMk/>
            <pc:sldMk cId="4056844491" sldId="1546"/>
            <ac:spMk id="2" creationId="{76A6F117-F4B8-E008-1AC9-A480E77CD82A}"/>
          </ac:spMkLst>
        </pc:spChg>
        <pc:spChg chg="mod">
          <ac:chgData name="Alfred Asterjadhi" userId="39de57b9-85c0-4fd1-aaac-8ca2b6560ad0" providerId="ADAL" clId="{6F91C6B6-C7CD-4B50-9CF6-479980899DB7}" dt="2025-03-11T17:19:39.132" v="5060" actId="20577"/>
          <ac:spMkLst>
            <pc:docMk/>
            <pc:sldMk cId="4056844491" sldId="1546"/>
            <ac:spMk id="3" creationId="{7CB15858-AE7E-396B-7812-06E871A7A099}"/>
          </ac:spMkLst>
        </pc:spChg>
      </pc:sldChg>
      <pc:sldMasterChg chg="modSp mod">
        <pc:chgData name="Alfred Asterjadhi" userId="39de57b9-85c0-4fd1-aaac-8ca2b6560ad0" providerId="ADAL" clId="{6F91C6B6-C7CD-4B50-9CF6-479980899DB7}" dt="2025-03-11T17:20:31.630" v="5068" actId="6549"/>
        <pc:sldMasterMkLst>
          <pc:docMk/>
          <pc:sldMasterMk cId="0" sldId="2147483648"/>
        </pc:sldMasterMkLst>
        <pc:spChg chg="mod">
          <ac:chgData name="Alfred Asterjadhi" userId="39de57b9-85c0-4fd1-aaac-8ca2b6560ad0" providerId="ADAL" clId="{6F91C6B6-C7CD-4B50-9CF6-479980899DB7}" dt="2025-03-11T17:20:31.630" v="5068"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2007-04-00bn-pdt-mac-p-edca.doc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454-00-00bn-pdt-mac-dso.docx" TargetMode="External"/><Relationship Id="rId4" Type="http://schemas.openxmlformats.org/officeDocument/2006/relationships/hyperlink" Target="https://mentor.ieee.org/802.11/dcn/25/11-25-0244-03-00bn-pdt-mac-ap-id-assign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875-00-00bn-mlmd-architecture.pptx" TargetMode="External"/><Relationship Id="rId13"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38-00-00bn-considerations-on-coordinated-npca.pptx" TargetMode="External"/><Relationship Id="rId7" Type="http://schemas.openxmlformats.org/officeDocument/2006/relationships/hyperlink" Target="https://mentor.ieee.org/802.11/dcn/24/11-24-1874-00-00bn-further-details-on-improving-roaming-between-mlds.pptx" TargetMode="External"/><Relationship Id="rId12"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750-00-00bn-managed-on-channel-p2p-communication-and-simulation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2-00-00bn-opportunistic-channel-access-mechanism-for-buffer-reporting.pptx" TargetMode="External"/><Relationship Id="rId11" Type="http://schemas.openxmlformats.org/officeDocument/2006/relationships/hyperlink" Target="https://mentor.ieee.org/802.11/dcn/24/11-24-1880-00-00bn-solutions-for-beacon-bloating.pptx" TargetMode="External"/><Relationship Id="rId5" Type="http://schemas.openxmlformats.org/officeDocument/2006/relationships/hyperlink" Target="https://mentor.ieee.org/802.11/dcn/24/11-24-1867-00-00bn-further-consideration-for-npca-operation.pptx" TargetMode="External"/><Relationship Id="rId15" Type="http://schemas.openxmlformats.org/officeDocument/2006/relationships/hyperlink" Target="https://mentor.ieee.org/802.11/dcn/24/11-24-1889-00-00bn-seamless-roaming-follow-up-1.pptx" TargetMode="External"/><Relationship Id="rId10"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4/11-24-1863-00-00bn-performance-benefits-of-dso.pptx" TargetMode="External"/><Relationship Id="rId9" Type="http://schemas.openxmlformats.org/officeDocument/2006/relationships/hyperlink" Target="https://mentor.ieee.org/802.11/dcn/24/11-24-1878-00-00bn-obss-bandwidth-ambiguity-in-npca.pptx" TargetMode="External"/><Relationship Id="rId14" Type="http://schemas.openxmlformats.org/officeDocument/2006/relationships/hyperlink" Target="https://mentor.ieee.org/802.11/dcn/24/11-24-1884-00-00bn-signaling-considerations-for-seamless-roam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095-01-00bn-practical-mapc-scenarios.pptx" TargetMode="External"/><Relationship Id="rId2" Type="http://schemas.openxmlformats.org/officeDocument/2006/relationships/hyperlink" Target="https://mentor.ieee.org/802.11/dcn/24/11-24-1890-00-00bn-seamless-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99-00-00bn-uhr-scs-enhancements.pptx" TargetMode="External"/><Relationship Id="rId5"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97-00-00bn-control-frame-protection-key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2051-01-00bn-negotiable-ampdu-operations-for-the-sta-power-save.pptx" TargetMode="External"/><Relationship Id="rId2" Type="http://schemas.openxmlformats.org/officeDocument/2006/relationships/hyperlink" Target="https://mentor.ieee.org/802.11/dcn/24/11-24-2050-01-00bn-uhr-txop-power-save-for-the-sta-low-powe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019-00-00bn-issues-on-dps-mode-change.pptx" TargetMode="External"/><Relationship Id="rId2" Type="http://schemas.openxmlformats.org/officeDocument/2006/relationships/hyperlink" Target="https://mentor.ieee.org/802.11/dcn/25/11-25-0011-00-00bn-co-rtwt-follow-up.ppt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151-00-00bn-fairness-problem-in-pedca.pptx" TargetMode="External"/><Relationship Id="rId4" Type="http://schemas.openxmlformats.org/officeDocument/2006/relationships/hyperlink" Target="https://mentor.ieee.org/802.11/dcn/25/11-25-0087-00-00bn-co-triggering-frame-design-for-cobf.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189-01-00bn-elicitation-of-response-transmissions-in-coordinated-spatial-reus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5/11-25-0343-00-00bn-consideration-on-multi-ap-framework-for-co-sr.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1914-00-00bn-further-considerations-on-npca.pptx" TargetMode="External"/><Relationship Id="rId3" Type="http://schemas.openxmlformats.org/officeDocument/2006/relationships/hyperlink" Target="https://mentor.ieee.org/802.11/dcn/24/11-24-1750-00-00bn-managed-on-channel-p2p-communication-and-simulations-follow-up.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7-00-00bn-further-consideration-for-npca-operation.pptx" TargetMode="External"/><Relationship Id="rId5" Type="http://schemas.openxmlformats.org/officeDocument/2006/relationships/hyperlink" Target="https://mentor.ieee.org/802.11/dcn/24/11-24-1838-00-00bn-considerations-on-coordinated-npca.pptx" TargetMode="External"/><Relationship Id="rId4" Type="http://schemas.openxmlformats.org/officeDocument/2006/relationships/hyperlink" Target="https://mentor.ieee.org/802.11/dcn/24/11-24-2076-00-00bn-tdls-over-off-channel.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5/11-25-0296-02-00bn-ieee-802-11bn-cc50-comments-on-d0-1.xlsx" TargetMode="External"/><Relationship Id="rId2" Type="http://schemas.openxmlformats.org/officeDocument/2006/relationships/hyperlink" Target="https://mentor.ieee.org/802.11/dcn/25/11-25-0301-00-00bn-tgbn-editor-s-report.ppt" TargetMode="External"/><Relationship Id="rId1" Type="http://schemas.openxmlformats.org/officeDocument/2006/relationships/slideLayout" Target="../slideLayouts/slideLayout2.xml"/><Relationship Id="rId4" Type="http://schemas.openxmlformats.org/officeDocument/2006/relationships/hyperlink" Target="https://mentor.ieee.org/802.11/dcn/24/11-24-1682-04-00bn-tgbn-guideline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09-00-00bn-tgbn-january-2025-to-march-2025-teleconferences-minutes.docx" TargetMode="External"/><Relationship Id="rId2" Type="http://schemas.openxmlformats.org/officeDocument/2006/relationships/hyperlink" Target="https://mentor.ieee.org/802.11/dcn/25/11-25-0239-00-00bn-tgbn-january-2025-meeting-minute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2060-01-00bn-csr-cobf-protocol-design.pptx" TargetMode="External"/><Relationship Id="rId3" Type="http://schemas.openxmlformats.org/officeDocument/2006/relationships/hyperlink" Target="https://mentor.ieee.org/802.11/dcn/25/11-25-0087-00-00bn-co-triggering-frame-design-for-cobf.pptx" TargetMode="External"/><Relationship Id="rId7" Type="http://schemas.openxmlformats.org/officeDocument/2006/relationships/hyperlink" Target="https://mentor.ieee.org/802.11/dcn/24/11-24-2059-01-00bn-discussion-on-initial-frame-exchange-in-csr-cobf.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2-01-00bn-cobf-frame-sequences-and-signaling-details.pptx" TargetMode="External"/><Relationship Id="rId5" Type="http://schemas.openxmlformats.org/officeDocument/2006/relationships/hyperlink" Target="https://mentor.ieee.org/802.11/dcn/25/11-25-0248-00-00bn-partial-bandwidth-sounding-for-co-bf.pptx" TargetMode="External"/><Relationship Id="rId4" Type="http://schemas.openxmlformats.org/officeDocument/2006/relationships/hyperlink" Target="https://mentor.ieee.org/802.11/dcn/25/11-25-0247-00-00bn-m-ap-cobf-sounding-sequence.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397-00-00bn-spatial-streams-indication-for-cobf-tf-and-ppdu.pptx" TargetMode="External"/><Relationship Id="rId3" Type="http://schemas.openxmlformats.org/officeDocument/2006/relationships/hyperlink" Target="https://mentor.ieee.org/802.11/dcn/25/11-25-0103-00-00bn-simplified-carrier-synchronization-for-cobf-transmissions.pptx" TargetMode="External"/><Relationship Id="rId7" Type="http://schemas.openxmlformats.org/officeDocument/2006/relationships/hyperlink" Target="https://mentor.ieee.org/802.11/dcn/25/11-25-0389-00-00bn-information-exchange-in-the-cobf-transmission-phase.ppt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1-00-00bn-some-open-issues-on-cobf.pptx" TargetMode="External"/><Relationship Id="rId11"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362-00-00bn-improvement-on-co-bf-sounding.pptx" TargetMode="External"/><Relationship Id="rId10"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283-01-00bn-inter-ap-carrier-synchronization-for-coordinated-beamforming-cobf.pptx" TargetMode="External"/><Relationship Id="rId9" Type="http://schemas.openxmlformats.org/officeDocument/2006/relationships/hyperlink" Target="https://mentor.ieee.org/802.11/dcn/25/11-25-0399-00-00bn-cobf-cosr-design-follow-up.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2125-00-00bn-handling-asymmetric-switching-for-non-primary-channel-access.pptx" TargetMode="External"/><Relationship Id="rId3" Type="http://schemas.openxmlformats.org/officeDocument/2006/relationships/hyperlink" Target="https://mentor.ieee.org/802.11/dcn/24/11-24-2061-00-00bn-usage-of-npca-in-m-ap-coordination.pptx" TargetMode="External"/><Relationship Id="rId7" Type="http://schemas.openxmlformats.org/officeDocument/2006/relationships/hyperlink" Target="https://mentor.ieee.org/802.11/dcn/24/11-24-2110-00-00bn-impact-of-hidden-nodes-on-npca-performance.pptx" TargetMode="External"/><Relationship Id="rId2" Type="http://schemas.openxmlformats.org/officeDocument/2006/relationships/hyperlink" Target="https://mentor.ieee.org/802.11/dcn/25/11-25-0244-03-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92-00-00bn-considerations-on-npca-follow-up.pptx" TargetMode="External"/><Relationship Id="rId5" Type="http://schemas.openxmlformats.org/officeDocument/2006/relationships/hyperlink" Target="https://mentor.ieee.org/802.11/dcn/24/11-24-2089-01-00bn-npca-primary-channel-selection.pptx" TargetMode="External"/><Relationship Id="rId4" Type="http://schemas.openxmlformats.org/officeDocument/2006/relationships/hyperlink" Target="https://mentor.ieee.org/802.11/dcn/24/11-24-2088-01-00bn-npca-primary-channel-access.pptx" TargetMode="External"/><Relationship Id="rId9" Type="http://schemas.openxmlformats.org/officeDocument/2006/relationships/hyperlink" Target="https://mentor.ieee.org/802.11/dcn/24/11-24-2139-00-00bn-non-primary-channel-access-with-mlo.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109-00-00bn-uhr-receive-procedure.pptx" TargetMode="External"/><Relationship Id="rId3" Type="http://schemas.openxmlformats.org/officeDocument/2006/relationships/hyperlink" Target="https://mentor.ieee.org/802.11/dcn/25/11-25-0397-00-00bn-spatial-streams-indication-for-cobf-tf-and-ppdu.pptx" TargetMode="External"/><Relationship Id="rId7" Type="http://schemas.openxmlformats.org/officeDocument/2006/relationships/hyperlink" Target="https://mentor.ieee.org/802.11/dcn/25/11-25-0098-00-00bn-receiver-specification.pptx" TargetMode="External"/><Relationship Id="rId2" Type="http://schemas.openxmlformats.org/officeDocument/2006/relationships/hyperlink" Target="https://mentor.ieee.org/802.11/dcn/25/11-25-0389-00-00bn-information-exchange-in-the-cobf-transmission-phase.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399-00-00bn-cobf-cosr-design-follow-up.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056-00-00bn-on-the-interoperability-between-npca-and-cr-twt.pptx" TargetMode="External"/><Relationship Id="rId3" Type="http://schemas.openxmlformats.org/officeDocument/2006/relationships/hyperlink" Target="https://mentor.ieee.org/802.11/dcn/24/11-24-2125-00-00bn-handling-asymmetric-switching-for-non-primary-channel-access.pptx" TargetMode="External"/><Relationship Id="rId7" Type="http://schemas.openxmlformats.org/officeDocument/2006/relationships/hyperlink" Target="https://mentor.ieee.org/802.11/dcn/25/11-25-0008-00-00bn-an-optimization-for-npca.pptx" TargetMode="External"/><Relationship Id="rId2" Type="http://schemas.openxmlformats.org/officeDocument/2006/relationships/hyperlink" Target="https://mentor.ieee.org/802.11/dcn/24/11-24-2007-04-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3-00-00bn-npca-follow-up.pptx" TargetMode="External"/><Relationship Id="rId11" Type="http://schemas.openxmlformats.org/officeDocument/2006/relationships/hyperlink" Target="https://mentor.ieee.org/802.11/dcn/25/11-25-0138-00-00bn-further-considerations-on-npca-switching-operation.pptx" TargetMode="External"/><Relationship Id="rId5" Type="http://schemas.openxmlformats.org/officeDocument/2006/relationships/hyperlink" Target="https://mentor.ieee.org/802.11/dcn/25/11-25-0001-00-00bn-discussion-on-different-view-problem-of-npca.pptx" TargetMode="External"/><Relationship Id="rId10" Type="http://schemas.openxmlformats.org/officeDocument/2006/relationships/hyperlink" Target="https://mentor.ieee.org/802.11/dcn/25/11-25-0125-00-00bn-interoperability-of-npca-primary-channel-switching-conditions.pptx" TargetMode="External"/><Relationship Id="rId4" Type="http://schemas.openxmlformats.org/officeDocument/2006/relationships/hyperlink" Target="https://mentor.ieee.org/802.11/dcn/24/11-24-2141-00-00bn-npca-operation-with-multi-link-device.pptx" TargetMode="External"/><Relationship Id="rId9" Type="http://schemas.openxmlformats.org/officeDocument/2006/relationships/hyperlink" Target="https://mentor.ieee.org/802.11/dcn/25/11-25-0123-00-00bn-further-considerations-on-npca-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5/11-25-0392-00-00bn-transmit-and-receive-specifications-for-new-mcs-in-11bn.pptx" TargetMode="External"/><Relationship Id="rId3" Type="http://schemas.openxmlformats.org/officeDocument/2006/relationships/hyperlink" Target="https://mentor.ieee.org/802.11/dcn/25/11-25-0361-00-00bn-issue-on-elr-ppdu-length-indication.pptx" TargetMode="External"/><Relationship Id="rId7" Type="http://schemas.openxmlformats.org/officeDocument/2006/relationships/hyperlink" Target="https://mentor.ieee.org/802.11/dcn/25/11-25-0354-00-00bn-transmit-constellation-error-for-additional-mcss.pptx" TargetMode="External"/><Relationship Id="rId2" Type="http://schemas.openxmlformats.org/officeDocument/2006/relationships/hyperlink" Target="https://mentor.ieee.org/802.11/dcn/25/11-25-0333-00-00bn-consideration-on-elr-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7-00-00bn-im-pilot-indices-for-ofdma-transmissions.pptx" TargetMode="External"/><Relationship Id="rId5" Type="http://schemas.openxmlformats.org/officeDocument/2006/relationships/hyperlink" Target="https://mentor.ieee.org/802.11/dcn/25/11-25-0344-00-00bn-discussion-on-design-of-interference-mitigation-pilots.pptx" TargetMode="External"/><Relationship Id="rId4" Type="http://schemas.openxmlformats.org/officeDocument/2006/relationships/hyperlink" Target="https://mentor.ieee.org/802.11/dcn/25/11-25-0427-00-00bn-packet-detection-for-elr.pptx" TargetMode="External"/><Relationship Id="rId9" Type="http://schemas.openxmlformats.org/officeDocument/2006/relationships/hyperlink" Target="https://mentor.ieee.org/802.11/dcn/25/11-25-0410-00-00bn-new-mcs-capability-follow-up.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1872-00-00bn-opportunistic-channel-access-mechanism-for-buffer-reporting.pptx" TargetMode="External"/><Relationship Id="rId2" Type="http://schemas.openxmlformats.org/officeDocument/2006/relationships/hyperlink" Target="https://mentor.ieee.org/802.11/dcn/24/11-24-1863-00-00bn-performance-benefits-of-dso.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20-00-00bn-frame-format-design-for-high-priority-edca.pptx" TargetMode="External"/><Relationship Id="rId5" Type="http://schemas.openxmlformats.org/officeDocument/2006/relationships/hyperlink" Target="https://mentor.ieee.org/802.11/dcn/25/11-25-0110-02-00bn-on-the-harmonization-of-channel-access-policies-for-high-priority-edca.pdf" TargetMode="External"/><Relationship Id="rId4" Type="http://schemas.openxmlformats.org/officeDocument/2006/relationships/hyperlink" Target="https://mentor.ieee.org/802.11/dcn/25/11-25-0092-00-00bn-high-priority-edca-management.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5/11-25-0359-00-00bn-open-issues-for-60-mhz-dbw.pptx" TargetMode="External"/><Relationship Id="rId2" Type="http://schemas.openxmlformats.org/officeDocument/2006/relationships/hyperlink" Target="https://mentor.ieee.org/802.11/dcn/25/11-25-0358-00-00bn-open-topics-for-dru-on-60mhz.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396-00-00bn-discussion-on-ldpc-only-for-mu-mimo-in-11bn.pptx" TargetMode="External"/><Relationship Id="rId4" Type="http://schemas.openxmlformats.org/officeDocument/2006/relationships/hyperlink" Target="https://mentor.ieee.org/802.11/dcn/25/11-25-0394-00-00bn-dltf-design-for-60dbw.pptx" TargetMode="Externa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4/11-24-1884-00-00bn-signaling-considerations-for-seamless-roaming.pptx" TargetMode="External"/><Relationship Id="rId3" Type="http://schemas.openxmlformats.org/officeDocument/2006/relationships/hyperlink" Target="https://mentor.ieee.org/802.11/dcn/24/11-24-1874-01-00bn-further-details-on-improving-roaming-between-mlds.pptx" TargetMode="External"/><Relationship Id="rId7" Type="http://schemas.openxmlformats.org/officeDocument/2006/relationships/hyperlink" Target="https://mentor.ieee.org/802.11/dcn/24/11-24-1883-00-00bn-seamless-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2-00-00bn-link-setup-for-seamless-roaming.pptx" TargetMode="External"/><Relationship Id="rId11"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79-02-00bn-proposals-for-expeditious-discovery-of-aps-for-initial-association-and-roaming.pptx" TargetMode="External"/><Relationship Id="rId10"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75-00-00bn-mlmd-architecture.pptx" TargetMode="External"/><Relationship Id="rId9" Type="http://schemas.openxmlformats.org/officeDocument/2006/relationships/hyperlink" Target="https://mentor.ieee.org/802.11/dcn/24/11-24-1889-00-00bn-seamless-roaming-follow-up-1.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hyperlink" Target="https://mentor.ieee.org/802.11/dcn/24/11-24-2129-00-00bn-aid-assignment-for-seamless-roaming.pptx" TargetMode="External"/><Relationship Id="rId3" Type="http://schemas.openxmlformats.org/officeDocument/2006/relationships/hyperlink" Target="https://mentor.ieee.org/802.11/dcn/24/11-24-0658-00-00bn-optimizing-roaming-scan.pptx" TargetMode="External"/><Relationship Id="rId7" Type="http://schemas.openxmlformats.org/officeDocument/2006/relationships/hyperlink" Target="https://mentor.ieee.org/802.11/dcn/24/11-24-2122-00-00bn-fast-rssi-measurement-follow-up.pptx" TargetMode="External"/><Relationship Id="rId2" Type="http://schemas.openxmlformats.org/officeDocument/2006/relationships/hyperlink" Target="https://mentor.ieee.org/802.11/dcn/24/11-24-0656-01-00bn-seamless-roaming-signaling-detail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20-00-00bn-roaming-configuration-to-reduce-ping-pong.pptx" TargetMode="External"/><Relationship Id="rId5" Type="http://schemas.openxmlformats.org/officeDocument/2006/relationships/hyperlink" Target="https://mentor.ieee.org/802.11/dcn/24/11-24-2118-00-00bn-uplink-rssi-and-ap-transmit-power-for-effective-roaming.pptx" TargetMode="External"/><Relationship Id="rId10" Type="http://schemas.openxmlformats.org/officeDocument/2006/relationships/hyperlink" Target="https://mentor.ieee.org/802.11/dcn/24/11-24-2147-01-00bn-discussion-on-buffered-data-deliver.pptx" TargetMode="External"/><Relationship Id="rId4" Type="http://schemas.openxmlformats.org/officeDocument/2006/relationships/hyperlink" Target="https://mentor.ieee.org/802.11/dcn/24/11-24-1894-00-00bn-smd-architecture.pptx" TargetMode="External"/><Relationship Id="rId9" Type="http://schemas.openxmlformats.org/officeDocument/2006/relationships/hyperlink" Target="https://mentor.ieee.org/802.11/dcn/24/11-24-2137-01-00bn-enable-daps-transmission-for-roaming.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907-00-00bn-trigger-frame-protection-signaling.pptx" TargetMode="External"/><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80-00-00bn-solutions-for-beacon-bloat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80-00-00bn-high-capability-protection-in-dps-follow-up.pptx" TargetMode="External"/><Relationship Id="rId5" Type="http://schemas.openxmlformats.org/officeDocument/2006/relationships/hyperlink" Target="https://mentor.ieee.org/802.11/dcn/24/11-24-2051-01-00bn-negotiable-ampdu-operations-for-the-sta-power-save.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2050-01-00bn-uhr-txop-power-save-for-the-sta-low-power.pptx" TargetMode="External"/><Relationship Id="rId9" Type="http://schemas.openxmlformats.org/officeDocument/2006/relationships/hyperlink" Target="https://mentor.ieee.org/802.11/dcn/24/11-24-1990-00-00bn-on-protected-trigger-frame.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4/11-24-2060-01-00bn-csr-cobf-protocol-design.pptx" TargetMode="External"/><Relationship Id="rId7" Type="http://schemas.openxmlformats.org/officeDocument/2006/relationships/hyperlink" Target="https://mentor.ieee.org/802.11/dcn/25/11-25-0375-00-00bn-txvector-parameters-for-multi-ap-coordination.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95-00-00bn-high-priority-channel-access-follow-up.pptx" TargetMode="External"/><Relationship Id="rId5" Type="http://schemas.openxmlformats.org/officeDocument/2006/relationships/hyperlink" Target="https://mentor.ieee.org/802.11/dcn/25/11-25-0162-00-00bn-ru-indication-to-reduce-scheduling-complexity.pptx" TargetMode="External"/><Relationship Id="rId4" Type="http://schemas.openxmlformats.org/officeDocument/2006/relationships/hyperlink" Target="https://mentor.ieee.org/802.11/dcn/25/11-25-0413-00-00bn-support-for-emlsr-during-cbf.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424455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95297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25/0250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 on PHY Coordinated Spatial Reuse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PDT-Joint-NDP-Announcement frame format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p>
                      <a:pPr algn="ctr" fontAlgn="ctr"/>
                      <a:r>
                        <a:rPr lang="en-US" sz="800" b="0" i="0" u="none" strike="noStrike" dirty="0">
                          <a:solidFill>
                            <a:schemeClr val="tx1"/>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3"/>
                        </a:rPr>
                        <a:t>24/2007r4</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PDT-MAC-P EDCA</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CC D0.1 subclause 37.11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CC D0.1 subclause 9..3.1.8.6</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M-BA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25/244r3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err="1">
                          <a:solidFill>
                            <a:srgbClr val="00B050"/>
                          </a:solidFill>
                          <a:effectLst/>
                          <a:latin typeface="Times New Roman" panose="02020603050405020304" pitchFamily="18" charset="0"/>
                        </a:rPr>
                        <a:t>pdt</a:t>
                      </a:r>
                      <a:r>
                        <a:rPr lang="en-US" sz="800" b="0" i="0" u="none" strike="noStrike" dirty="0">
                          <a:solidFill>
                            <a:srgbClr val="00B050"/>
                          </a:solidFill>
                          <a:effectLst/>
                          <a:latin typeface="Times New Roman" panose="02020603050405020304" pitchFamily="18" charset="0"/>
                        </a:rPr>
                        <a:t>-mac-AP ID assignment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 SP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5"/>
                        </a:rPr>
                        <a:t>25/454r0</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PDT-MAC-DSO</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0" i="0" u="none"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429352059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24/1750</a:t>
                      </a:r>
                      <a:endParaRPr lang="en-US" sz="9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Managed on-channel P2P communication and simulations - Follow up</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Iñaki Val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P2P</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24/1838</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Considerations on Coordinated NPCA</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24/1863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24/1867</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Consideration for NPCA Operation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Jeongki Kim</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24/1872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7"/>
                        </a:rPr>
                        <a:t>24/1874</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8"/>
                        </a:rPr>
                        <a:t>24/1875</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900" b="0" i="0" u="sng" strike="sngStrike" kern="1200" dirty="0">
                          <a:solidFill>
                            <a:srgbClr val="FF000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24/1878</a:t>
                      </a:r>
                      <a:endParaRPr lang="en-US" sz="9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OBSS bandwidth ambiguity in NPCA</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Gaurang Naik</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9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NPCA</a:t>
                      </a:r>
                      <a:endParaRPr lang="en-US" sz="9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9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0"/>
                        </a:rPr>
                        <a:t>24/1879 </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1"/>
                        </a:rPr>
                        <a:t>24/1880</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US" sz="9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2"/>
                        </a:rPr>
                        <a:t>24/1882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3"/>
                        </a:rPr>
                        <a:t>24/1883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4"/>
                        </a:rPr>
                        <a:t>24/1884</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Abhishek Patil</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9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US" sz="9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5"/>
                        </a:rPr>
                        <a:t>24/1889</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1</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93CCF-839B-28ED-38C0-984A388A2F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D2BAE-9B92-B7AC-9763-3C2F6A2000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5CE7C649-C768-67E8-EC86-57A70E4385E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9B1B84A-8A1F-CBCB-21E4-BAB8BAA294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ECF54D1E-B235-2B22-F4FF-4976076D2C4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13D6926-FFF3-DAC4-0F8C-3240AF36F83A}"/>
              </a:ext>
            </a:extLst>
          </p:cNvPr>
          <p:cNvGraphicFramePr>
            <a:graphicFrameLocks noGrp="1"/>
          </p:cNvGraphicFramePr>
          <p:nvPr>
            <p:extLst>
              <p:ext uri="{D42A27DB-BD31-4B8C-83A1-F6EECF244321}">
                <p14:modId xmlns:p14="http://schemas.microsoft.com/office/powerpoint/2010/main" val="307480489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2"/>
                        </a:rPr>
                        <a:t>24/1890</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24/1892</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24/1897</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24/1898</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Pooya Monajemi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24/1899</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UHR SCS Enhancements </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879663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Optimizing Roaming Scan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24/1095</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24/1914</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Further Considerations on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DongJu Cha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1184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05B72-1A16-2796-D2D0-8C9ED3860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CC2B2-9DA5-3E05-830A-4E3284B3C443}"/>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1328EF5A-0C8C-08CE-9444-B5BFB2603CF6}"/>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152082B-7494-DBA4-14C8-C6487240104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A6AB8DD-45FE-ECC7-BE0B-8EB3A92A1741}"/>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3FC4228-A2D0-15FB-4493-04672D96B6D5}"/>
              </a:ext>
            </a:extLst>
          </p:cNvPr>
          <p:cNvGraphicFramePr>
            <a:graphicFrameLocks noGrp="1"/>
          </p:cNvGraphicFramePr>
          <p:nvPr>
            <p:extLst>
              <p:ext uri="{D42A27DB-BD31-4B8C-83A1-F6EECF244321}">
                <p14:modId xmlns:p14="http://schemas.microsoft.com/office/powerpoint/2010/main" val="27078659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24/2050</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24/2051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24/2059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24/2061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Usage of NPCA in M-AP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24/2076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TDLS-over-off-channel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P2P</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Protection-Improvement-for-CRTWT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24/2092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NPCA Follow Up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Iñaki Val Beitia</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Uplink RSSI and AP Transmit Power Information for Effective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Neel Nurani 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2382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128B-F941-6030-BA74-F071C8EBBF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4C457-3EB3-6DEA-5DBE-380EA63241B5}"/>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AA9D3674-0DC8-73C8-82E8-DF4075B0FE2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6287867-9717-B4C8-8345-A59C49C3DFF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9568D8C-9881-D364-807E-EA56A5BAFE1E}"/>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A8D355F1-BDE0-A145-9E1D-3CED345D9C96}"/>
              </a:ext>
            </a:extLst>
          </p:cNvPr>
          <p:cNvGraphicFramePr>
            <a:graphicFrameLocks noGrp="1"/>
          </p:cNvGraphicFramePr>
          <p:nvPr>
            <p:extLst>
              <p:ext uri="{D42A27DB-BD31-4B8C-83A1-F6EECF244321}">
                <p14:modId xmlns:p14="http://schemas.microsoft.com/office/powerpoint/2010/main" val="21570818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Fast RSSI Measurement Follow-up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24/2123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HOL Blocking Issue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Frame-Sequence-for-CSR-and-CBF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Handling-Asymmetric-Switching-for-Non-Primary-Channel-Acces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Intention-Announcement-and-Feedback-in-Multi-AP-Coordination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24/2137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Enable DAPS Transmission for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with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Condition for Interference Channel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Operation with Multi-link Device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Longlong 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buffered data deliver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Hang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Discussion-on-different-view-problem-of-NPCA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6376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9246-729B-F6C5-F2B4-C7EDF879B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E9DEF-2F4D-F39E-055F-E1AC25AB193C}"/>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576E3233-539E-B0EE-7109-1B73D136B9F8}"/>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97DA0D4-598D-BC57-1D70-9021086E463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1A8D21C-A682-D6A5-C6B7-9B6ABB043E8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E69601C-5D34-F548-77B4-A159109D5A6E}"/>
              </a:ext>
            </a:extLst>
          </p:cNvPr>
          <p:cNvGraphicFramePr>
            <a:graphicFrameLocks noGrp="1"/>
          </p:cNvGraphicFramePr>
          <p:nvPr>
            <p:extLst>
              <p:ext uri="{D42A27DB-BD31-4B8C-83A1-F6EECF244321}">
                <p14:modId xmlns:p14="http://schemas.microsoft.com/office/powerpoint/2010/main" val="32416785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of the unavailability information for IDC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Hank Hyeonjun Sung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Polling Phase for the Co-TDMA Procedure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Individually Addressed BSRP Trigger Frame and Multi-STA BlockAck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25/0083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Issue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High-Priority EDCA Management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Mikhail Liubogoshchev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4725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2405F-BAE1-917E-4AD6-3164ABB03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FDEC2-C4FC-0EEF-4FE4-5F12BC54C618}"/>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81B3AA14-D78D-3024-221A-9A5E010CAD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12ED8A97-729C-33B1-1E05-59981178B9D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4B2FAF1-4939-DEA2-D73B-670B003FC70F}"/>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73CB38E0-427D-B58F-C55E-1EDA46B15C60}"/>
              </a:ext>
            </a:extLst>
          </p:cNvPr>
          <p:cNvGraphicFramePr>
            <a:graphicFrameLocks noGrp="1"/>
          </p:cNvGraphicFramePr>
          <p:nvPr>
            <p:extLst>
              <p:ext uri="{D42A27DB-BD31-4B8C-83A1-F6EECF244321}">
                <p14:modId xmlns:p14="http://schemas.microsoft.com/office/powerpoint/2010/main" val="72189860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Scheduling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Bian Tong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fairness issue for MAP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25/0120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Format Design for High-Priority 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Client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25/0125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Interoperability of NPCA primary channel switching conditions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 DSO operation and P2P links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Operating Mode Notification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Switching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r h="278505">
                <a:tc gridSpan="6">
                  <a:txBody>
                    <a:bodyPr/>
                    <a:lstStyle/>
                    <a:p>
                      <a:pPr algn="ctr" fontAlgn="ctr"/>
                      <a:r>
                        <a:rPr lang="en-GB" sz="800" b="0" i="0" u="none" strike="noStrike" dirty="0">
                          <a:solidFill>
                            <a:srgbClr val="FF0000"/>
                          </a:solidFill>
                          <a:effectLst/>
                          <a:latin typeface="Times New Roman" panose="02020603050405020304" pitchFamily="18" charset="0"/>
                        </a:rPr>
                        <a:t>End of Second Cut-Off</a:t>
                      </a:r>
                    </a:p>
                  </a:txBody>
                  <a:tcPr marL="9525" marR="9525" marT="9525" marB="0" anchor="ctr"/>
                </a:tc>
                <a:tc hMerge="1">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353513"/>
                  </a:ext>
                </a:extLst>
              </a:tr>
            </a:tbl>
          </a:graphicData>
        </a:graphic>
      </p:graphicFrame>
    </p:spTree>
    <p:extLst>
      <p:ext uri="{BB962C8B-B14F-4D97-AF65-F5344CB8AC3E}">
        <p14:creationId xmlns:p14="http://schemas.microsoft.com/office/powerpoint/2010/main" val="9737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FA6F-40CE-84D8-8041-A10E3B15A2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3548E-8ABC-AF0B-4C2D-E871D98CD7F5}"/>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47F6B47-3688-72BE-842A-993D12C6871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F0AEF053-7B88-672B-0530-34DFA23BBE4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29D8CA0-97D6-6B70-D3E2-7A47AF200A7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4C202810-64E4-38F1-14F2-0E29CBA19040}"/>
              </a:ext>
            </a:extLst>
          </p:cNvPr>
          <p:cNvGraphicFramePr>
            <a:graphicFrameLocks noGrp="1"/>
          </p:cNvGraphicFramePr>
          <p:nvPr>
            <p:extLst>
              <p:ext uri="{D42A27DB-BD31-4B8C-83A1-F6EECF244321}">
                <p14:modId xmlns:p14="http://schemas.microsoft.com/office/powerpoint/2010/main" val="2350228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 25/0436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NAV setting for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24/0348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SMD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amsdu-operations-based-on-scs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Yanchao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25/0011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Co-RTWT-follow-up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STAs without NPCA Capability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25/0019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Issues-on-DPS-Mode-Change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Issues on DPS Mode Change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Context Transfer in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25/0087</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Co-Triggering Frame Design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 Insik Jung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25/0103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Carrier Synchronization for CoBF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Shuling (Julia) Feng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C-TDMA: Considerations for operating BW and primary channels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5"/>
                        </a:rPr>
                        <a:t>25/0151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Problem in 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RU indication to reduce scheduling complexity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Jiyang Bai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2972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D4E3F-474D-2C38-F672-21E1B6824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37C1-8016-81B0-4D0D-D5C77C3FA938}"/>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CD85FBAF-33F0-2610-6E3A-556AA8BFC6C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510019C-5471-371D-0CFB-65696B36C18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245C6E7-7E3B-C31D-1F8A-0C97C6BE25D6}"/>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92870B01-B510-A13A-F017-770137AEA6E6}"/>
              </a:ext>
            </a:extLst>
          </p:cNvPr>
          <p:cNvGraphicFramePr>
            <a:graphicFrameLocks noGrp="1"/>
          </p:cNvGraphicFramePr>
          <p:nvPr>
            <p:extLst>
              <p:ext uri="{D42A27DB-BD31-4B8C-83A1-F6EECF244321}">
                <p14:modId xmlns:p14="http://schemas.microsoft.com/office/powerpoint/2010/main" val="277558119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25/0189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Elicitation-of-response-transmissions-in-coordinated-spatial-reuse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Hassan Omar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 priority channel access-follow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management across multi link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for coex event-follow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SCS Enhancement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Takuhiro Sato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Access Delay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John Wullert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CoBF Sounding Sequence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Partial Bandwidth Sounding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Co-SR-Power-Control-Considerations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ELR PHY modifications for high-mobility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Azin Neishaboori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25/0273</a:t>
                      </a:r>
                    </a:p>
                  </a:txBody>
                  <a:tcPr marL="9525" marR="9525" marT="9525" marB="0" anchor="ctr"/>
                </a:tc>
                <a:tc>
                  <a:txBody>
                    <a:bodyPr/>
                    <a:lstStyle/>
                    <a:p>
                      <a:pPr algn="l" fontAlgn="ctr"/>
                      <a:r>
                        <a:rPr lang="fr-FR" sz="800" b="0" i="0" u="none" strike="noStrike">
                          <a:solidFill>
                            <a:srgbClr val="000000"/>
                          </a:solidFill>
                          <a:effectLst/>
                          <a:latin typeface="Times New Roman" panose="02020603050405020304" pitchFamily="18" charset="0"/>
                        </a:rPr>
                        <a:t>Efficient Coex For Non-AP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 Additional Classes B or 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for Beacon and DTIM Groupcast Bursts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4215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1CE54-4BAF-CBE8-BEC5-CE5DFAA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B4953-7C70-78F1-BF3B-8832A38E1C2C}"/>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9F6110FA-EE5D-2B4F-F906-87155D00C2A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64FE4DB-B766-7A44-10A8-B2830E20CB5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CD5422F-AEBD-6450-3A00-09EACBA26446}"/>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3270B3B2-9EAF-42B9-6289-7197195E7A9E}"/>
              </a:ext>
            </a:extLst>
          </p:cNvPr>
          <p:cNvGraphicFramePr>
            <a:graphicFrameLocks noGrp="1"/>
          </p:cNvGraphicFramePr>
          <p:nvPr>
            <p:extLst>
              <p:ext uri="{D42A27DB-BD31-4B8C-83A1-F6EECF244321}">
                <p14:modId xmlns:p14="http://schemas.microsoft.com/office/powerpoint/2010/main" val="12547168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Co-RTWT Start Time Protection Rule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Follow Up on DRUs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Buffered DL Data Handling for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neighbor recommendation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Multi-STA Block Ack Enhancement for BSR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Inter-AP Carrier Synchronization for Coordinated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Bilal Sadiq</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R-TWT Sharing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Gaius Wee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Trigger Enhancement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roaming-security-procedure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Xuwen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ELR for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25/0343</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Multi-AP framework for Co-SR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 Minotani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Design of Interference Mitigation Pilots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73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B3349-4314-90B9-2939-B412F947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A7DC1F-F230-4986-7839-4D6529BA0366}"/>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9BB5972-A040-2FE7-DED2-A2B0292D559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4A92D7B-6660-3919-CDC9-CD9A6F9C45E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D0B4970-2339-0A88-02AB-7EBC8C2163C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09E2770A-A804-D288-70CD-EB76D4FD5C5D}"/>
              </a:ext>
            </a:extLst>
          </p:cNvPr>
          <p:cNvGraphicFramePr>
            <a:graphicFrameLocks noGrp="1"/>
          </p:cNvGraphicFramePr>
          <p:nvPr>
            <p:extLst>
              <p:ext uri="{D42A27DB-BD31-4B8C-83A1-F6EECF244321}">
                <p14:modId xmlns:p14="http://schemas.microsoft.com/office/powerpoint/2010/main" val="17064897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25/0354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Transmit Constellation Error for Additional MCSs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 Topics for DRU on 60MHz</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 Issues for 60 MHz DBW</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 on ELR PPDU Length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Improvement on Co-BF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sngStrike">
                          <a:solidFill>
                            <a:srgbClr val="FF0000"/>
                          </a:solidFill>
                          <a:effectLst/>
                          <a:latin typeface="Times New Roman" panose="02020603050405020304" pitchFamily="18" charset="0"/>
                        </a:rPr>
                        <a:t>25/0368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Co-BF CSI Feedback Discussions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Zigui Yang</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TXVECTOR Parameters for Multi-AP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Discussion for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Multiple Shared AP Allocation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UHR Sounding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25/0381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open issues on COBF </a:t>
                      </a:r>
                    </a:p>
                  </a:txBody>
                  <a:tcPr marL="857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Roaming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 pilot indices for OFDMA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the CoBF Transmission Phase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Transmit and Receive Specifications for New MCS in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583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CC229-7785-29F5-1FAC-6F0922086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A5D7-0B80-9E46-E6AC-82C88DCF67C1}"/>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C8E762E9-A6CB-AE40-7D91-F10DD795056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C1B6FDB-D436-897C-129E-2A6E4B087E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B453E25-9D94-EC4D-C09E-316F10D3F157}"/>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ADE4299A-B4F0-D0E7-15A8-B928DA54565D}"/>
              </a:ext>
            </a:extLst>
          </p:cNvPr>
          <p:cNvGraphicFramePr>
            <a:graphicFrameLocks noGrp="1"/>
          </p:cNvGraphicFramePr>
          <p:nvPr>
            <p:extLst>
              <p:ext uri="{D42A27DB-BD31-4B8C-83A1-F6EECF244321}">
                <p14:modId xmlns:p14="http://schemas.microsoft.com/office/powerpoint/2010/main" val="103510128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DLTF Design for 60DBW</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LDPC only for MU-MIMO in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MU 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Streams Indication for CoBF TF and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COBF/COSR Design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 PHY design consideration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downlink operations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Bandwidth Expansion (DBE)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Through Target AP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New MCS Capability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Ross J. Yu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Misc. CBF Topics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25/0412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Frame Sequences and Signaling Details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EMLSR-support-during-CBF</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087121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save - ICF required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76441074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02110734"/>
                  </a:ext>
                </a:extLst>
              </a:tr>
            </a:tbl>
          </a:graphicData>
        </a:graphic>
      </p:graphicFrame>
    </p:spTree>
    <p:extLst>
      <p:ext uri="{BB962C8B-B14F-4D97-AF65-F5344CB8AC3E}">
        <p14:creationId xmlns:p14="http://schemas.microsoft.com/office/powerpoint/2010/main" val="132553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4E9-BF35-86EB-69BA-27BE66BB2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C6092-C879-559E-4085-A2202E822C85}"/>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CD68D8B0-0B2E-B28D-32CD-2A49FE06BA0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160959F-543C-DA76-F006-96EBB57A0F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F34764C-B160-9E95-FDF3-A1DF02188461}"/>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9630718C-D23A-CBA8-B641-20A1EED4CF5B}"/>
              </a:ext>
            </a:extLst>
          </p:cNvPr>
          <p:cNvGraphicFramePr>
            <a:graphicFrameLocks noGrp="1"/>
          </p:cNvGraphicFramePr>
          <p:nvPr>
            <p:extLst>
              <p:ext uri="{D42A27DB-BD31-4B8C-83A1-F6EECF244321}">
                <p14:modId xmlns:p14="http://schemas.microsoft.com/office/powerpoint/2010/main" val="33930453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TxOP based MAPC Schemes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Reuse for NPCA Capable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ICF and NAV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 of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Packet Detection for ELR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in-device-coexistence-signaling-details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sng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sng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1"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51666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46304598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2/17/2025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24/1688</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2/24/2025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24/1918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5 SP</a:t>
                      </a:r>
                    </a:p>
                    <a:p>
                      <a:pPr algn="ctr" fontAlgn="ctr"/>
                      <a:r>
                        <a:rPr lang="en-US" sz="800" b="0" i="0" u="none" strike="noStrike" dirty="0">
                          <a:solidFill>
                            <a:srgbClr val="00B050"/>
                          </a:solidFill>
                          <a:effectLst/>
                          <a:latin typeface="Times New Roman" panose="02020603050405020304" pitchFamily="18" charset="0"/>
                        </a:rPr>
                        <a:t>Ran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2/26/2025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24/1699r1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Yuki Yoshikawa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6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23/1897r0, 24/1879r0, 24/658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25/0081r0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25/0062</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11-24/1559r1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23/1873r0, 23/2003r1, 25/0144, 24/497r0, 24/1129r1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7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11-24/88, 11-24/815</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3/9/2025</a:t>
                      </a: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kern="1200" dirty="0">
                          <a:solidFill>
                            <a:schemeClr val="tx1"/>
                          </a:solidFill>
                          <a:effectLst/>
                          <a:latin typeface="Times New Roman" panose="02020603050405020304" pitchFamily="18" charset="0"/>
                          <a:ea typeface="+mn-ea"/>
                          <a:cs typeface="+mn-cs"/>
                        </a:rPr>
                        <a:t>11-22/2204, 11-23/2141, 11-23/843, 11-23/1496, 11-23/1892, 11-23/1913, 11-23/1935, 11-23/2027, 11-24/591, 11-24/1157r1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412r3</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4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413r0</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solidFill>
                  <a:srgbClr val="00B050"/>
                </a:solidFill>
              </a:rPr>
              <a:t>Review/Finalize Comment Assignments for CC50 – PHY tab (TGbn D0.1) – </a:t>
            </a:r>
            <a:r>
              <a:rPr lang="en-US" sz="1400" dirty="0">
                <a:solidFill>
                  <a:srgbClr val="00B050"/>
                </a:solidFill>
                <a:hlinkClick r:id="rId2">
                  <a:extLst>
                    <a:ext uri="{A12FA001-AC4F-418D-AE19-62706E023703}">
                      <ahyp:hlinkClr xmlns:ahyp="http://schemas.microsoft.com/office/drawing/2018/hyperlinkcolor" val="tx"/>
                    </a:ext>
                  </a:extLst>
                </a:hlinkClick>
              </a:rPr>
              <a:t>25/0296r1</a:t>
            </a:r>
            <a:endParaRPr lang="en-GB" sz="1400" dirty="0">
              <a:solidFill>
                <a:srgbClr val="00B050"/>
              </a:solidFill>
            </a:endParaRPr>
          </a:p>
          <a:p>
            <a:pPr lvl="0">
              <a:buFont typeface="Arial" panose="020B0604020202020204" pitchFamily="34" charset="0"/>
              <a:buChar char="•"/>
            </a:pPr>
            <a:r>
              <a:rPr lang="en-GB" sz="1400" dirty="0"/>
              <a:t>Submissions – CBF</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25/0083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CFO correction and related simplifications for COBF</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Sameer Vermani</a:t>
            </a:r>
          </a:p>
          <a:p>
            <a:pPr lvl="2">
              <a:buFont typeface="Arial" panose="020B0604020202020204" pitchFamily="34" charset="0"/>
              <a:buChar char="•"/>
            </a:pPr>
            <a:r>
              <a:rPr lang="en-US" sz="1000" kern="1200" dirty="0">
                <a:solidFill>
                  <a:srgbClr val="00B050"/>
                </a:solidFill>
                <a:latin typeface="Times New Roman" panose="02020603050405020304" pitchFamily="18" charset="0"/>
                <a:ea typeface="MS Gothic" panose="020B0609070205080204" pitchFamily="49" charset="-128"/>
              </a:rPr>
              <a:t>4 SPs: No objection</a:t>
            </a:r>
            <a:r>
              <a:rPr lang="en-US" sz="1000" dirty="0">
                <a:solidFill>
                  <a:srgbClr val="00B050"/>
                </a:solidFill>
              </a:rPr>
              <a:t> </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200" dirty="0">
                <a:solidFill>
                  <a:srgbClr val="00B050"/>
                </a:solidFill>
              </a:rPr>
              <a:t>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200" dirty="0">
                <a:solidFill>
                  <a:srgbClr val="00B050"/>
                </a:solidFill>
              </a:rPr>
              <a:t> </a:t>
            </a:r>
          </a:p>
          <a:p>
            <a:pPr lvl="1">
              <a:buFont typeface="Arial" panose="020B0604020202020204" pitchFamily="34" charset="0"/>
              <a:buChar char="•"/>
            </a:pPr>
            <a:r>
              <a:rPr lang="en-US" sz="1200" b="0" i="0" u="none" strike="sngStrike" dirty="0">
                <a:solidFill>
                  <a:srgbClr val="FF0000"/>
                </a:solidFill>
                <a:effectLst/>
                <a:latin typeface="Times New Roman" panose="02020603050405020304" pitchFamily="18" charset="0"/>
              </a:rPr>
              <a:t>25/0368</a:t>
            </a:r>
            <a:r>
              <a:rPr lang="en-US" sz="1200" strike="sngStrike" dirty="0">
                <a:solidFill>
                  <a:srgbClr val="FF0000"/>
                </a:solidFill>
              </a:rPr>
              <a:t> </a:t>
            </a:r>
            <a:r>
              <a:rPr lang="en-US" sz="1200" b="0" i="0" u="none" strike="sngStrike" dirty="0">
                <a:solidFill>
                  <a:srgbClr val="FF0000"/>
                </a:solidFill>
                <a:effectLst/>
                <a:latin typeface="Times New Roman" panose="02020603050405020304" pitchFamily="18" charset="0"/>
              </a:rPr>
              <a:t>Co-BF CSI Feedback Discussions	</a:t>
            </a:r>
            <a:r>
              <a:rPr lang="en-US" sz="1200" strike="sngStrike" dirty="0">
                <a:solidFill>
                  <a:srgbClr val="FF0000"/>
                </a:solidFill>
              </a:rPr>
              <a:t> 					</a:t>
            </a:r>
            <a:r>
              <a:rPr lang="en-US" sz="1200" b="0" i="0" u="none" strike="sngStrike" dirty="0" err="1">
                <a:solidFill>
                  <a:srgbClr val="FF0000"/>
                </a:solidFill>
                <a:effectLst/>
                <a:latin typeface="Times New Roman" panose="02020603050405020304" pitchFamily="18" charset="0"/>
              </a:rPr>
              <a:t>Zigui</a:t>
            </a:r>
            <a:r>
              <a:rPr lang="en-US" sz="1200" b="0" i="0" u="none" strike="sngStrike" dirty="0">
                <a:solidFill>
                  <a:srgbClr val="FF0000"/>
                </a:solidFill>
                <a:effectLst/>
                <a:latin typeface="Times New Roman" panose="02020603050405020304" pitchFamily="18" charset="0"/>
              </a:rPr>
              <a:t> Yang</a:t>
            </a:r>
            <a:r>
              <a:rPr lang="en-US" sz="1200" strike="sngStrike" dirty="0">
                <a:solidFill>
                  <a:srgbClr val="FF0000"/>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25/0389</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Information Exchange in the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Transmission Phase</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Alice Chen</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25/0397</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Spatial Streams Indication for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TF and PPDU</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Junghoon Suh</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25/0401</a:t>
            </a:r>
            <a:r>
              <a:rPr lang="en-US" sz="1200" dirty="0">
                <a:solidFill>
                  <a:schemeClr val="bg1">
                    <a:lumMod val="65000"/>
                  </a:schemeClr>
                </a:solidFill>
              </a:rPr>
              <a:t>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PHY design consideration </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Juan Fang</a:t>
            </a: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25/0399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solidFill>
                  <a:schemeClr val="bg1">
                    <a:lumMod val="75000"/>
                  </a:schemeClr>
                </a:solidFill>
              </a:rPr>
              <a:t>Review/Finalize Comment Assignments for CC50 – MAC tab (TGbn D0.1) – </a:t>
            </a:r>
            <a:r>
              <a:rPr lang="en-US" sz="1400" dirty="0">
                <a:solidFill>
                  <a:schemeClr val="bg1">
                    <a:lumMod val="75000"/>
                  </a:schemeClr>
                </a:solidFill>
                <a:hlinkClick r:id="rId2">
                  <a:extLst>
                    <a:ext uri="{A12FA001-AC4F-418D-AE19-62706E023703}">
                      <ahyp:hlinkClr xmlns:ahyp="http://schemas.microsoft.com/office/drawing/2018/hyperlinkcolor" val="tx"/>
                    </a:ext>
                  </a:extLst>
                </a:hlinkClick>
              </a:rPr>
              <a:t>25/0296r1</a:t>
            </a:r>
            <a:endParaRPr lang="en-GB" sz="1400" dirty="0">
              <a:solidFill>
                <a:schemeClr val="bg1">
                  <a:lumMod val="75000"/>
                </a:schemeClr>
              </a:solidFill>
            </a:endParaRPr>
          </a:p>
          <a:p>
            <a:pPr lvl="0">
              <a:buFont typeface="Arial" panose="020B0604020202020204" pitchFamily="34" charset="0"/>
              <a:buChar char="•"/>
            </a:pPr>
            <a:r>
              <a:rPr lang="en-GB" sz="1400" dirty="0"/>
              <a:t>Submissions – P2P + NPCA Part 1</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24/1750</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Managed on-channel P2P communication and simulations - Follow up</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Iñaki Val</a:t>
            </a:r>
            <a:r>
              <a:rPr lang="en-US" sz="1200" dirty="0">
                <a:solidFill>
                  <a:srgbClr val="00B050"/>
                </a:solidFill>
                <a:effectLst/>
              </a:rPr>
              <a:t> </a:t>
            </a:r>
          </a:p>
          <a:p>
            <a:pPr lvl="1">
              <a:buFont typeface="Arial" panose="020B0604020202020204" pitchFamily="34" charset="0"/>
              <a:buChar char="•"/>
            </a:pPr>
            <a:r>
              <a:rPr lang="en-GB"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24/2076</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TDLS-over-off-channel</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Liangxiao Xin</a:t>
            </a:r>
            <a:r>
              <a:rPr lang="en-GB" sz="1200" dirty="0">
                <a:solidFill>
                  <a:srgbClr val="00B050"/>
                </a:solidFill>
              </a:rPr>
              <a:t> </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24/1838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Considerations on Coordinated NPCA</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Mahmoud Hasabelnaby</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24/1867</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Further Consideration for NPCA Operation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Jeongki Kim</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GB" sz="12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24/1878</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OBSS bandwidth ambiguity in NPCA</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Gaurang Naik</a:t>
            </a:r>
            <a:r>
              <a:rPr lang="en-GB" sz="1200" dirty="0">
                <a:solidFill>
                  <a:schemeClr val="bg1">
                    <a:lumMod val="65000"/>
                  </a:schemeClr>
                </a:solidFill>
              </a:rPr>
              <a:t> </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24/1914</a:t>
            </a:r>
            <a:r>
              <a:rPr lang="en-GB" sz="1200" dirty="0">
                <a:solidFill>
                  <a:srgbClr val="00B050"/>
                </a:solidFill>
              </a:rPr>
              <a:t> Further Considerations on NPCA						DongJu Cha</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a:lnSpc>
                <a:spcPct val="80000"/>
              </a:lnSpc>
              <a:buFont typeface="Arial" panose="020B0604020202020204" pitchFamily="34" charset="0"/>
              <a:buChar char="•"/>
            </a:pPr>
            <a:r>
              <a:rPr lang="en-US" sz="1800" dirty="0"/>
              <a:t>TGbn Editor’s Report</a:t>
            </a:r>
          </a:p>
          <a:p>
            <a:pPr>
              <a:lnSpc>
                <a:spcPct val="80000"/>
              </a:lnSpc>
              <a:buFont typeface="Arial" panose="020B0604020202020204" pitchFamily="34" charset="0"/>
              <a:buChar char="•"/>
            </a:pPr>
            <a:r>
              <a:rPr lang="en-US" sz="1800" dirty="0"/>
              <a:t>Comment Assignments for CC50 - (TGbn D0.1)</a:t>
            </a:r>
          </a:p>
          <a:p>
            <a:pPr>
              <a:lnSpc>
                <a:spcPct val="80000"/>
              </a:lnSpc>
              <a:buFont typeface="Arial" panose="020B0604020202020204" pitchFamily="34" charset="0"/>
              <a:buChar char="•"/>
            </a:pPr>
            <a:r>
              <a:rPr lang="en-US" altLang="en-US" sz="1800" dirty="0"/>
              <a:t>CR Guidelines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7" name="Picture 6">
            <a:extLst>
              <a:ext uri="{FF2B5EF4-FFF2-40B4-BE49-F238E27FC236}">
                <a16:creationId xmlns:a16="http://schemas.microsoft.com/office/drawing/2014/main" id="{0C1F7AA8-0600-0C2C-287C-6DCC33BC0742}"/>
              </a:ext>
            </a:extLst>
          </p:cNvPr>
          <p:cNvPicPr>
            <a:picLocks noChangeAspect="1"/>
          </p:cNvPicPr>
          <p:nvPr/>
        </p:nvPicPr>
        <p:blipFill>
          <a:blip r:embed="rId2"/>
          <a:stretch>
            <a:fillRect/>
          </a:stretch>
        </p:blipFill>
        <p:spPr>
          <a:xfrm>
            <a:off x="1010496" y="1689316"/>
            <a:ext cx="7123008" cy="4435259"/>
          </a:xfrm>
          <a:prstGeom prst="rect">
            <a:avLst/>
          </a:prstGeom>
        </p:spPr>
      </p:pic>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January interim</a:t>
            </a:r>
          </a:p>
          <a:p>
            <a:pPr marL="800100" lvl="1" indent="-342900">
              <a:buFont typeface="Arial" panose="020B0604020202020204" pitchFamily="34" charset="0"/>
              <a:buChar char="•"/>
            </a:pPr>
            <a:r>
              <a:rPr lang="en-US" sz="1600" dirty="0">
                <a:solidFill>
                  <a:schemeClr val="tx1"/>
                </a:solidFill>
              </a:rPr>
              <a:t>Held 6 telcos between January 2025 and March 2025 (</a:t>
            </a:r>
            <a:r>
              <a:rPr lang="en-US" sz="1600" dirty="0">
                <a:solidFill>
                  <a:schemeClr val="tx1"/>
                </a:solidFill>
                <a:hlinkClick r:id="rId2"/>
              </a:rPr>
              <a:t>11-25/0207r11</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~40 </a:t>
            </a:r>
            <a:r>
              <a:rPr lang="en-US" sz="1400" dirty="0"/>
              <a:t>submissions, 3 PDTs, ran ~ 5 straw polls covering a variety of topics</a:t>
            </a:r>
          </a:p>
          <a:p>
            <a:pPr marL="1657350" lvl="3" indent="-285750">
              <a:buFont typeface="Arial" panose="020B0604020202020204" pitchFamily="34" charset="0"/>
              <a:buChar char="•"/>
            </a:pPr>
            <a:r>
              <a:rPr lang="en-US" sz="1200" dirty="0">
                <a:solidFill>
                  <a:schemeClr val="tx1"/>
                </a:solidFill>
              </a:rPr>
              <a:t>CSR, NPCA, MAP, DRUs, C-RTWT, C-TDMA, roaming, sounding, CBF, </a:t>
            </a:r>
          </a:p>
          <a:p>
            <a:pPr marL="1657350" lvl="3" indent="-285750">
              <a:buFont typeface="Arial" panose="020B0604020202020204" pitchFamily="34" charset="0"/>
              <a:buChar char="•"/>
            </a:pPr>
            <a:r>
              <a:rPr lang="en-US" sz="1200" dirty="0">
                <a:solidFill>
                  <a:schemeClr val="tx1"/>
                </a:solidFill>
              </a:rPr>
              <a:t>Interference mitigation, SCS, security, TXOP sharing, coexistence, </a:t>
            </a:r>
          </a:p>
          <a:p>
            <a:pPr marL="1657350" lvl="3" indent="-285750">
              <a:buFont typeface="Arial" panose="020B0604020202020204" pitchFamily="34" charset="0"/>
              <a:buChar char="•"/>
            </a:pPr>
            <a:r>
              <a:rPr lang="en-US" sz="1200" dirty="0">
                <a:solidFill>
                  <a:schemeClr val="tx1"/>
                </a:solidFill>
              </a:rPr>
              <a:t>Dynamic subchannel operation (DSO), low latency, etc.</a:t>
            </a:r>
          </a:p>
          <a:p>
            <a:pPr marL="800100" lvl="1">
              <a:buFont typeface="Arial" panose="020B0604020202020204" pitchFamily="34" charset="0"/>
              <a:buChar char="•"/>
            </a:pPr>
            <a:r>
              <a:rPr lang="en-US" sz="1600" dirty="0">
                <a:solidFill>
                  <a:schemeClr val="tx1"/>
                </a:solidFill>
              </a:rPr>
              <a:t>Started/closed comment collection (CC50) on TGbn D0.1 </a:t>
            </a:r>
          </a:p>
          <a:p>
            <a:pPr marL="1200150" lvl="2">
              <a:buFont typeface="Arial" panose="020B0604020202020204" pitchFamily="34" charset="0"/>
              <a:buChar char="•"/>
            </a:pPr>
            <a:r>
              <a:rPr lang="en-US" sz="1400" dirty="0">
                <a:solidFill>
                  <a:schemeClr val="tx1"/>
                </a:solidFill>
              </a:rPr>
              <a:t>Received </a:t>
            </a:r>
            <a:r>
              <a:rPr lang="en-US" sz="1600" dirty="0">
                <a:solidFill>
                  <a:schemeClr val="tx1"/>
                </a:solidFill>
              </a:rPr>
              <a:t>~4000 comments, see </a:t>
            </a:r>
            <a:r>
              <a:rPr lang="en-US" sz="1600" dirty="0">
                <a:solidFill>
                  <a:schemeClr val="tx1"/>
                </a:solidFill>
                <a:hlinkClick r:id="rId3"/>
              </a:rPr>
              <a:t>11-25/0296</a:t>
            </a:r>
            <a:endParaRPr lang="en-US" sz="1600" dirty="0">
              <a:solidFill>
                <a:schemeClr val="tx1"/>
              </a:solidFill>
            </a:endParaRPr>
          </a:p>
          <a:p>
            <a:pPr>
              <a:buFont typeface="Arial" panose="020B0604020202020204" pitchFamily="34" charset="0"/>
              <a:buChar char="•"/>
            </a:pPr>
            <a:r>
              <a:rPr lang="en-US" sz="1800" dirty="0"/>
              <a:t>Targets for March plenary</a:t>
            </a:r>
          </a:p>
          <a:p>
            <a:pPr lvl="1">
              <a:buFont typeface="Arial" panose="020B0604020202020204" pitchFamily="34" charset="0"/>
              <a:buChar char="•"/>
            </a:pPr>
            <a:r>
              <a:rPr lang="en-US" sz="1600" dirty="0"/>
              <a:t>Complete comment assignment of comments and initiate comment resolution phase </a:t>
            </a:r>
          </a:p>
          <a:p>
            <a:pPr marL="800100" lvl="1" indent="-342900">
              <a:buFont typeface="Arial" panose="020B0604020202020204" pitchFamily="34" charset="0"/>
              <a:buChar char="•"/>
            </a:pPr>
            <a:r>
              <a:rPr lang="en-US" sz="1600" dirty="0"/>
              <a:t>Presentation of PDTs, CRD,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150</a:t>
            </a:r>
            <a:r>
              <a:rPr lang="en-US" sz="1400" dirty="0">
                <a:solidFill>
                  <a:schemeClr val="tx1"/>
                </a:solidFill>
              </a:rPr>
              <a:t> pending submissions and ~</a:t>
            </a:r>
            <a:r>
              <a:rPr lang="en-US" sz="1400" dirty="0">
                <a:solidFill>
                  <a:srgbClr val="FF0000"/>
                </a:solidFill>
              </a:rPr>
              <a:t>25</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Continue populating the TGbn SFD with approved concepts</a:t>
            </a:r>
          </a:p>
          <a:p>
            <a:pPr marL="800100" lvl="1">
              <a:buFont typeface="Arial" panose="020B0604020202020204" pitchFamily="34" charset="0"/>
              <a:buChar char="•"/>
            </a:pPr>
            <a:r>
              <a:rPr lang="en-US" sz="1600" dirty="0"/>
              <a:t>Work towards delivering TGbn D1.0.</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sz="2800" dirty="0"/>
              <a:t>Editor’s Report &amp; Assignments &amp; Guidelines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25/0301r0</a:t>
            </a:r>
            <a:r>
              <a:rPr lang="en-US" sz="1800" b="0" dirty="0">
                <a:solidFill>
                  <a:srgbClr val="00B050"/>
                </a:solidFill>
              </a:rPr>
              <a:t> Editor’s Report						Ross J. Yu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25/0296r2</a:t>
            </a:r>
            <a:r>
              <a:rPr lang="en-US" sz="1800" b="0" dirty="0">
                <a:solidFill>
                  <a:srgbClr val="00B050"/>
                </a:solidFill>
              </a:rPr>
              <a:t> Assignments for CC50 (TGbn D0.1) 		Ross J. Yu</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24/1682r4</a:t>
            </a:r>
            <a:r>
              <a:rPr lang="en-US" sz="1800" b="0" dirty="0">
                <a:solidFill>
                  <a:srgbClr val="00B050"/>
                </a:solidFill>
              </a:rPr>
              <a:t> </a:t>
            </a:r>
            <a:r>
              <a:rPr lang="en-US" sz="1800" b="0" dirty="0" err="1">
                <a:solidFill>
                  <a:srgbClr val="00B050"/>
                </a:solidFill>
              </a:rPr>
              <a:t>tgbn</a:t>
            </a:r>
            <a:r>
              <a:rPr lang="en-US" sz="1800" b="0" dirty="0">
                <a:solidFill>
                  <a:srgbClr val="00B050"/>
                </a:solidFill>
              </a:rPr>
              <a:t>-guidelines 						Alfred Asterjadhi	</a:t>
            </a:r>
            <a:endParaRPr lang="en-GB" sz="140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https://mentor.ieee.org/802.11/dcn/25/11-25-0239-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Jan’25-Mar’25: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https://mentor.ieee.org/802.11/dcn/25/11-25-0409-</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-00bn-tgbn-january-2025-to-march-2025-teleconferences-minutes.docx</a:t>
            </a:r>
            <a:endParaRPr lang="en-US" sz="1800" dirty="0">
              <a:solidFill>
                <a:schemeClr val="tx1"/>
              </a:solidFill>
            </a:endParaRPr>
          </a:p>
          <a:p>
            <a:endParaRPr lang="en-US" sz="1800" dirty="0"/>
          </a:p>
          <a:p>
            <a:r>
              <a:rPr lang="en-US" sz="1800" dirty="0"/>
              <a:t>Move: Yusuke Asai				Second: Xiaofei Wang</a:t>
            </a:r>
          </a:p>
          <a:p>
            <a:r>
              <a:rPr lang="en-US" sz="1800" dirty="0"/>
              <a:t>Discussion: None.</a:t>
            </a:r>
          </a:p>
          <a:p>
            <a:pPr marL="0" indent="0"/>
            <a:r>
              <a:rPr lang="en-US" sz="1800" dirty="0">
                <a:highlight>
                  <a:srgbClr val="00FF00"/>
                </a:highlight>
              </a:rPr>
              <a:t>Result: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CB260BCC-E367-56F2-FAA1-3BDDE2502ECE}"/>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25/0414</a:t>
            </a:r>
            <a:r>
              <a:rPr lang="en-US" sz="1400" dirty="0">
                <a:solidFill>
                  <a:srgbClr val="00B050"/>
                </a:solidFill>
              </a:rPr>
              <a:t> </a:t>
            </a:r>
            <a:r>
              <a:rPr lang="en-US" sz="1400" b="0" i="0" u="none" strike="noStrike" dirty="0">
                <a:solidFill>
                  <a:srgbClr val="00B050"/>
                </a:solidFill>
                <a:effectLst/>
              </a:rPr>
              <a:t>PDT-Joint-NDP-Announcement frame format</a:t>
            </a:r>
            <a:r>
              <a:rPr lang="en-US" sz="1400" dirty="0">
                <a:solidFill>
                  <a:srgbClr val="00B050"/>
                </a:solidFill>
              </a:rPr>
              <a:t> 			</a:t>
            </a:r>
            <a:r>
              <a:rPr lang="en-US" sz="1400" b="0" i="0" u="none" strike="noStrike" dirty="0">
                <a:solidFill>
                  <a:srgbClr val="00B050"/>
                </a:solidFill>
                <a:effectLst/>
              </a:rPr>
              <a:t>Juan Fang</a:t>
            </a:r>
            <a:r>
              <a:rPr lang="en-US" sz="1400" dirty="0">
                <a:solidFill>
                  <a:srgbClr val="00B050"/>
                </a:solidFill>
              </a:rPr>
              <a:t> </a:t>
            </a:r>
          </a:p>
          <a:p>
            <a:pPr lvl="1">
              <a:buFont typeface="Arial" panose="020B0604020202020204" pitchFamily="34" charset="0"/>
              <a:buChar char="•"/>
            </a:pPr>
            <a:r>
              <a:rPr lang="en-US" sz="1000" dirty="0">
                <a:solidFill>
                  <a:schemeClr val="tx1"/>
                </a:solidFill>
                <a:highlight>
                  <a:srgbClr val="FFFF00"/>
                </a:highlight>
              </a:rPr>
              <a:t>Schedule SP on Thursday first Joint meeting.</a:t>
            </a:r>
          </a:p>
          <a:p>
            <a:pPr>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25/0087</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Co-Triggering Frame Design for </a:t>
            </a:r>
            <a:r>
              <a:rPr lang="en-GB" sz="1400" b="0" i="0" u="none" strike="sngStrike" kern="1200" dirty="0" err="1">
                <a:solidFill>
                  <a:srgbClr val="FF0000"/>
                </a:solidFill>
                <a:effectLst/>
                <a:ea typeface="MS Gothic" panose="020B0609070205080204" pitchFamily="49" charset="-128"/>
              </a:rPr>
              <a:t>CoBF</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 				Insik Jung</a:t>
            </a:r>
            <a:r>
              <a:rPr lang="en-GB" sz="1400" strike="sngStrike" dirty="0">
                <a:solidFill>
                  <a:srgbClr val="FF0000"/>
                </a:solidFill>
              </a:rPr>
              <a:t> </a:t>
            </a:r>
            <a:endParaRPr lang="en-US" sz="1400" strike="sngStrike" dirty="0">
              <a:solidFill>
                <a:srgbClr val="FF0000"/>
              </a:solidFill>
            </a:endParaRP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25/0247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M-AP </a:t>
            </a:r>
            <a:r>
              <a:rPr lang="en-US" sz="1400" b="0" i="0" u="none" strike="noStrike" kern="1200" dirty="0" err="1">
                <a:solidFill>
                  <a:srgbClr val="00B050"/>
                </a:solidFill>
                <a:effectLst/>
                <a:ea typeface="MS Gothic" panose="020B0609070205080204" pitchFamily="49" charset="-128"/>
              </a:rPr>
              <a:t>CoBF</a:t>
            </a:r>
            <a:r>
              <a:rPr lang="en-US" sz="1400" b="0" i="0" u="none" strike="noStrike" kern="1200" dirty="0">
                <a:solidFill>
                  <a:srgbClr val="00B050"/>
                </a:solidFill>
                <a:effectLst/>
                <a:ea typeface="MS Gothic" panose="020B0609070205080204" pitchFamily="49" charset="-128"/>
              </a:rPr>
              <a:t> Sounding Sequence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r>
              <a:rPr lang="en-US" sz="1400" dirty="0">
                <a:solidFill>
                  <a:srgbClr val="00B050"/>
                </a:solidFill>
              </a:rPr>
              <a:t> </a:t>
            </a: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25/0248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Partial Bandwidth Sounding for Co-BF</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Qisheng Huang</a:t>
            </a:r>
            <a:r>
              <a:rPr lang="en-US" sz="1400" dirty="0">
                <a:solidFill>
                  <a:srgbClr val="00B050"/>
                </a:solidFill>
              </a:rPr>
              <a:t> </a:t>
            </a:r>
          </a:p>
          <a:p>
            <a:pPr>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25/0412</a:t>
            </a:r>
            <a:r>
              <a:rPr lang="en-US" sz="1400" b="0" i="0" u="none" strike="noStrike" dirty="0">
                <a:solidFill>
                  <a:srgbClr val="00B050"/>
                </a:solidFill>
                <a:effectLst/>
              </a:rPr>
              <a:t> </a:t>
            </a:r>
            <a:r>
              <a:rPr lang="en-US" sz="1400" b="0" i="0" u="none" strike="noStrike" dirty="0" err="1">
                <a:solidFill>
                  <a:srgbClr val="00B050"/>
                </a:solidFill>
                <a:effectLst/>
              </a:rPr>
              <a:t>CoBF</a:t>
            </a:r>
            <a:r>
              <a:rPr lang="en-US" sz="1400" b="0" i="0" u="none" strike="noStrike" dirty="0">
                <a:solidFill>
                  <a:srgbClr val="00B050"/>
                </a:solidFill>
                <a:effectLst/>
              </a:rPr>
              <a:t> Frame Sequences and Signaling Details</a:t>
            </a:r>
            <a:r>
              <a:rPr lang="en-US" sz="1400" dirty="0">
                <a:solidFill>
                  <a:srgbClr val="00B050"/>
                </a:solidFill>
              </a:rPr>
              <a:t> 			</a:t>
            </a:r>
            <a:r>
              <a:rPr lang="en-US" sz="1400" b="0" i="0" u="none" strike="noStrike" dirty="0">
                <a:solidFill>
                  <a:srgbClr val="00B050"/>
                </a:solidFill>
                <a:effectLst/>
              </a:rPr>
              <a:t>Sherief Helwa</a:t>
            </a:r>
          </a:p>
          <a:p>
            <a:pPr>
              <a:buFont typeface="Arial" panose="020B0604020202020204" pitchFamily="34" charset="0"/>
              <a:buChar char="•"/>
            </a:pPr>
            <a:r>
              <a:rPr lang="en-US" sz="1400" b="0" i="0" u="none" strike="sngStrike" dirty="0">
                <a:solidFill>
                  <a:srgbClr val="FF0000"/>
                </a:solidFill>
                <a:effectLst/>
              </a:rPr>
              <a:t>25/0022</a:t>
            </a:r>
            <a:r>
              <a:rPr lang="en-US" sz="1400" strike="sngStrike" dirty="0">
                <a:solidFill>
                  <a:srgbClr val="FF0000"/>
                </a:solidFill>
              </a:rPr>
              <a:t> </a:t>
            </a:r>
            <a:r>
              <a:rPr lang="en-US" sz="1400" b="0" i="0" u="none" strike="sngStrike" dirty="0">
                <a:solidFill>
                  <a:srgbClr val="FF0000"/>
                </a:solidFill>
                <a:effectLst/>
              </a:rPr>
              <a:t>DPS Sounding Procedure</a:t>
            </a:r>
            <a:r>
              <a:rPr lang="en-US" sz="1400" strike="sngStrike" dirty="0">
                <a:solidFill>
                  <a:srgbClr val="FF0000"/>
                </a:solidFill>
              </a:rPr>
              <a:t> 						</a:t>
            </a:r>
            <a:r>
              <a:rPr lang="en-US" sz="1400" b="0" i="0" u="none" strike="sngStrike" dirty="0">
                <a:solidFill>
                  <a:srgbClr val="FF0000"/>
                </a:solidFill>
                <a:effectLst/>
              </a:rPr>
              <a:t>Jiayi Zhang</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24/2059</a:t>
            </a:r>
            <a:r>
              <a:rPr lang="en-US" sz="1400" b="0" dirty="0">
                <a:solidFill>
                  <a:srgbClr val="00B050"/>
                </a:solidFill>
              </a:rPr>
              <a:t> Discussion on Initial Frame Exchange in CSR/COBF		Kosuke Aio</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b="0" i="0" u="none" strike="noStrike" dirty="0">
                <a:solidFill>
                  <a:srgbClr val="00B050"/>
                </a:solidFill>
                <a:effectLst/>
                <a:hlinkClick r:id="rId2">
                  <a:extLst>
                    <a:ext uri="{A12FA001-AC4F-418D-AE19-62706E023703}">
                      <ahyp:hlinkClr xmlns:ahyp="http://schemas.microsoft.com/office/drawing/2018/hyperlinkcolor" val="tx"/>
                    </a:ext>
                  </a:extLst>
                </a:hlinkClick>
              </a:rPr>
              <a:t>25/0250</a:t>
            </a:r>
            <a:r>
              <a:rPr lang="en-US" sz="1100" dirty="0">
                <a:solidFill>
                  <a:srgbClr val="00B050"/>
                </a:solidFill>
              </a:rPr>
              <a:t> </a:t>
            </a:r>
            <a:r>
              <a:rPr lang="en-US" sz="1100" b="0" i="0" u="none" strike="noStrike" dirty="0">
                <a:solidFill>
                  <a:srgbClr val="00B050"/>
                </a:solidFill>
                <a:effectLst/>
              </a:rPr>
              <a:t>PDT on PHY Coordinated Spatial Reuse</a:t>
            </a:r>
            <a:r>
              <a:rPr lang="en-US" sz="1100" dirty="0">
                <a:solidFill>
                  <a:srgbClr val="00B050"/>
                </a:solidFill>
              </a:rPr>
              <a:t> 						</a:t>
            </a:r>
            <a:r>
              <a:rPr lang="en-US" sz="1100" b="0" i="0" u="none" strike="noStrike" dirty="0">
                <a:solidFill>
                  <a:srgbClr val="00B050"/>
                </a:solidFill>
                <a:effectLst/>
              </a:rPr>
              <a:t>Genadiy Tsodik</a:t>
            </a:r>
            <a:r>
              <a:rPr lang="en-US" sz="1100" dirty="0">
                <a:solidFill>
                  <a:srgbClr val="00B050"/>
                </a:solidFill>
              </a:rPr>
              <a:t> </a:t>
            </a:r>
            <a:endParaRPr lang="en-GB" sz="1100" dirty="0">
              <a:solidFill>
                <a:srgbClr val="00B050"/>
              </a:solidFill>
            </a:endParaRP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US" sz="11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100" dirty="0">
                <a:solidFill>
                  <a:srgbClr val="00B050"/>
                </a:solidFill>
              </a:rPr>
              <a:t> </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100" dirty="0">
                <a:solidFill>
                  <a:srgbClr val="00B050"/>
                </a:solidFill>
              </a:rPr>
              <a:t>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100" dirty="0">
                <a:solidFill>
                  <a:srgbClr val="00B050"/>
                </a:solidFill>
              </a:rPr>
              <a:t> 		Q&amp;A</a:t>
            </a:r>
          </a:p>
          <a:p>
            <a:pPr lvl="1">
              <a:buFont typeface="Arial" panose="020B0604020202020204" pitchFamily="34" charset="0"/>
              <a:buChar char="•"/>
            </a:pPr>
            <a:r>
              <a:rPr lang="en-US" sz="1100" b="0" i="0" u="none" strike="sngStrike" dirty="0">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25/0283</a:t>
            </a:r>
            <a:r>
              <a:rPr lang="en-US" sz="1100" b="0" i="0" u="none" strike="sngStrike" dirty="0">
                <a:solidFill>
                  <a:srgbClr val="FF0000"/>
                </a:solidFill>
                <a:effectLst/>
                <a:latin typeface="Times New Roman" panose="02020603050405020304" pitchFamily="18" charset="0"/>
              </a:rPr>
              <a:t> Inter-AP Carrier Synchronization for Coordinated Beamforming (</a:t>
            </a:r>
            <a:r>
              <a:rPr lang="en-US" sz="1100" b="0" i="0" u="none" strike="sngStrike" dirty="0" err="1">
                <a:solidFill>
                  <a:srgbClr val="FF0000"/>
                </a:solidFill>
                <a:effectLst/>
                <a:latin typeface="Times New Roman" panose="02020603050405020304" pitchFamily="18" charset="0"/>
              </a:rPr>
              <a:t>CoBF</a:t>
            </a:r>
            <a:r>
              <a:rPr lang="en-US" sz="1100" b="0" i="0" u="none" strike="sngStrike" dirty="0">
                <a:solidFill>
                  <a:srgbClr val="FF0000"/>
                </a:solidFill>
                <a:effectLst/>
                <a:latin typeface="Times New Roman" panose="02020603050405020304" pitchFamily="18" charset="0"/>
              </a:rPr>
              <a:t>)   		Bilal Sadiq</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25/0362</a:t>
            </a:r>
            <a:r>
              <a:rPr lang="en-US" sz="1100" b="0" i="0" u="none" strike="noStrike" dirty="0">
                <a:solidFill>
                  <a:srgbClr val="00B050"/>
                </a:solidFill>
                <a:effectLst/>
                <a:latin typeface="Times New Roman" panose="02020603050405020304" pitchFamily="18" charset="0"/>
              </a:rPr>
              <a:t> Improvement on Co-BF Sounding							Yapu Li </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25/0381</a:t>
            </a:r>
            <a:r>
              <a:rPr lang="en-US" sz="1100" b="0" i="0" u="none" strike="noStrike" dirty="0">
                <a:solidFill>
                  <a:srgbClr val="00B050"/>
                </a:solidFill>
                <a:effectLst/>
                <a:latin typeface="Times New Roman" panose="02020603050405020304" pitchFamily="18" charset="0"/>
              </a:rPr>
              <a:t> Some open issues on COBF    							Sameer Vermani</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25/0389</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Information Exchange in the </a:t>
            </a:r>
            <a:r>
              <a:rPr lang="en-US" sz="1100" b="0" i="0" u="none" strike="noStrike" dirty="0" err="1">
                <a:solidFill>
                  <a:srgbClr val="00B050"/>
                </a:solidFill>
                <a:effectLst/>
                <a:latin typeface="Times New Roman" panose="02020603050405020304" pitchFamily="18" charset="0"/>
              </a:rPr>
              <a:t>CoBF</a:t>
            </a:r>
            <a:r>
              <a:rPr lang="en-US" sz="1100" b="0" i="0" u="none" strike="noStrike" dirty="0">
                <a:solidFill>
                  <a:srgbClr val="00B050"/>
                </a:solidFill>
                <a:effectLst/>
                <a:latin typeface="Times New Roman" panose="02020603050405020304" pitchFamily="18" charset="0"/>
              </a:rPr>
              <a:t> Transmission Phase</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Alice Chen</a:t>
            </a:r>
            <a:r>
              <a:rPr lang="en-US" sz="1100" dirty="0">
                <a:solidFill>
                  <a:srgbClr val="00B050"/>
                </a:solidFill>
              </a:rPr>
              <a:t>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25/0397</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Spatial Streams Indication for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TF and PPDU</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Junghoon Suh</a:t>
            </a:r>
            <a:r>
              <a:rPr lang="en-US" sz="1100" dirty="0">
                <a:solidFill>
                  <a:schemeClr val="bg1">
                    <a:lumMod val="65000"/>
                  </a:schemeClr>
                </a:solidFill>
              </a:rPr>
              <a:t>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25/0399</a:t>
            </a:r>
            <a:r>
              <a:rPr lang="en-US" sz="1100" dirty="0">
                <a:solidFill>
                  <a:schemeClr val="bg1">
                    <a:lumMod val="65000"/>
                  </a:schemeClr>
                </a:solidFill>
              </a:rPr>
              <a:t> COBF/COSR Design Follow-up							You-Wei Chen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25/0401</a:t>
            </a:r>
            <a:r>
              <a:rPr lang="en-US" sz="1100" dirty="0">
                <a:solidFill>
                  <a:schemeClr val="bg1">
                    <a:lumMod val="65000"/>
                  </a:schemeClr>
                </a:solidFill>
              </a:rPr>
              <a:t>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PHY design consideration </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Juan Fang</a:t>
            </a:r>
            <a:r>
              <a:rPr lang="en-US" sz="1100" dirty="0">
                <a:solidFill>
                  <a:schemeClr val="bg1">
                    <a:lumMod val="65000"/>
                  </a:schemeClr>
                </a:solidFill>
              </a:rPr>
              <a:t> </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25/0411</a:t>
            </a:r>
            <a:r>
              <a:rPr lang="fr-FR" sz="1100" dirty="0">
                <a:solidFill>
                  <a:schemeClr val="bg1">
                    <a:lumMod val="65000"/>
                  </a:schemeClr>
                </a:solidFill>
              </a:rPr>
              <a:t> </a:t>
            </a:r>
            <a:r>
              <a:rPr lang="fr-FR" sz="1100" dirty="0" err="1">
                <a:solidFill>
                  <a:schemeClr val="bg1">
                    <a:lumMod val="65000"/>
                  </a:schemeClr>
                </a:solidFill>
              </a:rPr>
              <a:t>Misc</a:t>
            </a:r>
            <a:r>
              <a:rPr lang="fr-FR" sz="1100" dirty="0">
                <a:solidFill>
                  <a:schemeClr val="bg1">
                    <a:lumMod val="65000"/>
                  </a:schemeClr>
                </a:solidFill>
              </a:rPr>
              <a:t>. CBF Topics								Ron Porat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Channel Access, NPCA</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25/244r3</a:t>
            </a:r>
            <a:r>
              <a:rPr lang="en-US" sz="1100" b="0" i="0" u="sng"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PDT-mac-AP ID assignment 							Jay Yang 		(SP)</a:t>
            </a:r>
          </a:p>
          <a:p>
            <a:pPr lvl="0">
              <a:buFont typeface="Arial" panose="020B0604020202020204" pitchFamily="34" charset="0"/>
              <a:buChar char="•"/>
            </a:pPr>
            <a:r>
              <a:rPr lang="en-GB" sz="1200" dirty="0"/>
              <a:t>Submissions – NPCA Part 2</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24/2061</a:t>
            </a:r>
            <a:r>
              <a:rPr lang="en-GB" sz="1100" dirty="0">
                <a:solidFill>
                  <a:srgbClr val="00B050"/>
                </a:solidFill>
              </a:rPr>
              <a:t> Usage of NPCA in M-AP coordination						Si-Chan Noh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24/2088</a:t>
            </a:r>
            <a:r>
              <a:rPr lang="en-GB" sz="1100" dirty="0">
                <a:solidFill>
                  <a:srgbClr val="00B050"/>
                </a:solidFill>
              </a:rPr>
              <a:t> NPCA Primary Channel Access							Yuxin Lu</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24/2089</a:t>
            </a:r>
            <a:r>
              <a:rPr lang="en-GB" sz="1100" dirty="0">
                <a:solidFill>
                  <a:srgbClr val="00B050"/>
                </a:solidFill>
              </a:rPr>
              <a:t> NPCA Primary Channel Selection							Yuxin Lu</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24/2092</a:t>
            </a:r>
            <a:r>
              <a:rPr lang="en-GB" sz="1100" dirty="0">
                <a:solidFill>
                  <a:srgbClr val="00B050"/>
                </a:solidFill>
              </a:rPr>
              <a:t> Considerations on NPCA Follow Up  						Maolin Zhang</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24/2110</a:t>
            </a:r>
            <a:r>
              <a:rPr lang="en-GB" sz="1100" dirty="0">
                <a:solidFill>
                  <a:srgbClr val="00B050"/>
                </a:solidFill>
              </a:rPr>
              <a:t> Impact of hidden nodes on NPCA performance					Iñaki Val Beitia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24/2125</a:t>
            </a:r>
            <a:r>
              <a:rPr lang="en-GB" sz="1100" dirty="0">
                <a:solidFill>
                  <a:schemeClr val="bg1">
                    <a:lumMod val="65000"/>
                  </a:schemeClr>
                </a:solidFill>
              </a:rPr>
              <a:t> Handling-Asymmetric-Switching-for-Non-Primary-Channel-Access		Jason Yuchen Guo</a:t>
            </a:r>
          </a:p>
          <a:p>
            <a:pPr lvl="1">
              <a:buFont typeface="Arial" panose="020B0604020202020204" pitchFamily="34" charset="0"/>
              <a:buChar char="•"/>
            </a:pPr>
            <a:r>
              <a:rPr lang="en-GB" sz="1100" strike="sngStrike" dirty="0">
                <a:solidFill>
                  <a:srgbClr val="FF0000"/>
                </a:solidFill>
                <a:hlinkClick r:id="rId9">
                  <a:extLst>
                    <a:ext uri="{A12FA001-AC4F-418D-AE19-62706E023703}">
                      <ahyp:hlinkClr xmlns:ahyp="http://schemas.microsoft.com/office/drawing/2018/hyperlinkcolor" val="tx"/>
                    </a:ext>
                  </a:extLst>
                </a:hlinkClick>
              </a:rPr>
              <a:t>24/2139</a:t>
            </a:r>
            <a:r>
              <a:rPr lang="en-GB" sz="1100" strike="sngStrike" dirty="0">
                <a:solidFill>
                  <a:srgbClr val="FF0000"/>
                </a:solidFill>
              </a:rPr>
              <a:t> Non-Primary Channel Access with MLO						Hui Che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3491-74C2-2DEC-27D4-908CCC8656F8}"/>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D1BD1DE-BCB9-453C-F872-59179E1E0688}"/>
              </a:ext>
            </a:extLst>
          </p:cNvPr>
          <p:cNvSpPr>
            <a:spLocks noGrp="1"/>
          </p:cNvSpPr>
          <p:nvPr>
            <p:ph idx="1"/>
          </p:nvPr>
        </p:nvSpPr>
        <p:spPr/>
        <p:txBody>
          <a:bodyPr/>
          <a:lstStyle/>
          <a:p>
            <a:pPr marL="0" marR="0" lv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Dmitry Akhmetov, Channel Access: 24/1918r1 – Result: 99Y, 18N, 51A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to define CTS as Defer Signal to start protected short contention for the pending LL data?</a:t>
            </a:r>
          </a:p>
          <a:p>
            <a:pPr mar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SP2: Dmitry Akhmetov, Channel Access: 24/1918r1 – Result: 72Y, 41N, 58A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that a UHR STA may use P-EDCA</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If HIP EDCA option is enabled by the AP to which that STA is associated to</a:t>
            </a:r>
          </a:p>
          <a:p>
            <a:pPr lvl="3" indent="-285750">
              <a:lnSpc>
                <a:spcPct val="115000"/>
              </a:lnSpc>
              <a:spcAft>
                <a:spcPts val="800"/>
              </a:spcAft>
              <a:buSzPts val="1000"/>
              <a:buFont typeface="Symbol" panose="05050102010706020507" pitchFamily="18" charset="2"/>
              <a:buChar char=""/>
              <a:tabLst>
                <a:tab pos="914400" algn="l"/>
              </a:tabLst>
            </a:pPr>
            <a:r>
              <a:rPr lang="en-US" sz="1100" kern="100" dirty="0">
                <a:effectLst/>
                <a:ea typeface="Aptos" panose="020B0004020202020204" pitchFamily="34" charset="0"/>
                <a:cs typeface="Times New Roman" panose="02020603050405020304" pitchFamily="18" charset="0"/>
              </a:rPr>
              <a:t>Enablement procedure TBD</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May transmit up to TBD but no more than 50 transmissions of DS and up to 2.5 ms of total transmission time to start P-EDCA contention over 50ms interval</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ETSI regulation of Short Control Signaling transmission</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Shall not initiate more than TBD number of transmissions of DS to start P-EDCA consecutively.</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consecutive DS transmission are multiple attempts to perform P-EDCA contention w/o falling back to regular EDCA operation</a:t>
            </a:r>
          </a:p>
          <a:p>
            <a:endParaRPr lang="en-US" dirty="0"/>
          </a:p>
        </p:txBody>
      </p:sp>
      <p:sp>
        <p:nvSpPr>
          <p:cNvPr id="4" name="Slide Number Placeholder 3">
            <a:extLst>
              <a:ext uri="{FF2B5EF4-FFF2-40B4-BE49-F238E27FC236}">
                <a16:creationId xmlns:a16="http://schemas.microsoft.com/office/drawing/2014/main" id="{C5704F34-D625-7FA2-CC87-0525F47BCE0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C3F241-D41A-8CD5-DBDF-35FD356CCD6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46F64-0FB6-0B61-31E9-DA03B87063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7912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FB81-9116-E21B-3A8C-854D23CE94A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7F99C21-FA15-D244-FC09-488D9E70EB4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SP3: Dmitry Akhmetov, Channel Access: 24/1918r1 – Result: 101Y, 15N, 49A</a:t>
            </a:r>
          </a:p>
          <a:p>
            <a:pPr>
              <a:buFont typeface="Arial" panose="020B0604020202020204" pitchFamily="34" charset="0"/>
              <a:buChar char="•"/>
            </a:pPr>
            <a:r>
              <a:rPr lang="en-US" sz="1200" b="0" dirty="0"/>
              <a:t>Do you support to define the default value equal to 97us for the Protected Duration of the protected short contention</a:t>
            </a:r>
          </a:p>
          <a:p>
            <a:pPr lvl="1">
              <a:buFont typeface="Arial" panose="020B0604020202020204" pitchFamily="34" charset="0"/>
              <a:buChar char="•"/>
            </a:pPr>
            <a:r>
              <a:rPr lang="en-US" sz="1100" dirty="0"/>
              <a:t>The value of 97us allow for AIFSN[2] + 7 slot contention</a:t>
            </a:r>
          </a:p>
          <a:p>
            <a:pPr lvl="1">
              <a:buFont typeface="Arial" panose="020B0604020202020204" pitchFamily="34" charset="0"/>
              <a:buChar char="•"/>
            </a:pPr>
            <a:r>
              <a:rPr lang="en-US" sz="1100" dirty="0"/>
              <a:t>The Defer Signal frame carry that Protected Duration in the Duration field</a:t>
            </a:r>
          </a:p>
          <a:p>
            <a:pPr lvl="1">
              <a:buFont typeface="Arial" panose="020B0604020202020204" pitchFamily="34" charset="0"/>
              <a:buChar char="•"/>
            </a:pPr>
            <a:r>
              <a:rPr lang="en-US" sz="1100" dirty="0"/>
              <a:t>UHR AP may advertise values other than default</a:t>
            </a:r>
            <a:endParaRPr lang="en-US" sz="1200" dirty="0"/>
          </a:p>
          <a:p>
            <a:pPr marL="57150" indent="0"/>
            <a:r>
              <a:rPr lang="en-US" sz="1400" b="1" kern="100" dirty="0">
                <a:latin typeface="Times New Roman" panose="02020603050405020304" pitchFamily="18" charset="0"/>
                <a:cs typeface="Times New Roman" panose="02020603050405020304" pitchFamily="18" charset="0"/>
              </a:rPr>
              <a:t>SP4: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HIP EDCA for AC_VO to be used during protected short contention period  as follows:</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CWMin</a:t>
            </a:r>
            <a:r>
              <a:rPr lang="en-US" sz="1100" kern="100" dirty="0">
                <a:latin typeface="Times New Roman" panose="02020603050405020304" pitchFamily="18" charset="0"/>
                <a:cs typeface="Times New Roman" panose="02020603050405020304" pitchFamily="18" charset="0"/>
              </a:rPr>
              <a:t>=7, </a:t>
            </a: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CwMAX</a:t>
            </a:r>
            <a:r>
              <a:rPr lang="en-US" sz="1100" kern="100" dirty="0">
                <a:latin typeface="Times New Roman" panose="02020603050405020304" pitchFamily="18" charset="0"/>
                <a:cs typeface="Times New Roman" panose="02020603050405020304" pitchFamily="18" charset="0"/>
              </a:rPr>
              <a:t>=7</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latin typeface="Times New Roman" panose="02020603050405020304" pitchFamily="18" charset="0"/>
                <a:cs typeface="Times New Roman" panose="02020603050405020304" pitchFamily="18" charset="0"/>
              </a:rPr>
              <a:t>SP5: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HIP 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E7010D37-9496-B830-6D50-F7B99A9CC61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79679DE-E2E4-80ED-7742-9028AE72471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523E646-DD97-5D3C-60A2-B74C316F2B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7435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E4771-28F3-B916-25C5-FE68D39CFDD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C9B59B1F-3F35-CDD2-9571-8BC45A9EA1B6}"/>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SP6: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latin typeface="Times New Roman" panose="02020603050405020304" pitchFamily="18" charset="0"/>
                <a:cs typeface="Times New Roman" panose="02020603050405020304" pitchFamily="18" charset="0"/>
              </a:rPr>
              <a:t>SP7: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latin typeface="Times New Roman" panose="02020603050405020304" pitchFamily="18" charset="0"/>
                <a:cs typeface="Times New Roman" panose="02020603050405020304" pitchFamily="18" charset="0"/>
              </a:rPr>
              <a:t>SP8: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79B1D8FF-733B-E5BC-45E9-61A36ED507C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90FD05F-0715-D169-163E-56B4EBB2A5E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E5422A-FABB-62BD-669B-21097B9F7C4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987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BEDC7-C2F0-8217-4B07-3078BC72EF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9A497-9668-4817-CE55-9E37BED6C14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D19C726-4C3E-988C-66B6-2DF9CD2D4B5A}"/>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latin typeface="Times New Roman" panose="02020603050405020304" pitchFamily="18" charset="0"/>
                <a:cs typeface="Times New Roman" panose="02020603050405020304" pitchFamily="18" charset="0"/>
              </a:rPr>
              <a:t>SP10: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A4C68064-1E7D-93B9-B60C-85DC0DD6215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FCAAB9E-44BD-5B92-8120-E0BFE395B55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599711-667C-0A96-E0DF-7A99E29DBE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7115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CBF + Miscellaneous</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2"/>
              </a:rPr>
              <a:t>25/0389</a:t>
            </a:r>
            <a:r>
              <a:rPr lang="en-US" sz="1200" dirty="0"/>
              <a:t> </a:t>
            </a:r>
            <a:r>
              <a:rPr lang="en-US" sz="1200" b="0" i="0" u="none" strike="noStrike" dirty="0">
                <a:solidFill>
                  <a:srgbClr val="000000"/>
                </a:solidFill>
                <a:effectLst/>
                <a:latin typeface="Times New Roman" panose="02020603050405020304" pitchFamily="18" charset="0"/>
              </a:rPr>
              <a:t>Information Exchange in the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Transmission Phase</a:t>
            </a:r>
            <a:r>
              <a:rPr lang="en-US" sz="1200" dirty="0"/>
              <a:t> 			</a:t>
            </a:r>
            <a:r>
              <a:rPr lang="en-US" sz="1200" b="0" i="0" u="none" strike="noStrike" dirty="0">
                <a:solidFill>
                  <a:srgbClr val="000000"/>
                </a:solidFill>
                <a:effectLst/>
                <a:latin typeface="Times New Roman" panose="02020603050405020304" pitchFamily="18" charset="0"/>
              </a:rPr>
              <a:t>Alice Chen</a:t>
            </a:r>
            <a:r>
              <a:rPr lang="en-US" sz="1200" dirty="0"/>
              <a:t> 	[Q&amp;A]</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3"/>
              </a:rPr>
              <a:t>25/0397</a:t>
            </a:r>
            <a:r>
              <a:rPr lang="en-US" sz="1200" dirty="0"/>
              <a:t> </a:t>
            </a:r>
            <a:r>
              <a:rPr lang="en-US" sz="1200" b="0" i="0" u="none" strike="noStrike" dirty="0">
                <a:solidFill>
                  <a:srgbClr val="000000"/>
                </a:solidFill>
                <a:effectLst/>
                <a:latin typeface="Times New Roman" panose="02020603050405020304" pitchFamily="18" charset="0"/>
              </a:rPr>
              <a:t>Spatial Streams Indication for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TF and PPDU</a:t>
            </a:r>
            <a:r>
              <a:rPr lang="en-US" sz="1200" dirty="0"/>
              <a:t> 				</a:t>
            </a:r>
            <a:r>
              <a:rPr lang="en-US" sz="1200" b="0" i="0" u="none" strike="noStrike" dirty="0">
                <a:solidFill>
                  <a:srgbClr val="000000"/>
                </a:solidFill>
                <a:effectLst/>
                <a:latin typeface="Times New Roman" panose="02020603050405020304" pitchFamily="18" charset="0"/>
              </a:rPr>
              <a:t>Junghoon Suh</a:t>
            </a:r>
            <a:r>
              <a:rPr lang="en-US" sz="1200" dirty="0"/>
              <a:t> </a:t>
            </a:r>
          </a:p>
          <a:p>
            <a:pPr lvl="1">
              <a:buFont typeface="Arial" panose="020B0604020202020204" pitchFamily="34" charset="0"/>
              <a:buChar char="•"/>
            </a:pPr>
            <a:r>
              <a:rPr lang="en-US" sz="1200" dirty="0">
                <a:solidFill>
                  <a:srgbClr val="FF0000"/>
                </a:solidFill>
                <a:hlinkClick r:id="rId4"/>
              </a:rPr>
              <a:t>25/0399</a:t>
            </a:r>
            <a:r>
              <a:rPr lang="en-US" sz="1200" dirty="0"/>
              <a:t> COBF/COSR Design Follow-up						You-Wei Chen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5"/>
              </a:rPr>
              <a:t>25/0401</a:t>
            </a:r>
            <a:r>
              <a:rPr lang="en-US" sz="1200" dirty="0"/>
              <a:t>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PHY design consideration </a:t>
            </a:r>
            <a:r>
              <a:rPr lang="en-US" sz="1200" dirty="0"/>
              <a:t> 						</a:t>
            </a:r>
            <a:r>
              <a:rPr lang="en-US" sz="1200" b="0" i="0" u="none" strike="noStrike" dirty="0">
                <a:solidFill>
                  <a:srgbClr val="000000"/>
                </a:solidFill>
                <a:effectLst/>
                <a:latin typeface="Times New Roman" panose="02020603050405020304" pitchFamily="18" charset="0"/>
              </a:rPr>
              <a:t>Juan Fang</a:t>
            </a:r>
            <a:r>
              <a:rPr lang="en-US" sz="1200" dirty="0"/>
              <a:t> </a:t>
            </a:r>
          </a:p>
          <a:p>
            <a:pPr lvl="1">
              <a:buFont typeface="Arial" panose="020B0604020202020204" pitchFamily="34" charset="0"/>
              <a:buChar char="•"/>
            </a:pPr>
            <a:r>
              <a:rPr lang="fr-FR" sz="1200" dirty="0">
                <a:hlinkClick r:id="rId6"/>
              </a:rPr>
              <a:t>25/0411</a:t>
            </a:r>
            <a:r>
              <a:rPr lang="fr-FR" sz="1200" dirty="0"/>
              <a:t> </a:t>
            </a:r>
            <a:r>
              <a:rPr lang="fr-FR" sz="1200" dirty="0" err="1"/>
              <a:t>Misc</a:t>
            </a:r>
            <a:r>
              <a:rPr lang="fr-FR" sz="1200" dirty="0"/>
              <a:t>. CBF Topics								Ron Porat</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7"/>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endParaRPr lang="fr-FR"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Discovery, Roaming, Coexistence, ICF</a:t>
            </a:r>
          </a:p>
          <a:p>
            <a:pPr lvl="0">
              <a:buFont typeface="Arial" panose="020B0604020202020204" pitchFamily="34" charset="0"/>
              <a:buChar char="•"/>
            </a:pPr>
            <a:r>
              <a:rPr lang="en-GB" sz="1200" dirty="0"/>
              <a:t>PDTs/CRs (10 mins)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2"/>
              </a:rPr>
              <a:t>24/2007r4</a:t>
            </a:r>
            <a:r>
              <a:rPr lang="en-US" sz="1100" b="0" i="0" u="none" strike="noStrike" kern="1200" dirty="0">
                <a:solidFill>
                  <a:srgbClr val="000000"/>
                </a:solidFill>
                <a:effectLst/>
                <a:ea typeface="MS Gothic" panose="020B0609070205080204" pitchFamily="49" charset="-128"/>
              </a:rPr>
              <a:t> PDT-MAC-P EDCA 								Akhmetov, Dmitry</a:t>
            </a:r>
            <a:endParaRPr lang="en-US" sz="1100" b="0" i="0" u="none" strike="noStrike" dirty="0">
              <a:effectLst/>
            </a:endParaRPr>
          </a:p>
          <a:p>
            <a:pPr lvl="0">
              <a:buFont typeface="Arial" panose="020B0604020202020204" pitchFamily="34" charset="0"/>
              <a:buChar char="•"/>
            </a:pPr>
            <a:r>
              <a:rPr lang="en-GB" sz="1200" dirty="0"/>
              <a:t>Submissions – NPCA Part 3</a:t>
            </a:r>
          </a:p>
          <a:p>
            <a:pPr lvl="1">
              <a:buFont typeface="Arial" panose="020B0604020202020204" pitchFamily="34" charset="0"/>
              <a:buChar char="•"/>
            </a:pPr>
            <a:r>
              <a:rPr lang="en-GB" sz="1100" dirty="0">
                <a:solidFill>
                  <a:srgbClr val="FF0000"/>
                </a:solidFill>
                <a:hlinkClick r:id="rId3"/>
              </a:rPr>
              <a:t>24/2125</a:t>
            </a:r>
            <a:r>
              <a:rPr lang="en-GB" sz="1100" dirty="0"/>
              <a:t> Handling-Asymmetric-Switching-for-Non-Primary-Channel-Access		Jason Yuchen Guo</a:t>
            </a:r>
          </a:p>
          <a:p>
            <a:pPr lvl="1">
              <a:buFont typeface="Arial" panose="020B0604020202020204" pitchFamily="34" charset="0"/>
              <a:buChar char="•"/>
            </a:pPr>
            <a:r>
              <a:rPr lang="en-GB" sz="1100" dirty="0">
                <a:hlinkClick r:id="rId4"/>
              </a:rPr>
              <a:t>24/2141</a:t>
            </a:r>
            <a:r>
              <a:rPr lang="en-GB" sz="1100" dirty="0"/>
              <a:t> NPCA Operation with Multi-link Device						Longlong Hong</a:t>
            </a:r>
          </a:p>
          <a:p>
            <a:pPr lvl="1">
              <a:buFont typeface="Arial" panose="020B0604020202020204" pitchFamily="34" charset="0"/>
              <a:buChar char="•"/>
            </a:pPr>
            <a:r>
              <a:rPr lang="en-GB" sz="1100" dirty="0">
                <a:solidFill>
                  <a:srgbClr val="FF0000"/>
                </a:solidFill>
                <a:hlinkClick r:id="rId5"/>
              </a:rPr>
              <a:t>25/0001</a:t>
            </a:r>
            <a:r>
              <a:rPr lang="en-GB" sz="1100" dirty="0"/>
              <a:t> Discussion-on-different-view-problem-of-NPCA 					Liangxiao Xin</a:t>
            </a:r>
          </a:p>
          <a:p>
            <a:pPr lvl="1">
              <a:buFont typeface="Arial" panose="020B0604020202020204" pitchFamily="34" charset="0"/>
              <a:buChar char="•"/>
            </a:pPr>
            <a:r>
              <a:rPr lang="en-GB" sz="1100" dirty="0">
                <a:hlinkClick r:id="rId6"/>
              </a:rPr>
              <a:t>25/0003</a:t>
            </a:r>
            <a:r>
              <a:rPr lang="en-GB" sz="1100" dirty="0"/>
              <a:t> NPCA follow up									Jay Yang</a:t>
            </a:r>
          </a:p>
          <a:p>
            <a:pPr lvl="1">
              <a:buFont typeface="Arial" panose="020B0604020202020204" pitchFamily="34" charset="0"/>
              <a:buChar char="•"/>
            </a:pPr>
            <a:r>
              <a:rPr lang="en-GB" sz="1100" dirty="0">
                <a:hlinkClick r:id="rId7"/>
              </a:rPr>
              <a:t>25/0008</a:t>
            </a:r>
            <a:r>
              <a:rPr lang="en-GB" sz="1100" dirty="0"/>
              <a:t> An-optimization-for-NPCA							Xiangxin Gu</a:t>
            </a:r>
          </a:p>
          <a:p>
            <a:pPr lvl="1">
              <a:buFont typeface="Arial" panose="020B0604020202020204" pitchFamily="34" charset="0"/>
              <a:buChar char="•"/>
            </a:pPr>
            <a:r>
              <a:rPr lang="en-GB" sz="1100" dirty="0">
                <a:solidFill>
                  <a:srgbClr val="FF0000"/>
                </a:solidFill>
                <a:hlinkClick r:id="rId8"/>
              </a:rPr>
              <a:t>25/0056</a:t>
            </a:r>
            <a:r>
              <a:rPr lang="en-GB" sz="1100" dirty="0"/>
              <a:t> On The Interoperability Between NPCA and CR-TWT				Salvatore Talarico</a:t>
            </a:r>
          </a:p>
          <a:p>
            <a:pPr lvl="1">
              <a:buFont typeface="Arial" panose="020B0604020202020204" pitchFamily="34" charset="0"/>
              <a:buChar char="•"/>
            </a:pPr>
            <a:r>
              <a:rPr lang="en-GB" sz="1100" dirty="0">
                <a:solidFill>
                  <a:srgbClr val="FF0000"/>
                </a:solidFill>
                <a:hlinkClick r:id="rId9"/>
              </a:rPr>
              <a:t>25/0123</a:t>
            </a:r>
            <a:r>
              <a:rPr lang="en-GB" sz="1100" dirty="0"/>
              <a:t> Further Considerations on NPCA - Follow up					Liuming Lu</a:t>
            </a:r>
          </a:p>
          <a:p>
            <a:pPr lvl="1">
              <a:buFont typeface="Arial" panose="020B0604020202020204" pitchFamily="34" charset="0"/>
              <a:buChar char="•"/>
            </a:pPr>
            <a:r>
              <a:rPr lang="en-GB" sz="1100" dirty="0">
                <a:hlinkClick r:id="rId10"/>
              </a:rPr>
              <a:t>25/0125</a:t>
            </a:r>
            <a:r>
              <a:rPr lang="en-GB" sz="1100" dirty="0"/>
              <a:t> Interoperability of NPCA primary channel switching conditions			Thomas Handte</a:t>
            </a:r>
          </a:p>
          <a:p>
            <a:pPr lvl="1">
              <a:buFont typeface="Arial" panose="020B0604020202020204" pitchFamily="34" charset="0"/>
              <a:buChar char="•"/>
            </a:pPr>
            <a:r>
              <a:rPr lang="en-GB" sz="1100" dirty="0">
                <a:hlinkClick r:id="rId11"/>
              </a:rPr>
              <a:t>25/0138</a:t>
            </a:r>
            <a:r>
              <a:rPr lang="en-GB" sz="1100" dirty="0"/>
              <a:t> Further Considerations on NPCA Switching Operation				Serhat Erkucuk</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81496-8C8B-4C6F-7C9D-D0EBE361A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1AE5F-21B0-A567-0052-71ADCEC50B36}"/>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D64784B-2904-C43B-D019-925BA4838C0D}"/>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Guogang Huang, Discovery: – Result:</a:t>
            </a:r>
          </a:p>
          <a:p>
            <a:pPr>
              <a:buFont typeface="Arial" panose="020B0604020202020204" pitchFamily="34" charset="0"/>
              <a:buChar char="•"/>
            </a:pPr>
            <a:r>
              <a:rPr lang="en-US" sz="1200" b="0" dirty="0"/>
              <a:t> Do you support to define a mechanism in 11bn to retrieve probe response content for neighboring AP MLD(s) of the current AP MLD, through the current AP MLD?</a:t>
            </a:r>
          </a:p>
          <a:p>
            <a:pPr>
              <a:buFont typeface="Arial" panose="020B0604020202020204" pitchFamily="34" charset="0"/>
              <a:buChar char="•"/>
            </a:pPr>
            <a:r>
              <a:rPr lang="en-US" sz="1200" b="0" dirty="0"/>
              <a:t>Note. The neighboring AP MLD and the current AP MLD are in the same ESS</a:t>
            </a:r>
            <a:endParaRPr lang="en-US" sz="1200" dirty="0"/>
          </a:p>
          <a:p>
            <a:pPr marL="0" indent="0"/>
            <a:r>
              <a:rPr lang="en-US" sz="1400" b="0" i="1" kern="100" dirty="0">
                <a:effectLst/>
                <a:ea typeface="Aptos" panose="020B0004020202020204" pitchFamily="34" charset="0"/>
                <a:cs typeface="Times New Roman" panose="02020603050405020304" pitchFamily="18" charset="0"/>
              </a:rPr>
              <a:t>Reference documents:[23/1897r0, 24/1879r0, 24/658].</a:t>
            </a:r>
            <a:endParaRPr lang="en-US" sz="1400" b="1"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C26E98A-8001-D82A-ADF6-2DCAB9AA9F9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41397A-CB75-A531-1BA4-E804329AE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BDC9004-6E04-86AA-FCDB-E8BB1B9B885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491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4570B-1E77-3AF4-0C94-AFD8B5A94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A341C-538A-125C-D475-48354D1B4F38}"/>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236D892-326B-9815-BAEC-D7784223DFE7}"/>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SP2: Sindhu Verma, Coex: </a:t>
            </a:r>
            <a:r>
              <a:rPr lang="en-US" sz="1400" b="1" kern="100" dirty="0">
                <a:solidFill>
                  <a:schemeClr val="tx1"/>
                </a:solidFill>
                <a:latin typeface="Times New Roman" panose="02020603050405020304" pitchFamily="18" charset="0"/>
                <a:cs typeface="Times New Roman" panose="02020603050405020304" pitchFamily="18" charset="0"/>
              </a:rPr>
              <a:t>24/1559r1</a:t>
            </a:r>
            <a:r>
              <a:rPr lang="en-US" sz="1400" b="1" kern="100" dirty="0">
                <a:latin typeface="Times New Roman" panose="02020603050405020304" pitchFamily="18" charset="0"/>
                <a:cs typeface="Times New Roman" panose="02020603050405020304" pitchFamily="18" charset="0"/>
              </a:rPr>
              <a:t> – Result:</a:t>
            </a:r>
          </a:p>
          <a:p>
            <a:pPr marL="285750" indent="-285750">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marL="685800" lvl="1">
              <a:buFont typeface="Arial" panose="020B0604020202020204" pitchFamily="34" charset="0"/>
              <a:buChar char="•"/>
            </a:pPr>
            <a:r>
              <a:rPr lang="en-US" sz="1200" b="0" dirty="0"/>
              <a:t>No restriction when sent with QoS data transmitted in the TXOP</a:t>
            </a:r>
          </a:p>
          <a:p>
            <a:pPr marL="685800" lvl="1">
              <a:buFont typeface="Arial" panose="020B0604020202020204" pitchFamily="34" charset="0"/>
              <a:buChar char="•"/>
            </a:pPr>
            <a:r>
              <a:rPr lang="en-US" sz="1200" b="0" dirty="0"/>
              <a:t>When sent without QoS data transmitted in the TXOP, not more than </a:t>
            </a:r>
            <a:r>
              <a:rPr lang="en-US" sz="1200" b="0" i="1" dirty="0"/>
              <a:t>MaxStandaloneDuoBSRP</a:t>
            </a:r>
            <a:r>
              <a:rPr lang="en-US" sz="1200" b="0" dirty="0"/>
              <a:t> number of times every beacon interval where </a:t>
            </a:r>
            <a:r>
              <a:rPr lang="en-US" sz="1200" b="0" i="1" dirty="0"/>
              <a:t>MaxStandaloneDuoBSRP</a:t>
            </a:r>
            <a:r>
              <a:rPr lang="en-US" sz="1200" b="0" dirty="0"/>
              <a:t> is a non-zero value and part of the DUO parameter set indicated by the AP</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SP3: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in a Trigger frame is included as part of 2 contiguous User Info fields known as I-FCS User Info fields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AID in these 2 I-FCS User Info fields have the same special AID12 value of 2011?</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03EF5538-8F6D-A4DE-3156-C912F9CCEB56}"/>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B70242D1-94B1-FFE4-F362-5F9F952AB24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839CC1-73E1-D388-6047-C50B6769472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192370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47968-C52C-91C8-052B-041C5F0FD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593908-A284-0DD3-AF1D-A30C3ED15467}"/>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B748206F-3B5E-5FE0-999D-339CAA9C39C3}"/>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SP5: Sindhu Verma, ICF: – Result:</a:t>
            </a:r>
          </a:p>
          <a:p>
            <a:pPr marL="285750" indent="-285750">
              <a:buFont typeface="Arial" panose="020B0604020202020204" pitchFamily="34" charset="0"/>
              <a:buChar char="•"/>
            </a:pPr>
            <a:r>
              <a:rPr lang="en-US" sz="1400" b="0" dirty="0"/>
              <a:t>Do you agree that the 32 bits of the actual I-FCS are distributed between the 2 I-FCS User Info fields keeping 24 bits in first User Info and 8 bits in second User Info?</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SP6: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bits in each I-FCS User Info field start on the byte boundary after leaving a gap of 4 reserved bits after the AID12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SP7: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input to the I-FCS computation covers all bytes from the Frame Control field up to and including the last User Info that precedes the I-FCS, but not including anything in the I-FCS User Info fields or later?</a:t>
            </a:r>
          </a:p>
          <a:p>
            <a:pPr marL="571500" lvl="1" indent="-171450">
              <a:spcBef>
                <a:spcPts val="600"/>
              </a:spcBef>
              <a:buFont typeface="Arial" panose="020B0604020202020204" pitchFamily="34" charset="0"/>
              <a:buChar char="•"/>
              <a:defRPr/>
            </a:pPr>
            <a:r>
              <a:rPr lang="en-US" sz="1200" b="0" dirty="0"/>
              <a:t>The input of the I-FCS does not cover any of the fields starting from the first IFCS User Info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BE2F2482-5A62-F9DA-7A6F-AFA0EC8E6FF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B543F0C4-9656-8335-96E8-47F6CA768A4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A7E2A99-13C7-79CC-74D0-9839B1B6E5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168713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F248A-1976-9A78-DFC6-EB8E5CA50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477E0-3FDD-1232-AA18-9864B5C22D7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44633E21-1DEF-37AA-2784-F0C5B4271226}"/>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SP8: Sindhu Verma, ICF: – Result:</a:t>
            </a:r>
          </a:p>
          <a:p>
            <a:pPr marL="285750" indent="-285750">
              <a:buFont typeface="Arial" panose="020B0604020202020204" pitchFamily="34" charset="0"/>
              <a:buChar char="•"/>
            </a:pPr>
            <a:r>
              <a:rPr lang="en-US" sz="1400" b="0" dirty="0"/>
              <a:t>Do you agree that the I-FCS User Info fields appear after all User Info fields that are addressed to STAs that require the inclusion of I-FCS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SP9: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representing IFCS value as IFCS[0:31] where IFCS[0] is the LSB, the IFCS bits are ordered in the 2 consecutive “Dedicated IFCS” User Info fields in the trigger frame as follows</a:t>
            </a:r>
          </a:p>
          <a:p>
            <a:pPr marL="571500" lvl="1" indent="-171450">
              <a:spcBef>
                <a:spcPts val="600"/>
              </a:spcBef>
              <a:buFont typeface="Arial" panose="020B0604020202020204" pitchFamily="34" charset="0"/>
              <a:buChar char="•"/>
              <a:defRPr/>
            </a:pPr>
            <a:r>
              <a:rPr lang="en-US" sz="1200" b="0" dirty="0"/>
              <a:t>The 24 bits of IFCS (namely IFCS0 subfield) in the 1st “dedicated IFCS” User Info field contain IFCS[0:23] in the same order (bit 16 of the 1st “dedicated IFCS” User Info field is set to IFCS[0])</a:t>
            </a:r>
          </a:p>
          <a:p>
            <a:pPr marL="571500" lvl="1" indent="-171450">
              <a:spcBef>
                <a:spcPts val="600"/>
              </a:spcBef>
              <a:buFont typeface="Arial" panose="020B0604020202020204" pitchFamily="34" charset="0"/>
              <a:buChar char="•"/>
              <a:defRPr/>
            </a:pPr>
            <a:r>
              <a:rPr lang="en-US" sz="1200" b="0" dirty="0"/>
              <a:t>The 8 bits of IFCS (namely IFCS1 subfield) in the 2nd “dedicated IFCS” User Info field contain IFCS[24:31] in the same order (bit 16 of the 2nd “dedicated IFCS” User Info field is set to IFCS[24])</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AC26FD34-C4EA-A3C7-65A3-B1E8CD8B82B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B04E673E-5611-E2E9-92B6-0A96002E6F1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FC0B67A-CE25-0182-1189-AB443D1E34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46175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ELR + IM + UEQM/MCS</a:t>
            </a:r>
          </a:p>
          <a:p>
            <a:pPr lvl="1">
              <a:buFont typeface="Arial" panose="020B0604020202020204" pitchFamily="34" charset="0"/>
              <a:buChar char="•"/>
            </a:pPr>
            <a:r>
              <a:rPr lang="en-US" sz="1200" b="0" i="0" u="none" strike="noStrike" dirty="0">
                <a:solidFill>
                  <a:srgbClr val="FF0000"/>
                </a:solidFill>
                <a:effectLst/>
                <a:hlinkClick r:id="rId2"/>
              </a:rPr>
              <a:t>25/0333</a:t>
            </a:r>
            <a:r>
              <a:rPr lang="en-US" sz="1200" dirty="0"/>
              <a:t> </a:t>
            </a:r>
            <a:r>
              <a:rPr lang="en-US" sz="1200" b="0" i="0" u="none" strike="noStrike" dirty="0">
                <a:solidFill>
                  <a:srgbClr val="000000"/>
                </a:solidFill>
                <a:effectLst/>
              </a:rPr>
              <a:t>Consideration on ELR for 11bn</a:t>
            </a:r>
            <a:r>
              <a:rPr lang="en-US" sz="1200" dirty="0"/>
              <a:t> 						</a:t>
            </a:r>
            <a:r>
              <a:rPr lang="en-US" sz="1200" b="0" i="0" u="none" strike="noStrike" dirty="0">
                <a:solidFill>
                  <a:srgbClr val="000000"/>
                </a:solidFill>
                <a:effectLst/>
              </a:rPr>
              <a:t>Lei Zhou</a:t>
            </a:r>
          </a:p>
          <a:p>
            <a:pPr lvl="1">
              <a:buFont typeface="Arial" panose="020B0604020202020204" pitchFamily="34" charset="0"/>
              <a:buChar char="•"/>
            </a:pPr>
            <a:r>
              <a:rPr lang="en-US" sz="1200" dirty="0">
                <a:hlinkClick r:id="rId3"/>
              </a:rPr>
              <a:t>25/0361</a:t>
            </a:r>
            <a:r>
              <a:rPr lang="en-US" sz="1200" dirty="0"/>
              <a:t> Issue on ELR PPDU Length Indication					Yapu Li</a:t>
            </a:r>
          </a:p>
          <a:p>
            <a:pPr lvl="1">
              <a:buFont typeface="Arial" panose="020B0604020202020204" pitchFamily="34" charset="0"/>
              <a:buChar char="•"/>
            </a:pPr>
            <a:r>
              <a:rPr lang="en-US" sz="1200" b="0" i="0" u="none" strike="noStrike" dirty="0">
                <a:solidFill>
                  <a:srgbClr val="FF0000"/>
                </a:solidFill>
                <a:effectLst/>
                <a:hlinkClick r:id="rId4"/>
              </a:rPr>
              <a:t>25/0427</a:t>
            </a:r>
            <a:r>
              <a:rPr lang="en-US" sz="1200" dirty="0"/>
              <a:t> </a:t>
            </a:r>
            <a:r>
              <a:rPr lang="en-US" sz="1200" b="0" i="0" u="none" strike="noStrike" dirty="0">
                <a:solidFill>
                  <a:srgbClr val="000000"/>
                </a:solidFill>
                <a:effectLst/>
              </a:rPr>
              <a:t>Packet Detection for ELR</a:t>
            </a:r>
            <a:r>
              <a:rPr lang="en-US" sz="1200" dirty="0"/>
              <a:t> 							</a:t>
            </a:r>
            <a:r>
              <a:rPr lang="en-US" sz="1200" b="0" i="0" u="none" strike="noStrike" dirty="0">
                <a:solidFill>
                  <a:srgbClr val="000000"/>
                </a:solidFill>
                <a:effectLst/>
              </a:rPr>
              <a:t>Sigurd Schelstraete</a:t>
            </a:r>
          </a:p>
          <a:p>
            <a:pPr lvl="1">
              <a:buFont typeface="Arial" panose="020B0604020202020204" pitchFamily="34" charset="0"/>
              <a:buChar char="•"/>
            </a:pPr>
            <a:r>
              <a:rPr lang="en-US" sz="1200" b="0" i="0" u="none" strike="noStrike" dirty="0">
                <a:solidFill>
                  <a:srgbClr val="FF0000"/>
                </a:solidFill>
                <a:effectLst/>
                <a:hlinkClick r:id="rId5"/>
              </a:rPr>
              <a:t>25/0344</a:t>
            </a:r>
            <a:r>
              <a:rPr lang="en-US" sz="1200" dirty="0"/>
              <a:t> </a:t>
            </a:r>
            <a:r>
              <a:rPr lang="en-US" sz="1200" b="0" i="0" u="none" strike="noStrike" dirty="0">
                <a:solidFill>
                  <a:srgbClr val="000000"/>
                </a:solidFill>
                <a:effectLst/>
              </a:rPr>
              <a:t>Discussion on Design of Interference Mitigation Pilots</a:t>
            </a:r>
            <a:r>
              <a:rPr lang="en-US" sz="1200" dirty="0"/>
              <a:t> 			</a:t>
            </a:r>
            <a:r>
              <a:rPr lang="en-US" sz="1200" b="0" i="0" u="none" strike="noStrike" dirty="0">
                <a:solidFill>
                  <a:srgbClr val="000000"/>
                </a:solidFill>
                <a:effectLst/>
              </a:rPr>
              <a:t>Ke Zhong </a:t>
            </a:r>
            <a:endParaRPr lang="en-US" sz="1200" dirty="0"/>
          </a:p>
          <a:p>
            <a:pPr lvl="1">
              <a:buFont typeface="Arial" panose="020B0604020202020204" pitchFamily="34" charset="0"/>
              <a:buChar char="•"/>
            </a:pPr>
            <a:r>
              <a:rPr lang="en-US" sz="1200" b="0" i="0" u="none" strike="noStrike" dirty="0">
                <a:solidFill>
                  <a:srgbClr val="FF0000"/>
                </a:solidFill>
                <a:effectLst/>
                <a:hlinkClick r:id="rId6"/>
              </a:rPr>
              <a:t>25/0387</a:t>
            </a:r>
            <a:r>
              <a:rPr lang="en-US" sz="1200" dirty="0"/>
              <a:t> </a:t>
            </a:r>
            <a:r>
              <a:rPr lang="en-US" sz="1200" b="0" i="0" u="none" strike="noStrike" dirty="0">
                <a:solidFill>
                  <a:srgbClr val="000000"/>
                </a:solidFill>
                <a:effectLst/>
              </a:rPr>
              <a:t>IM pilot indices for OFDMA transmissions</a:t>
            </a:r>
            <a:r>
              <a:rPr lang="en-US" sz="1200" dirty="0"/>
              <a:t> 					</a:t>
            </a:r>
            <a:r>
              <a:rPr lang="en-US" sz="1200" b="0" i="0" u="none" strike="noStrike" dirty="0">
                <a:solidFill>
                  <a:srgbClr val="000000"/>
                </a:solidFill>
                <a:effectLst/>
              </a:rPr>
              <a:t>Daniel Verenzuela</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7"/>
              </a:rPr>
              <a:t>25/0354</a:t>
            </a:r>
            <a:r>
              <a:rPr lang="en-US" sz="1200" b="0" i="0" u="none" strike="noStrike" dirty="0">
                <a:solidFill>
                  <a:srgbClr val="FF0000"/>
                </a:solidFill>
                <a:effectLst/>
              </a:rPr>
              <a:t> </a:t>
            </a:r>
            <a:r>
              <a:rPr lang="en-US" sz="1200" b="0" i="0" u="none" strike="noStrike" dirty="0">
                <a:solidFill>
                  <a:srgbClr val="000000"/>
                </a:solidFill>
                <a:effectLst/>
              </a:rPr>
              <a:t>Transmit Constellation Error for Additional MCSs</a:t>
            </a:r>
            <a:r>
              <a:rPr lang="en-US" sz="1200" dirty="0"/>
              <a:t> 				</a:t>
            </a:r>
            <a:r>
              <a:rPr lang="en-US" sz="1200" b="0" i="0" u="none" strike="noStrike" dirty="0">
                <a:solidFill>
                  <a:srgbClr val="000000"/>
                </a:solidFill>
                <a:effectLst/>
              </a:rPr>
              <a:t>Genadiy Tsodik</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8"/>
              </a:rPr>
              <a:t>25/0392</a:t>
            </a:r>
            <a:r>
              <a:rPr lang="en-US" sz="1200" dirty="0"/>
              <a:t> </a:t>
            </a:r>
            <a:r>
              <a:rPr lang="en-US" sz="1200" b="0" i="0" u="none" strike="noStrike" dirty="0">
                <a:solidFill>
                  <a:srgbClr val="000000"/>
                </a:solidFill>
                <a:effectLst/>
              </a:rPr>
              <a:t>Transmit and Receive Specifications for New MCS in 11bn</a:t>
            </a:r>
            <a:r>
              <a:rPr lang="en-US" sz="1200" dirty="0"/>
              <a:t> 		</a:t>
            </a:r>
            <a:r>
              <a:rPr lang="en-US" sz="1200" b="0" i="0" u="none" strike="noStrike" dirty="0">
                <a:solidFill>
                  <a:srgbClr val="000000"/>
                </a:solidFill>
                <a:effectLst/>
              </a:rPr>
              <a:t>Alice Chen</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9"/>
              </a:rPr>
              <a:t>25/0410</a:t>
            </a:r>
            <a:r>
              <a:rPr lang="en-US" sz="1200" b="0" i="0" u="none" strike="noStrike" dirty="0">
                <a:solidFill>
                  <a:srgbClr val="FF0000"/>
                </a:solidFill>
                <a:effectLst/>
              </a:rPr>
              <a:t> </a:t>
            </a:r>
            <a:r>
              <a:rPr lang="en-US" sz="1200" b="0" i="0" u="none" strike="noStrike" dirty="0">
                <a:solidFill>
                  <a:srgbClr val="000000"/>
                </a:solidFill>
                <a:effectLst/>
              </a:rPr>
              <a:t>New MCS Capability - follow up</a:t>
            </a:r>
            <a:r>
              <a:rPr lang="en-US" sz="1200" dirty="0"/>
              <a:t> 						</a:t>
            </a:r>
            <a:r>
              <a:rPr lang="en-US" sz="1200" b="0" i="0" u="none" strike="noStrike" dirty="0">
                <a:solidFill>
                  <a:srgbClr val="000000"/>
                </a:solidFill>
                <a:effectLst/>
              </a:rPr>
              <a:t>Ross J. Yu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ICF, DBE, NPCA, Coex, DSO, and MAP</a:t>
            </a:r>
            <a:endParaRPr lang="en-GB" sz="1100" dirty="0"/>
          </a:p>
          <a:p>
            <a:pPr lvl="0">
              <a:buFont typeface="Arial" panose="020B0604020202020204" pitchFamily="34" charset="0"/>
              <a:buChar char="•"/>
            </a:pPr>
            <a:r>
              <a:rPr lang="en-GB" sz="1200" dirty="0"/>
              <a:t>PDTs/CRs (Y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DSO + Channel Access</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2"/>
              </a:rPr>
              <a:t>24/1863</a:t>
            </a:r>
            <a:r>
              <a:rPr lang="en-US" sz="1100" dirty="0"/>
              <a:t> </a:t>
            </a:r>
            <a:r>
              <a:rPr lang="en-US" sz="1100" b="0" i="0" u="none" strike="noStrike" kern="1200" dirty="0">
                <a:solidFill>
                  <a:srgbClr val="000000"/>
                </a:solidFill>
                <a:effectLst/>
                <a:ea typeface="MS Gothic" panose="020B0609070205080204" pitchFamily="49" charset="-128"/>
              </a:rPr>
              <a:t>Performance Benefits of DSO</a:t>
            </a:r>
            <a:r>
              <a:rPr lang="en-US" sz="1100" dirty="0"/>
              <a:t> 							</a:t>
            </a:r>
            <a:r>
              <a:rPr lang="en-US" sz="1100" b="0" i="0" u="none" strike="noStrike" kern="1200" dirty="0">
                <a:solidFill>
                  <a:srgbClr val="000000"/>
                </a:solidFill>
                <a:effectLst/>
                <a:ea typeface="MS Gothic" panose="020B0609070205080204" pitchFamily="49" charset="-128"/>
              </a:rPr>
              <a:t>Kerstin Johnsson</a:t>
            </a:r>
            <a:r>
              <a:rPr lang="en-US" sz="1100" dirty="0"/>
              <a:t> </a:t>
            </a:r>
          </a:p>
          <a:p>
            <a:pPr lvl="1">
              <a:buFont typeface="Arial" panose="020B0604020202020204" pitchFamily="34" charset="0"/>
              <a:buChar char="•"/>
            </a:pPr>
            <a:r>
              <a:rPr lang="en-US" sz="1100" dirty="0">
                <a:solidFill>
                  <a:srgbClr val="FF0000"/>
                </a:solidFill>
              </a:rPr>
              <a:t>25/0071</a:t>
            </a:r>
            <a:r>
              <a:rPr lang="en-US" sz="1100" dirty="0"/>
              <a:t> Impact of DSO residency on performance gains					Kerstin Johnsson</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24/1872</a:t>
            </a:r>
            <a:r>
              <a:rPr lang="en-US" sz="1100" dirty="0"/>
              <a:t> </a:t>
            </a:r>
            <a:r>
              <a:rPr lang="en-US" sz="1100" b="0" i="0" u="none" strike="noStrike" kern="1200" dirty="0">
                <a:solidFill>
                  <a:srgbClr val="000000"/>
                </a:solidFill>
                <a:effectLst/>
                <a:ea typeface="MS Gothic" panose="020B0609070205080204" pitchFamily="49" charset="-128"/>
              </a:rPr>
              <a:t>Opportunistic Channel Access Mechanism for Buffer Reporting</a:t>
            </a:r>
            <a:r>
              <a:rPr lang="en-US" sz="1100" dirty="0"/>
              <a:t> 			</a:t>
            </a:r>
            <a:r>
              <a:rPr lang="en-US" sz="1100" b="0" i="0" u="none" strike="noStrike" kern="1200" dirty="0">
                <a:solidFill>
                  <a:srgbClr val="000000"/>
                </a:solidFill>
                <a:effectLst/>
                <a:ea typeface="MS Gothic" panose="020B0609070205080204" pitchFamily="49" charset="-128"/>
              </a:rPr>
              <a:t>Behnam Dezfouli</a:t>
            </a:r>
            <a:r>
              <a:rPr lang="en-US" sz="1100" dirty="0"/>
              <a:t> </a:t>
            </a:r>
          </a:p>
          <a:p>
            <a:pPr lvl="1">
              <a:buFont typeface="Arial" panose="020B0604020202020204" pitchFamily="34" charset="0"/>
              <a:buChar char="•"/>
            </a:pPr>
            <a:r>
              <a:rPr lang="en-GB" sz="1100" dirty="0">
                <a:solidFill>
                  <a:srgbClr val="FF0000"/>
                </a:solidFill>
                <a:hlinkClick r:id="rId4"/>
              </a:rPr>
              <a:t>25/0092</a:t>
            </a:r>
            <a:r>
              <a:rPr lang="en-GB" sz="1100" dirty="0"/>
              <a:t> High-Priority EDCA Management						Mikhail Liubogoshchev</a:t>
            </a:r>
          </a:p>
          <a:p>
            <a:pPr lvl="1">
              <a:buFont typeface="Arial" panose="020B0604020202020204" pitchFamily="34" charset="0"/>
              <a:buChar char="•"/>
            </a:pPr>
            <a:r>
              <a:rPr lang="en-GB" sz="1100" dirty="0">
                <a:solidFill>
                  <a:srgbClr val="FF0000"/>
                </a:solidFill>
                <a:hlinkClick r:id="rId5"/>
              </a:rPr>
              <a:t>25/0110</a:t>
            </a:r>
            <a:r>
              <a:rPr lang="en-GB" sz="1100" dirty="0"/>
              <a:t> On the Harmonization of Channel Access Policies for </a:t>
            </a:r>
            <a:r>
              <a:rPr lang="en-GB" sz="1100" dirty="0" err="1"/>
              <a:t>HiP</a:t>
            </a:r>
            <a:r>
              <a:rPr lang="en-GB" sz="1100" dirty="0"/>
              <a:t> EDCA			Salvatore Talarico</a:t>
            </a:r>
          </a:p>
          <a:p>
            <a:pPr lvl="1">
              <a:buFont typeface="Arial" panose="020B0604020202020204" pitchFamily="34" charset="0"/>
              <a:buChar char="•"/>
            </a:pPr>
            <a:r>
              <a:rPr lang="en-GB" sz="1100" dirty="0">
                <a:solidFill>
                  <a:srgbClr val="FF0000"/>
                </a:solidFill>
                <a:hlinkClick r:id="rId6"/>
              </a:rPr>
              <a:t>25/0120</a:t>
            </a:r>
            <a:r>
              <a:rPr lang="en-GB" sz="1100" dirty="0"/>
              <a:t> Frame Format Design for High-Priority EDCA					Qisheng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8B8426-C355-02E4-E486-F6AA4C4343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F996D3-8902-5D5E-B65B-063A6337E80A}"/>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2C1ED92F-783D-1A79-2287-B611ED71EBCD}"/>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SP1: Binita Gupta, </a:t>
            </a:r>
            <a:r>
              <a:rPr lang="en-US" sz="1400" kern="100" dirty="0">
                <a:latin typeface="Times New Roman" panose="02020603050405020304" pitchFamily="18" charset="0"/>
                <a:ea typeface="MS Gothic"/>
                <a:cs typeface="Times New Roman" panose="02020603050405020304" pitchFamily="18" charset="0"/>
              </a:rPr>
              <a:t>DBE</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 Result:</a:t>
            </a:r>
          </a:p>
          <a:p>
            <a:pPr marL="285750" indent="-285750">
              <a:buFont typeface="Arial" panose="020B0604020202020204" pitchFamily="34" charset="0"/>
              <a:buChar char="•"/>
            </a:pPr>
            <a:r>
              <a:rPr lang="en-US" sz="1400" b="0" dirty="0"/>
              <a:t>Do you agree to define in 11bn a mechanism for dynamic bandwidth expansion (DBE) that enables a UHR AP to modify (expand/reset) its Dynamic UHR operating BSS bandwidth for UHR STAs that support the DBE operation</a:t>
            </a: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The dynamic bandwidth change is signaled using management frames and is announced for multiple beacon intervals in advance, and the AP shall stay on the expanded bandwidth until a subsequent dynamic bandwidth change occurs</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The primary channel does not change as part of the dynamic BW expansion.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TBD on DBE signaling details</a:t>
            </a:r>
          </a:p>
          <a:p>
            <a:pPr marL="0" indent="0"/>
            <a:r>
              <a:rPr lang="en-US" sz="1400" b="0" i="1" kern="100" dirty="0">
                <a:effectLst/>
                <a:ea typeface="Aptos" panose="020B0004020202020204" pitchFamily="34" charset="0"/>
                <a:cs typeface="Times New Roman" panose="02020603050405020304" pitchFamily="18" charset="0"/>
              </a:rPr>
              <a:t>Supporting documents: 11-24/88, 11-24/815</a:t>
            </a:r>
          </a:p>
          <a:p>
            <a:pPr marL="0" indent="0">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a:t>
            </a:r>
            <a:r>
              <a:rPr kumimoji="0" lang="en-US" sz="1400" b="1" i="0" u="none" strike="noStrike" kern="100" cap="none" spc="0" normalizeH="0" baseline="0" noProof="0" dirty="0" err="1">
                <a:ln>
                  <a:noFill/>
                </a:ln>
                <a:solidFill>
                  <a:srgbClr val="000000"/>
                </a:solidFill>
                <a:effectLst/>
                <a:uLnTx/>
                <a:uFillTx/>
                <a:latin typeface="Times New Roman" panose="02020603050405020304" pitchFamily="18" charset="0"/>
                <a:ea typeface="MS Gothic"/>
                <a:cs typeface="Times New Roman" panose="02020603050405020304" pitchFamily="18" charset="0"/>
              </a:rPr>
              <a:t>Gwangho</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Lee, </a:t>
            </a:r>
            <a:r>
              <a:rPr lang="en-US" sz="1400" kern="100" dirty="0">
                <a:latin typeface="Times New Roman" panose="02020603050405020304" pitchFamily="18" charset="0"/>
                <a:ea typeface="MS Gothic"/>
                <a:cs typeface="Times New Roman" panose="02020603050405020304" pitchFamily="18" charset="0"/>
              </a:rPr>
              <a:t>NPCA</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24/1885r4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to include the following into the 11bn SFD?</a:t>
            </a:r>
          </a:p>
          <a:p>
            <a:pPr marL="571500" lvl="1" indent="-171450">
              <a:spcBef>
                <a:spcPts val="600"/>
              </a:spcBef>
              <a:buFont typeface="Arial" panose="020B0604020202020204" pitchFamily="34" charset="0"/>
              <a:buChar char="•"/>
              <a:defRPr/>
            </a:pPr>
            <a:r>
              <a:rPr lang="en-US" sz="1200" b="0" dirty="0"/>
              <a:t>When an NPCA STA receives a RTS frame with bandwidth signaling TA and a CTS frame in non-HT (duplicate) PPDU, identification of the channel occupied by the received frames is determined by examining the bandwidth of the non-HT (duplicate) PPDU containing the CTS frame.</a:t>
            </a:r>
          </a:p>
        </p:txBody>
      </p:sp>
      <p:sp>
        <p:nvSpPr>
          <p:cNvPr id="4" name="Slide Number Placeholder 3">
            <a:extLst>
              <a:ext uri="{FF2B5EF4-FFF2-40B4-BE49-F238E27FC236}">
                <a16:creationId xmlns:a16="http://schemas.microsoft.com/office/drawing/2014/main" id="{6FAF3F62-79EF-4AB1-D9B5-EE5AC055C20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FCC3D2F-A3CB-81F2-A69C-7DC13A54E8D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F02A24C-08C9-AA0C-77E6-321C4DF1C67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175677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FCD22-D586-9182-4152-8698A56F3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946F7-EC0E-79F9-91AE-94E486206C7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85F38ECA-91D1-FECC-A02F-5D05E2C07DD6}"/>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SP3: Laurent Cariou, </a:t>
            </a:r>
            <a:r>
              <a:rPr lang="en-US" sz="1400" kern="100" dirty="0">
                <a:latin typeface="Times New Roman" panose="02020603050405020304" pitchFamily="18" charset="0"/>
                <a:ea typeface="MS Gothic"/>
                <a:cs typeface="Times New Roman" panose="02020603050405020304" pitchFamily="18" charset="0"/>
              </a:rPr>
              <a:t>Coex</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a:t>
            </a:r>
            <a:r>
              <a:rPr kumimoji="0" lang="en-US" sz="1400" b="1" i="0" u="none" strike="noStrike" kern="100" cap="none" spc="0" normalizeH="0" baseline="0" noProof="0" dirty="0">
                <a:ln>
                  <a:noFill/>
                </a:ln>
                <a:solidFill>
                  <a:srgbClr val="FF0000"/>
                </a:solidFill>
                <a:effectLst/>
                <a:uLnTx/>
                <a:uFillTx/>
                <a:latin typeface="Times New Roman" panose="02020603050405020304" pitchFamily="18" charset="0"/>
                <a:ea typeface="MS Gothic"/>
                <a:cs typeface="Times New Roman" panose="02020603050405020304" pitchFamily="18" charset="0"/>
              </a:rPr>
              <a: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Result:</a:t>
            </a:r>
          </a:p>
          <a:p>
            <a:pPr marL="285750" indent="-285750">
              <a:buFont typeface="Arial" panose="020B0604020202020204" pitchFamily="34" charset="0"/>
              <a:buChar char="•"/>
            </a:pPr>
            <a:r>
              <a:rPr lang="en-US" sz="1400" b="0" dirty="0"/>
              <a:t>For the following features, if an AP supports the feature, then the AP shall accept a request from an associated STA to enable or disable the feature on its (STA) side</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unavailability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power save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Morteza Mehrnoush, DSO: – Result:</a:t>
            </a:r>
          </a:p>
          <a:p>
            <a:pPr marL="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its current operating bandwidth and within the associated AP’s BSS bandwidth</a:t>
            </a:r>
          </a:p>
          <a:p>
            <a:pPr marL="0" indent="0"/>
            <a:r>
              <a:rPr lang="en-US" sz="1400" b="0" i="1" kern="100" dirty="0">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SP5: Jay Yang, MAP: – Result:</a:t>
            </a:r>
          </a:p>
          <a:p>
            <a:pPr marL="285750" indent="-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C47FA1-16D0-2895-971D-8F5853CEAE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E27175B-C756-3649-5304-36193E6F478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80B22DF-DAFF-A087-2B45-31444FB2E0C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8750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82B2C-D80C-04DB-48D4-DEAD385AC1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7FE5FC-688C-E1E7-9312-DE39D0B51985}"/>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1DFC2532-0B53-6CC3-B3DE-5D78EFAE91AC}"/>
              </a:ext>
            </a:extLst>
          </p:cNvPr>
          <p:cNvSpPr>
            <a:spLocks noGrp="1"/>
          </p:cNvSpPr>
          <p:nvPr>
            <p:ph idx="1"/>
          </p:nvPr>
        </p:nvSpPr>
        <p:spPr>
          <a:xfrm>
            <a:off x="685800" y="1981200"/>
            <a:ext cx="7770813" cy="4494213"/>
          </a:xfrm>
        </p:spPr>
        <p:txBody>
          <a:bodyPr/>
          <a:lstStyle/>
          <a:p>
            <a:pPr marL="57150" indent="0"/>
            <a:r>
              <a:rPr lang="en-US" sz="1400" b="1" kern="100" dirty="0">
                <a:latin typeface="Times New Roman" panose="02020603050405020304" pitchFamily="18" charset="0"/>
                <a:cs typeface="Times New Roman" panose="02020603050405020304" pitchFamily="18" charset="0"/>
              </a:rPr>
              <a:t>SP6: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HIP EDCA for AC_VO to be used during protected short contention period  as follows:</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CWMin</a:t>
            </a:r>
            <a:r>
              <a:rPr lang="en-US" sz="1100" kern="100" dirty="0">
                <a:latin typeface="Times New Roman" panose="02020603050405020304" pitchFamily="18" charset="0"/>
                <a:cs typeface="Times New Roman" panose="02020603050405020304" pitchFamily="18" charset="0"/>
              </a:rPr>
              <a:t>=7, </a:t>
            </a: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CwMAX</a:t>
            </a:r>
            <a:r>
              <a:rPr lang="en-US" sz="1100" kern="100" dirty="0">
                <a:latin typeface="Times New Roman" panose="02020603050405020304" pitchFamily="18" charset="0"/>
                <a:cs typeface="Times New Roman" panose="02020603050405020304" pitchFamily="18" charset="0"/>
              </a:rPr>
              <a:t>=7</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latin typeface="Times New Roman" panose="02020603050405020304" pitchFamily="18" charset="0"/>
                <a:cs typeface="Times New Roman" panose="02020603050405020304" pitchFamily="18" charset="0"/>
              </a:rPr>
              <a:t>SP7: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HIP 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D854208A-FEB9-513F-6D11-48F0CFB924E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FFBF42-6CB7-6E01-3510-CB4477568A9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DD8C8C1-68CC-689E-506F-AB3CE2F6F1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45025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BE499-5848-85F5-B4D3-0A8EFC69E8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F370C-8A2F-FCE7-7CB6-FA0BA9C299B4}"/>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FF33C2E4-4B4A-0099-BA85-406A77EDDAAD}"/>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SP8: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latin typeface="Times New Roman" panose="02020603050405020304" pitchFamily="18" charset="0"/>
                <a:cs typeface="Times New Roman" panose="02020603050405020304" pitchFamily="18" charset="0"/>
              </a:rPr>
              <a:t>SP9: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latin typeface="Times New Roman" panose="02020603050405020304" pitchFamily="18" charset="0"/>
                <a:cs typeface="Times New Roman" panose="02020603050405020304" pitchFamily="18" charset="0"/>
              </a:rPr>
              <a:t>SP10: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35FDD822-AEDF-A98F-CCE3-A97AFFD91B9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51FF2B1C-AAD9-4C0C-A578-C4672B5966D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76C3EE-7F51-26F8-B1DF-AADAEB5B45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21185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dirty="0">
                <a:solidFill>
                  <a:srgbClr val="FF0000"/>
                </a:solidFill>
                <a:effectLst/>
                <a:hlinkClick r:id="rId2"/>
              </a:rPr>
              <a:t>25/0358</a:t>
            </a:r>
            <a:r>
              <a:rPr lang="en-US" sz="1200" dirty="0"/>
              <a:t> </a:t>
            </a:r>
            <a:r>
              <a:rPr lang="en-US" sz="1200" b="0" i="0" u="none" strike="noStrike" dirty="0">
                <a:solidFill>
                  <a:srgbClr val="000000"/>
                </a:solidFill>
                <a:effectLst/>
              </a:rPr>
              <a:t>Open Topics for DRU on 60MHz</a:t>
            </a:r>
            <a:r>
              <a:rPr lang="en-US" sz="1200" dirty="0"/>
              <a:t> 						</a:t>
            </a:r>
            <a:r>
              <a:rPr lang="en-US" sz="1200" b="0" i="0" u="none" strike="noStrike" dirty="0">
                <a:solidFill>
                  <a:srgbClr val="000000"/>
                </a:solidFill>
                <a:effectLst/>
              </a:rPr>
              <a:t>Shengquan Hu</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3"/>
              </a:rPr>
              <a:t>25/0359</a:t>
            </a:r>
            <a:r>
              <a:rPr lang="en-US" sz="1200" b="0" i="0" u="none" strike="noStrike" dirty="0">
                <a:solidFill>
                  <a:srgbClr val="FF0000"/>
                </a:solidFill>
                <a:effectLst/>
              </a:rPr>
              <a:t> </a:t>
            </a:r>
            <a:r>
              <a:rPr lang="en-US" sz="1200" b="0" i="0" u="none" strike="noStrike" dirty="0">
                <a:solidFill>
                  <a:srgbClr val="000000"/>
                </a:solidFill>
                <a:effectLst/>
              </a:rPr>
              <a:t>Open Issues for 60 MHz DBW</a:t>
            </a:r>
            <a:r>
              <a:rPr lang="en-US" sz="1200" dirty="0"/>
              <a:t> 						</a:t>
            </a:r>
            <a:r>
              <a:rPr lang="en-US" sz="1200" b="0" i="0" u="none" strike="noStrike" dirty="0">
                <a:solidFill>
                  <a:srgbClr val="000000"/>
                </a:solidFill>
                <a:effectLst/>
              </a:rPr>
              <a:t>Eunsung Park</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4"/>
              </a:rPr>
              <a:t>25/0394</a:t>
            </a:r>
            <a:r>
              <a:rPr lang="en-US" sz="1200" dirty="0"/>
              <a:t> </a:t>
            </a:r>
            <a:r>
              <a:rPr lang="en-US" sz="1200" b="0" i="0" u="none" strike="noStrike" dirty="0">
                <a:solidFill>
                  <a:srgbClr val="000000"/>
                </a:solidFill>
                <a:effectLst/>
              </a:rPr>
              <a:t>DLTF Design for 60DBW</a:t>
            </a:r>
            <a:r>
              <a:rPr lang="en-US" sz="1200" dirty="0"/>
              <a:t> 							</a:t>
            </a:r>
            <a:r>
              <a:rPr lang="en-US" sz="1200" b="0" i="0" u="none" strike="noStrike" dirty="0">
                <a:solidFill>
                  <a:srgbClr val="000000"/>
                </a:solidFill>
                <a:effectLst/>
              </a:rPr>
              <a:t>Chenchen Liu</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5"/>
              </a:rPr>
              <a:t>25/0396</a:t>
            </a:r>
            <a:r>
              <a:rPr lang="en-US" sz="1200" dirty="0"/>
              <a:t> </a:t>
            </a:r>
            <a:r>
              <a:rPr lang="en-US" sz="1200" b="0" i="0" u="none" strike="noStrike" dirty="0">
                <a:solidFill>
                  <a:srgbClr val="000000"/>
                </a:solidFill>
                <a:effectLst/>
              </a:rPr>
              <a:t>Discussion on LDPC only for MU-MIMO in 11bn</a:t>
            </a:r>
            <a:r>
              <a:rPr lang="en-US" sz="1200" dirty="0"/>
              <a:t> 				</a:t>
            </a:r>
            <a:r>
              <a:rPr lang="en-US" sz="1200" b="0" i="0" u="none" strike="noStrike" dirty="0">
                <a:solidFill>
                  <a:srgbClr val="000000"/>
                </a:solidFill>
                <a:effectLst/>
              </a:rPr>
              <a:t>Shengquan 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2"/>
              </a:rPr>
              <a:t>25/454r0</a:t>
            </a:r>
            <a:r>
              <a:rPr lang="en-US" sz="1100" b="0" i="0" u="none" strike="noStrike" kern="1200" dirty="0">
                <a:solidFill>
                  <a:srgbClr val="000000"/>
                </a:solidFill>
                <a:effectLst/>
                <a:ea typeface="MS Gothic" panose="020B0609070205080204" pitchFamily="49" charset="-128"/>
              </a:rPr>
              <a:t> PDT-MAC-DSO 									Morteza Mehrnoush</a:t>
            </a:r>
            <a:endParaRPr lang="en-GB" sz="1100" dirty="0"/>
          </a:p>
          <a:p>
            <a:pPr lvl="0">
              <a:buFont typeface="Arial" panose="020B0604020202020204" pitchFamily="34" charset="0"/>
              <a:buChar char="•"/>
            </a:pPr>
            <a:r>
              <a:rPr lang="en-GB" sz="1200" dirty="0"/>
              <a:t>Submissions – Roaming Part 1</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24/1874</a:t>
            </a:r>
            <a:r>
              <a:rPr lang="en-US" sz="1100" dirty="0"/>
              <a:t> </a:t>
            </a:r>
            <a:r>
              <a:rPr lang="en-US" sz="1100" b="0" i="0" u="none" strike="noStrike" kern="1200" dirty="0">
                <a:solidFill>
                  <a:srgbClr val="000000"/>
                </a:solidFill>
                <a:effectLst/>
                <a:ea typeface="MS Gothic" panose="020B0609070205080204" pitchFamily="49" charset="-128"/>
              </a:rPr>
              <a:t>Further Details on Improving Roaming between MLDs</a:t>
            </a:r>
            <a:r>
              <a:rPr lang="en-US" sz="1100" dirty="0"/>
              <a:t> 					</a:t>
            </a:r>
            <a:r>
              <a:rPr lang="en-US" sz="1100" b="0" i="0" u="none" strike="noStrike" kern="1200" dirty="0">
                <a:solidFill>
                  <a:srgbClr val="000000"/>
                </a:solidFill>
                <a:effectLst/>
                <a:ea typeface="MS Gothic" panose="020B0609070205080204" pitchFamily="49" charset="-128"/>
              </a:rPr>
              <a:t>Po-kai Huang</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24/1875</a:t>
            </a:r>
            <a:r>
              <a:rPr lang="en-US" sz="1100" dirty="0"/>
              <a:t> </a:t>
            </a:r>
            <a:r>
              <a:rPr lang="en-US" sz="1100" b="0" i="0" u="none" strike="noStrike" kern="1200" dirty="0">
                <a:solidFill>
                  <a:srgbClr val="000000"/>
                </a:solidFill>
                <a:effectLst/>
                <a:ea typeface="MS Gothic" panose="020B0609070205080204" pitchFamily="49" charset="-128"/>
              </a:rPr>
              <a:t>MLMD Architecture</a:t>
            </a:r>
            <a:r>
              <a:rPr lang="en-US" sz="1100" dirty="0"/>
              <a:t> 									</a:t>
            </a:r>
            <a:r>
              <a:rPr lang="en-US" sz="1100" b="0" i="0" u="none" strike="noStrike" kern="1200" dirty="0">
                <a:solidFill>
                  <a:srgbClr val="000000"/>
                </a:solidFill>
                <a:effectLst/>
                <a:ea typeface="MS Gothic" panose="020B0609070205080204" pitchFamily="49" charset="-128"/>
              </a:rPr>
              <a:t>Jarkko Kneckt</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5"/>
              </a:rPr>
              <a:t>24/1879 </a:t>
            </a:r>
            <a:r>
              <a:rPr lang="en-US" sz="1100" b="0" i="0" u="none" strike="noStrike" kern="1200" dirty="0">
                <a:solidFill>
                  <a:srgbClr val="000000"/>
                </a:solidFill>
                <a:effectLst/>
                <a:ea typeface="MS Gothic" panose="020B0609070205080204" pitchFamily="49" charset="-128"/>
              </a:rPr>
              <a:t>Proposals for Expeditious Discovery of APs for Initial Association and Roaming </a:t>
            </a:r>
            <a:r>
              <a:rPr lang="en-US" sz="1100" dirty="0"/>
              <a:t> 		</a:t>
            </a:r>
            <a:r>
              <a:rPr lang="en-US" sz="1100" b="0" i="0" u="none" strike="noStrike" kern="1200" dirty="0">
                <a:solidFill>
                  <a:srgbClr val="000000"/>
                </a:solidFill>
                <a:effectLst/>
                <a:ea typeface="MS Gothic" panose="020B0609070205080204" pitchFamily="49" charset="-128"/>
              </a:rPr>
              <a:t>Neel Krishnan</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6"/>
              </a:rPr>
              <a:t>24/1882</a:t>
            </a:r>
            <a:r>
              <a:rPr lang="en-US" sz="1100" dirty="0"/>
              <a:t> </a:t>
            </a:r>
            <a:r>
              <a:rPr lang="en-US" sz="1100" b="0" i="0" u="none" strike="noStrike" kern="1200" dirty="0">
                <a:solidFill>
                  <a:srgbClr val="000000"/>
                </a:solidFill>
                <a:effectLst/>
                <a:ea typeface="MS Gothic" panose="020B0609070205080204" pitchFamily="49" charset="-128"/>
              </a:rPr>
              <a:t>Link Setup for Seamless Roaming</a:t>
            </a:r>
            <a:r>
              <a:rPr lang="en-US" sz="1100" dirty="0"/>
              <a:t> 							</a:t>
            </a:r>
            <a:r>
              <a:rPr lang="en-US" sz="1100" b="0" i="0" u="none" strike="noStrike" kern="1200" dirty="0">
                <a:solidFill>
                  <a:srgbClr val="000000"/>
                </a:solidFill>
                <a:effectLst/>
                <a:ea typeface="MS Gothic" panose="020B0609070205080204" pitchFamily="49" charset="-128"/>
              </a:rPr>
              <a:t>Chittabrata Ghosh</a:t>
            </a:r>
            <a:r>
              <a:rPr lang="en-US" sz="1100" dirty="0"/>
              <a:t> </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7"/>
              </a:rPr>
              <a:t>24/1883</a:t>
            </a:r>
            <a:r>
              <a:rPr lang="en-GB" sz="1100" dirty="0"/>
              <a:t> </a:t>
            </a:r>
            <a:r>
              <a:rPr lang="en-GB" sz="1100" b="0" i="0" u="none" strike="noStrike" kern="1200" dirty="0">
                <a:solidFill>
                  <a:srgbClr val="000000"/>
                </a:solidFill>
                <a:effectLst/>
                <a:ea typeface="MS Gothic" panose="020B0609070205080204" pitchFamily="49" charset="-128"/>
              </a:rPr>
              <a:t>Seamless-Roaming</a:t>
            </a:r>
            <a:r>
              <a:rPr lang="en-GB" sz="1100" dirty="0"/>
              <a:t> 									</a:t>
            </a:r>
            <a:r>
              <a:rPr lang="en-GB" sz="1100" b="0" i="0" u="none" strike="noStrike" kern="1200" dirty="0">
                <a:solidFill>
                  <a:srgbClr val="000000"/>
                </a:solidFill>
                <a:effectLst/>
                <a:ea typeface="MS Gothic" panose="020B0609070205080204" pitchFamily="49" charset="-128"/>
              </a:rPr>
              <a:t>Giovanni Chisci</a:t>
            </a:r>
            <a:r>
              <a:rPr lang="en-GB" sz="1100" dirty="0"/>
              <a:t> </a:t>
            </a:r>
            <a:endParaRPr lang="en-US" sz="1100" dirty="0"/>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8"/>
              </a:rPr>
              <a:t>24/1884</a:t>
            </a:r>
            <a:r>
              <a:rPr lang="en-US" sz="1100" dirty="0"/>
              <a:t> </a:t>
            </a:r>
            <a:r>
              <a:rPr lang="en-US" sz="1100" b="0" i="0" u="none" strike="noStrike" kern="1200" dirty="0">
                <a:solidFill>
                  <a:srgbClr val="000000"/>
                </a:solidFill>
                <a:effectLst/>
                <a:ea typeface="MS Gothic" panose="020B0609070205080204" pitchFamily="49" charset="-128"/>
              </a:rPr>
              <a:t>Signaling considerations for seamless roaming</a:t>
            </a:r>
            <a:r>
              <a:rPr lang="en-US" sz="1100" dirty="0"/>
              <a:t> 						</a:t>
            </a:r>
            <a:r>
              <a:rPr lang="en-US" sz="1100" b="0" i="0" u="none" strike="noStrike" kern="1200" dirty="0">
                <a:solidFill>
                  <a:srgbClr val="000000"/>
                </a:solidFill>
                <a:effectLst/>
                <a:ea typeface="MS Gothic" panose="020B0609070205080204" pitchFamily="49" charset="-128"/>
              </a:rPr>
              <a:t>Abhishek Patil</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9"/>
              </a:rPr>
              <a:t>24/1889</a:t>
            </a:r>
            <a:r>
              <a:rPr lang="en-US" sz="1100" dirty="0"/>
              <a:t> </a:t>
            </a:r>
            <a:r>
              <a:rPr lang="en-US" sz="1100" b="0" i="0" u="none" strike="noStrike" kern="1200" dirty="0">
                <a:solidFill>
                  <a:srgbClr val="000000"/>
                </a:solidFill>
                <a:effectLst/>
                <a:ea typeface="MS Gothic" panose="020B0609070205080204" pitchFamily="49" charset="-128"/>
              </a:rPr>
              <a:t>Seamless roaming follow up 1</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10"/>
              </a:rPr>
              <a:t>24/1890</a:t>
            </a:r>
            <a:r>
              <a:rPr lang="en-US" sz="1100" dirty="0"/>
              <a:t> </a:t>
            </a:r>
            <a:r>
              <a:rPr lang="en-US" sz="1100" b="0" i="0" u="none" strike="noStrike" kern="1200" dirty="0">
                <a:solidFill>
                  <a:srgbClr val="000000"/>
                </a:solidFill>
                <a:effectLst/>
                <a:ea typeface="MS Gothic" panose="020B0609070205080204" pitchFamily="49" charset="-128"/>
              </a:rPr>
              <a:t>Seamless roaming follow up 2</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11"/>
              </a:rPr>
              <a:t>24/1898</a:t>
            </a:r>
            <a:r>
              <a:rPr lang="en-US" sz="1100" dirty="0"/>
              <a:t> </a:t>
            </a:r>
            <a:r>
              <a:rPr lang="en-US" sz="1100" b="0" i="0" u="none" strike="noStrike" kern="1200" dirty="0">
                <a:solidFill>
                  <a:srgbClr val="000000"/>
                </a:solidFill>
                <a:effectLst/>
                <a:ea typeface="MS Gothic" panose="020B0609070205080204" pitchFamily="49" charset="-128"/>
              </a:rPr>
              <a:t>Low Latency Roaming Flow</a:t>
            </a:r>
            <a:r>
              <a:rPr lang="en-US" sz="1100" dirty="0"/>
              <a:t> 								</a:t>
            </a:r>
            <a:r>
              <a:rPr lang="en-US" sz="1100" b="0" i="0" u="none" strike="noStrike" kern="1200" dirty="0">
                <a:solidFill>
                  <a:srgbClr val="000000"/>
                </a:solidFill>
                <a:effectLst/>
                <a:ea typeface="MS Gothic" panose="020B0609070205080204" pitchFamily="49" charset="-128"/>
              </a:rPr>
              <a:t>Pooya Monajemi</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249A2-8FC5-9A03-371D-AB90491E5F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6F117-F4B8-E008-1AC9-A480E77CD82A}"/>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7CB15858-AE7E-396B-7812-06E871A7A099}"/>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latin typeface="Times New Roman" panose="02020603050405020304" pitchFamily="18" charset="0"/>
                <a:cs typeface="Times New Roman" panose="02020603050405020304" pitchFamily="18" charset="0"/>
              </a:rPr>
              <a:t>SP2: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38B86B36-E56F-15CD-AA4D-34875D02F0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1DBC6CC-F781-88CD-2CC8-0040221EFD7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7B1EDAE-54FB-F5FD-C78B-A7F1FAEED1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568444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PDTs/CRs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0">
              <a:buFont typeface="Arial" panose="020B0604020202020204" pitchFamily="34" charset="0"/>
              <a:buChar char="•"/>
            </a:pPr>
            <a:r>
              <a:rPr lang="en-GB" sz="1200" dirty="0"/>
              <a:t>Submissions – Roaming Part 2</a:t>
            </a:r>
          </a:p>
          <a:p>
            <a:pPr lvl="1">
              <a:buFont typeface="Arial" panose="020B0604020202020204" pitchFamily="34" charset="0"/>
              <a:buChar char="•"/>
            </a:pPr>
            <a:r>
              <a:rPr lang="en-GB" sz="1100" dirty="0">
                <a:hlinkClick r:id="rId2"/>
              </a:rPr>
              <a:t>24/0656</a:t>
            </a:r>
            <a:r>
              <a:rPr lang="en-GB" sz="1100" dirty="0"/>
              <a:t> Seamless roaming signalling details						Binita Gupta</a:t>
            </a:r>
          </a:p>
          <a:p>
            <a:pPr lvl="1">
              <a:buFont typeface="Arial" panose="020B0604020202020204" pitchFamily="34" charset="0"/>
              <a:buChar char="•"/>
            </a:pPr>
            <a:r>
              <a:rPr lang="en-GB" sz="1100" dirty="0">
                <a:hlinkClick r:id="rId3"/>
              </a:rPr>
              <a:t>24/0658</a:t>
            </a:r>
            <a:r>
              <a:rPr lang="en-GB" sz="1100" dirty="0"/>
              <a:t> Optimizing Roaming Scan							Binita Gupta</a:t>
            </a:r>
          </a:p>
          <a:p>
            <a:pPr lvl="1">
              <a:buFont typeface="Arial" panose="020B0604020202020204" pitchFamily="34" charset="0"/>
              <a:buChar char="•"/>
            </a:pPr>
            <a:r>
              <a:rPr lang="en-GB" sz="1100" dirty="0">
                <a:hlinkClick r:id="rId4"/>
              </a:rPr>
              <a:t>24/1894</a:t>
            </a:r>
            <a:r>
              <a:rPr lang="en-GB" sz="1100" dirty="0"/>
              <a:t> SMD architecture									Binita Gupta</a:t>
            </a:r>
          </a:p>
          <a:p>
            <a:pPr lvl="1">
              <a:buFont typeface="Arial" panose="020B0604020202020204" pitchFamily="34" charset="0"/>
              <a:buChar char="•"/>
            </a:pPr>
            <a:r>
              <a:rPr lang="en-GB" sz="1100" dirty="0">
                <a:hlinkClick r:id="rId5"/>
              </a:rPr>
              <a:t>24/2118</a:t>
            </a:r>
            <a:r>
              <a:rPr lang="en-GB" sz="1100" dirty="0"/>
              <a:t> Uplink RSSI and AP Transmit Power Information for Effective Roaming		Neel Nurani Krishnan</a:t>
            </a:r>
          </a:p>
          <a:p>
            <a:pPr lvl="1">
              <a:buFont typeface="Arial" panose="020B0604020202020204" pitchFamily="34" charset="0"/>
              <a:buChar char="•"/>
            </a:pPr>
            <a:r>
              <a:rPr lang="en-GB" sz="1100" dirty="0">
                <a:hlinkClick r:id="rId6"/>
              </a:rPr>
              <a:t>24/2120</a:t>
            </a:r>
            <a:r>
              <a:rPr lang="en-GB" sz="1100" dirty="0"/>
              <a:t> Roaming Configuration to Reduce Ping-Pong					Pei Zhou</a:t>
            </a:r>
          </a:p>
          <a:p>
            <a:pPr lvl="1">
              <a:buFont typeface="Arial" panose="020B0604020202020204" pitchFamily="34" charset="0"/>
              <a:buChar char="•"/>
            </a:pPr>
            <a:r>
              <a:rPr lang="en-GB" sz="1100" dirty="0">
                <a:hlinkClick r:id="rId7"/>
              </a:rPr>
              <a:t>24/2122</a:t>
            </a:r>
            <a:r>
              <a:rPr lang="en-GB" sz="1100" dirty="0"/>
              <a:t> Fast RSSI Measurement Follow-up 						Guogang Huang</a:t>
            </a:r>
          </a:p>
          <a:p>
            <a:pPr lvl="1">
              <a:buFont typeface="Arial" panose="020B0604020202020204" pitchFamily="34" charset="0"/>
              <a:buChar char="•"/>
            </a:pPr>
            <a:r>
              <a:rPr lang="en-GB" sz="1100" dirty="0">
                <a:hlinkClick r:id="rId8"/>
              </a:rPr>
              <a:t>24/2129</a:t>
            </a:r>
            <a:r>
              <a:rPr lang="en-GB" sz="1100" dirty="0"/>
              <a:t> AID assignment for Seamless Roaming						Kyosuke Inoue</a:t>
            </a:r>
          </a:p>
          <a:p>
            <a:pPr lvl="1">
              <a:buFont typeface="Arial" panose="020B0604020202020204" pitchFamily="34" charset="0"/>
              <a:buChar char="•"/>
            </a:pPr>
            <a:r>
              <a:rPr lang="en-GB" sz="1100" dirty="0">
                <a:hlinkClick r:id="rId9"/>
              </a:rPr>
              <a:t>24/2137</a:t>
            </a:r>
            <a:r>
              <a:rPr lang="en-GB" sz="1100" dirty="0"/>
              <a:t> Enable DAPS Transmission for Roaming 						Guogang Huang</a:t>
            </a:r>
          </a:p>
          <a:p>
            <a:pPr lvl="1">
              <a:buFont typeface="Arial" panose="020B0604020202020204" pitchFamily="34" charset="0"/>
              <a:buChar char="•"/>
            </a:pPr>
            <a:r>
              <a:rPr lang="en-GB" sz="1100" dirty="0">
                <a:hlinkClick r:id="rId10"/>
              </a:rPr>
              <a:t>24/2147</a:t>
            </a:r>
            <a:r>
              <a:rPr lang="en-GB" sz="1100" dirty="0"/>
              <a:t> Discussion on buffered data deliver						Hang Yang</a:t>
            </a:r>
          </a:p>
          <a:p>
            <a:pPr lvl="1">
              <a:buFont typeface="Arial" panose="020B0604020202020204" pitchFamily="34" charset="0"/>
              <a:buChar char="•"/>
            </a:pPr>
            <a:r>
              <a:rPr lang="en-GB" sz="1100" dirty="0">
                <a:solidFill>
                  <a:srgbClr val="FF0000"/>
                </a:solidFill>
              </a:rPr>
              <a:t>25/0122</a:t>
            </a:r>
            <a:r>
              <a:rPr lang="en-GB" sz="1100" dirty="0"/>
              <a:t> Further Considerations on Seamless Roaming					Liuming Lu</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72CBC-A8B0-66D9-C2F5-0B647F029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FBE8E2-D26F-3F31-37F2-6B12CFE58E8C}"/>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EC9425FD-EB12-2C6D-BD50-476673A9406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 Binita Gupta, Roaming</a:t>
            </a:r>
            <a:r>
              <a:rPr lang="en-US" sz="1400" b="1" kern="100" dirty="0">
                <a:solidFill>
                  <a:schemeClr val="tx1"/>
                </a:solidFill>
                <a:latin typeface="Times New Roman" panose="02020603050405020304" pitchFamily="18" charset="0"/>
                <a:cs typeface="Times New Roman" panose="02020603050405020304" pitchFamily="18" charset="0"/>
              </a:rPr>
              <a:t>: 24/656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For seamless roaming, do you support to allow a non-AP MLD to request preparing more than one candidate target AP MLDs in an SMD during the roaming preparation phase? </a:t>
            </a:r>
          </a:p>
          <a:p>
            <a:pPr marL="685800" lvl="1">
              <a:buFont typeface="Arial" panose="020B0604020202020204" pitchFamily="34" charset="0"/>
              <a:buChar char="•"/>
            </a:pPr>
            <a:r>
              <a:rPr lang="en-US" sz="1200" b="0" dirty="0"/>
              <a:t>Preparation with multiple AP MLDs is performed using a separate roaming preparation request for each AP MLD</a:t>
            </a:r>
          </a:p>
          <a:p>
            <a:pPr marL="685800"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 </a:t>
            </a:r>
          </a:p>
          <a:p>
            <a:pPr marL="1085850" lvl="2">
              <a:buFont typeface="Arial" panose="020B0604020202020204" pitchFamily="34" charset="0"/>
              <a:buChar char="•"/>
            </a:pPr>
            <a:r>
              <a:rPr lang="en-US" sz="1200" b="0" dirty="0"/>
              <a:t>Retries with other target AP MLDs are permitted for roaming execution</a:t>
            </a:r>
          </a:p>
          <a:p>
            <a:pPr marL="685800" lvl="1">
              <a:buFont typeface="Arial" panose="020B0604020202020204" pitchFamily="34" charset="0"/>
              <a:buChar char="•"/>
            </a:pPr>
            <a:r>
              <a:rPr lang="en-US" sz="1200" b="0" dirty="0"/>
              <a:t>TBD on policy indication from the AP on multiple target AP MLDs preparation</a:t>
            </a:r>
          </a:p>
        </p:txBody>
      </p:sp>
      <p:sp>
        <p:nvSpPr>
          <p:cNvPr id="4" name="Slide Number Placeholder 3">
            <a:extLst>
              <a:ext uri="{FF2B5EF4-FFF2-40B4-BE49-F238E27FC236}">
                <a16:creationId xmlns:a16="http://schemas.microsoft.com/office/drawing/2014/main" id="{34D73477-FF88-9F82-11C6-A93845CB1EFB}"/>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64F85A1E-ACED-32E4-90DA-B74F3C7C44C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74CFFD-0CB2-D3BB-3148-304DFC7A1B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814258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0D264-1742-01BA-54DE-9FB78E071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09C72-4397-52BC-F59F-FFF46BB3A66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8398A01A-59C6-A393-9802-BC6DE079B94E}"/>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SP2: Binita Gupta, Roaming: </a:t>
            </a:r>
            <a:r>
              <a:rPr lang="en-US" sz="1400" b="1" kern="100" dirty="0">
                <a:solidFill>
                  <a:schemeClr val="tx1"/>
                </a:solidFill>
                <a:latin typeface="Times New Roman" panose="02020603050405020304" pitchFamily="18" charset="0"/>
                <a:cs typeface="Times New Roman" panose="02020603050405020304" pitchFamily="18" charset="0"/>
              </a:rPr>
              <a:t>24/656</a:t>
            </a:r>
            <a:r>
              <a:rPr lang="en-US" sz="1400" b="1" kern="100" dirty="0">
                <a:latin typeface="Times New Roman" panose="02020603050405020304" pitchFamily="18" charset="0"/>
                <a:cs typeface="Times New Roman" panose="02020603050405020304" pitchFamily="18" charset="0"/>
              </a:rPr>
              <a:t> – Result:</a:t>
            </a:r>
          </a:p>
          <a:p>
            <a:pPr marL="285750" indent="-285750">
              <a:buFont typeface="Arial" panose="020B0604020202020204" pitchFamily="34" charset="0"/>
              <a:buChar char="•"/>
            </a:pPr>
            <a:r>
              <a:rPr lang="en-US" sz="1400" b="0" dirty="0"/>
              <a:t>Do you agree to define an SMD element, that provides identification for the SMD and SMD level capabilities for a seamless mobility domain? </a:t>
            </a:r>
          </a:p>
          <a:p>
            <a:pPr marL="685800" lvl="1">
              <a:buFont typeface="Arial" panose="020B0604020202020204" pitchFamily="34" charset="0"/>
              <a:buChar char="•"/>
            </a:pPr>
            <a:r>
              <a:rPr lang="en-US" sz="1200" b="0" dirty="0"/>
              <a:t>The SMD element is advertised in Probe Response frames</a:t>
            </a:r>
          </a:p>
          <a:p>
            <a:pPr marL="685800" lvl="1">
              <a:buFont typeface="Arial" panose="020B0604020202020204" pitchFamily="34" charset="0"/>
              <a:buChar char="•"/>
            </a:pPr>
            <a:r>
              <a:rPr lang="en-US" sz="1200" b="0" dirty="0"/>
              <a:t>The SMD element is included in Authentication frame when performing authentication with an SMD</a:t>
            </a:r>
          </a:p>
          <a:p>
            <a:pPr marL="685800" lvl="1">
              <a:buFont typeface="Arial" panose="020B0604020202020204" pitchFamily="34" charset="0"/>
              <a:buChar char="•"/>
            </a:pPr>
            <a:r>
              <a:rPr lang="en-US" sz="1200" b="0" dirty="0"/>
              <a:t>The SMD element is included in (Re)Association Request &amp; Response frames when performing initial association with the SMD-ME</a:t>
            </a:r>
          </a:p>
          <a:p>
            <a:pPr marL="0" indent="0"/>
            <a:r>
              <a:rPr lang="en-US" sz="1400" b="1" kern="100" dirty="0">
                <a:latin typeface="Times New Roman" panose="02020603050405020304" pitchFamily="18" charset="0"/>
                <a:cs typeface="Times New Roman" panose="02020603050405020304" pitchFamily="18" charset="0"/>
              </a:rPr>
              <a:t>SP3: Binita Gupta, Roaming: </a:t>
            </a:r>
            <a:r>
              <a:rPr lang="en-US" sz="1400" b="1" kern="100" dirty="0">
                <a:solidFill>
                  <a:schemeClr val="tx1"/>
                </a:solidFill>
                <a:latin typeface="Times New Roman" panose="02020603050405020304" pitchFamily="18" charset="0"/>
                <a:cs typeface="Times New Roman" panose="02020603050405020304" pitchFamily="18" charset="0"/>
              </a:rPr>
              <a:t>24/656</a:t>
            </a:r>
            <a:r>
              <a:rPr lang="en-US" sz="1400" b="1" kern="100" dirty="0">
                <a:latin typeface="Times New Roman" panose="02020603050405020304" pitchFamily="18" charset="0"/>
                <a:cs typeface="Times New Roman" panose="02020603050405020304" pitchFamily="18" charset="0"/>
              </a:rPr>
              <a:t> – Result:</a:t>
            </a:r>
          </a:p>
          <a:p>
            <a:pPr marL="285750">
              <a:buFont typeface="Arial" panose="020B0604020202020204" pitchFamily="34" charset="0"/>
              <a:buChar char="•"/>
            </a:pPr>
            <a:r>
              <a:rPr lang="en-US" sz="1400" b="0" dirty="0"/>
              <a:t>Do you agree to enhance Neighbor Report element to provide SMD related information</a:t>
            </a:r>
          </a:p>
          <a:p>
            <a:pPr marL="685800" lvl="1">
              <a:buFont typeface="Arial" panose="020B0604020202020204" pitchFamily="34" charset="0"/>
              <a:buChar char="•"/>
            </a:pPr>
            <a:r>
              <a:rPr lang="en-US" sz="1200" b="0" dirty="0"/>
              <a:t>Add a ‘Same SMD’ indication in the BSSID Information in the NR element, to signal whether the reported neighboring AP is part of the same SMD as the reporting AP</a:t>
            </a:r>
          </a:p>
          <a:p>
            <a:pPr marL="685800" lvl="1">
              <a:buFont typeface="Arial" panose="020B0604020202020204" pitchFamily="34" charset="0"/>
              <a:buChar char="•"/>
            </a:pPr>
            <a:r>
              <a:rPr lang="en-US" sz="1200" b="0" dirty="0"/>
              <a:t>·       Allow including the SMD element as a subelement in the Optional Subelements of the Neighbor Report element, when reported neighboring AP is not part of the same SMD</a:t>
            </a:r>
          </a:p>
          <a:p>
            <a:pPr marL="400050" lvl="1" indent="0"/>
            <a:endParaRPr lang="en-US" sz="1000" b="0" dirty="0"/>
          </a:p>
        </p:txBody>
      </p:sp>
      <p:sp>
        <p:nvSpPr>
          <p:cNvPr id="4" name="Slide Number Placeholder 3">
            <a:extLst>
              <a:ext uri="{FF2B5EF4-FFF2-40B4-BE49-F238E27FC236}">
                <a16:creationId xmlns:a16="http://schemas.microsoft.com/office/drawing/2014/main" id="{44D7E6F6-BC3E-0F40-ABDF-9D56F3DE55AF}"/>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6AF171B6-A0C1-EFA4-657B-A7387FB6A66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7D8EBD0-94BC-8DE7-8CBA-8E9A588BB1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2763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PDTs/CRs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85775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0">
              <a:buFont typeface="Arial" panose="020B0604020202020204" pitchFamily="34" charset="0"/>
              <a:buChar char="•"/>
            </a:pPr>
            <a:r>
              <a:rPr lang="en-GB" sz="1200" dirty="0"/>
              <a:t>Submissions – Miscellaneous + Power Save + Security + SCS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24/1880</a:t>
            </a:r>
            <a:r>
              <a:rPr lang="en-GB" sz="1100" dirty="0"/>
              <a:t> </a:t>
            </a:r>
            <a:r>
              <a:rPr lang="en-GB" sz="1100" b="0" i="0" u="none" strike="noStrike" kern="1200" dirty="0">
                <a:solidFill>
                  <a:srgbClr val="000000"/>
                </a:solidFill>
                <a:effectLst/>
                <a:ea typeface="MS Gothic" panose="020B0609070205080204" pitchFamily="49" charset="-128"/>
              </a:rPr>
              <a:t>Solutions for Beacon Bloating</a:t>
            </a:r>
            <a:r>
              <a:rPr lang="en-GB" sz="1100" dirty="0"/>
              <a:t> 								</a:t>
            </a:r>
            <a:r>
              <a:rPr lang="en-GB" sz="1100" b="0" i="0" u="none" strike="noStrike" kern="1200" dirty="0">
                <a:solidFill>
                  <a:srgbClr val="222222"/>
                </a:solidFill>
                <a:effectLst/>
                <a:ea typeface="MS Gothic" panose="020B0609070205080204" pitchFamily="49" charset="-128"/>
              </a:rPr>
              <a:t>Reza Hedayat</a:t>
            </a:r>
            <a:r>
              <a:rPr lang="en-GB"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24/1888</a:t>
            </a:r>
            <a:r>
              <a:rPr lang="en-US" sz="1100" dirty="0"/>
              <a:t> </a:t>
            </a:r>
            <a:r>
              <a:rPr lang="en-US" sz="1100" b="0" i="0" u="none" strike="noStrike" kern="1200" dirty="0">
                <a:solidFill>
                  <a:srgbClr val="000000"/>
                </a:solidFill>
                <a:effectLst/>
                <a:ea typeface="MS Gothic" panose="020B0609070205080204" pitchFamily="49" charset="-128"/>
              </a:rPr>
              <a:t>Light beacon consideration</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24/1892</a:t>
            </a:r>
            <a:r>
              <a:rPr lang="en-US" sz="1100" dirty="0"/>
              <a:t> </a:t>
            </a:r>
            <a:r>
              <a:rPr lang="en-US" sz="1100" b="0" i="0" u="none" strike="noStrike" kern="1200" dirty="0">
                <a:solidFill>
                  <a:srgbClr val="000000"/>
                </a:solidFill>
                <a:effectLst/>
                <a:ea typeface="MS Gothic" panose="020B0609070205080204" pitchFamily="49" charset="-128"/>
              </a:rPr>
              <a:t>Low capability mode follow up</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24/2050</a:t>
            </a:r>
            <a:r>
              <a:rPr lang="en-US" sz="1100" dirty="0"/>
              <a:t> </a:t>
            </a:r>
            <a:r>
              <a:rPr lang="en-US" sz="1100" b="0" i="0" u="none" strike="noStrike" kern="1200" dirty="0">
                <a:solidFill>
                  <a:srgbClr val="000000"/>
                </a:solidFill>
                <a:effectLst/>
                <a:ea typeface="MS Gothic" panose="020B0609070205080204" pitchFamily="49" charset="-128"/>
              </a:rPr>
              <a:t>UHR </a:t>
            </a:r>
            <a:r>
              <a:rPr lang="en-US" sz="1100" b="0" i="0" u="none" strike="noStrike" kern="1200" dirty="0" err="1">
                <a:solidFill>
                  <a:srgbClr val="000000"/>
                </a:solidFill>
                <a:effectLst/>
                <a:ea typeface="MS Gothic" panose="020B0609070205080204" pitchFamily="49" charset="-128"/>
              </a:rPr>
              <a:t>TxOP</a:t>
            </a:r>
            <a:r>
              <a:rPr lang="en-US" sz="1100" b="0" i="0" u="none" strike="noStrike" kern="1200" dirty="0">
                <a:solidFill>
                  <a:srgbClr val="000000"/>
                </a:solidFill>
                <a:effectLst/>
                <a:ea typeface="MS Gothic" panose="020B0609070205080204" pitchFamily="49" charset="-128"/>
              </a:rPr>
              <a:t> Power Save for the STA low power</a:t>
            </a:r>
            <a:r>
              <a:rPr lang="en-US" sz="1100" dirty="0"/>
              <a:t> 						</a:t>
            </a:r>
            <a:r>
              <a:rPr lang="en-US" sz="1100" b="0" i="0" u="none" strike="noStrike" kern="1200" dirty="0" err="1">
                <a:solidFill>
                  <a:srgbClr val="000000"/>
                </a:solidFill>
                <a:effectLst/>
                <a:ea typeface="MS Gothic" panose="020B0609070205080204" pitchFamily="49" charset="-128"/>
              </a:rPr>
              <a:t>Yanchao</a:t>
            </a:r>
            <a:r>
              <a:rPr lang="en-US" sz="1100" b="0" i="0" u="none" strike="noStrike" kern="1200" dirty="0">
                <a:solidFill>
                  <a:srgbClr val="000000"/>
                </a:solidFill>
                <a:effectLst/>
                <a:ea typeface="MS Gothic" panose="020B0609070205080204" pitchFamily="49" charset="-128"/>
              </a:rPr>
              <a:t> Xu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5"/>
              </a:rPr>
              <a:t>24/2051</a:t>
            </a:r>
            <a:r>
              <a:rPr lang="en-US" sz="1100" dirty="0"/>
              <a:t> </a:t>
            </a:r>
            <a:r>
              <a:rPr lang="en-US" sz="1100" b="0" i="0" u="none" strike="noStrike" kern="1200" dirty="0">
                <a:solidFill>
                  <a:srgbClr val="000000"/>
                </a:solidFill>
                <a:effectLst/>
                <a:ea typeface="MS Gothic" panose="020B0609070205080204" pitchFamily="49" charset="-128"/>
              </a:rPr>
              <a:t>Negotiable AMPDU operations for the STA power save</a:t>
            </a:r>
            <a:r>
              <a:rPr lang="en-US" sz="1100" dirty="0"/>
              <a:t> 					</a:t>
            </a:r>
            <a:r>
              <a:rPr lang="en-US" sz="1100" b="0" i="0" u="none" strike="noStrike" kern="1200" dirty="0" err="1">
                <a:solidFill>
                  <a:srgbClr val="000000"/>
                </a:solidFill>
                <a:effectLst/>
                <a:ea typeface="MS Gothic" panose="020B0609070205080204" pitchFamily="49" charset="-128"/>
              </a:rPr>
              <a:t>Yanchao</a:t>
            </a:r>
            <a:r>
              <a:rPr lang="en-US" sz="1100" b="0" i="0" u="none" strike="noStrike" kern="1200" dirty="0">
                <a:solidFill>
                  <a:srgbClr val="000000"/>
                </a:solidFill>
                <a:effectLst/>
                <a:ea typeface="MS Gothic" panose="020B0609070205080204" pitchFamily="49" charset="-128"/>
              </a:rPr>
              <a:t> Xu</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24/2080</a:t>
            </a:r>
            <a:r>
              <a:rPr lang="en-US" sz="1100" dirty="0"/>
              <a:t> </a:t>
            </a:r>
            <a:r>
              <a:rPr lang="en-US" sz="1100" b="0" i="0" u="none" strike="noStrike" kern="1200" dirty="0">
                <a:solidFill>
                  <a:srgbClr val="000000"/>
                </a:solidFill>
                <a:effectLst/>
                <a:ea typeface="MS Gothic" panose="020B0609070205080204" pitchFamily="49" charset="-128"/>
              </a:rPr>
              <a:t>High-Capability Protection in DPS Follow Up </a:t>
            </a:r>
            <a:r>
              <a:rPr lang="en-US" sz="1100" dirty="0"/>
              <a:t> 						</a:t>
            </a:r>
            <a:r>
              <a:rPr lang="en-US" sz="1100" b="0" i="0" u="none" strike="noStrike" kern="1200" dirty="0">
                <a:solidFill>
                  <a:srgbClr val="000000"/>
                </a:solidFill>
                <a:effectLst/>
                <a:ea typeface="MS Gothic" panose="020B0609070205080204" pitchFamily="49" charset="-128"/>
              </a:rPr>
              <a:t>Maolin Zhang</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25/0121</a:t>
            </a:r>
            <a:r>
              <a:rPr lang="en-US" sz="1100" dirty="0"/>
              <a:t> </a:t>
            </a:r>
            <a:r>
              <a:rPr lang="en-US" sz="1100" b="0" i="0" u="none" strike="noStrike" kern="1200" dirty="0">
                <a:solidFill>
                  <a:srgbClr val="000000"/>
                </a:solidFill>
                <a:effectLst/>
                <a:ea typeface="MS Gothic" panose="020B0609070205080204" pitchFamily="49" charset="-128"/>
              </a:rPr>
              <a:t>Further Considerations on Client Power Save</a:t>
            </a:r>
            <a:r>
              <a:rPr lang="en-US" sz="1100" dirty="0"/>
              <a:t> 						</a:t>
            </a:r>
            <a:r>
              <a:rPr lang="en-US" sz="1100" b="0" i="0" u="none" strike="noStrike" kern="1200" dirty="0">
                <a:solidFill>
                  <a:srgbClr val="000000"/>
                </a:solidFill>
                <a:effectLst/>
                <a:ea typeface="MS Gothic" panose="020B0609070205080204" pitchFamily="49" charset="-128"/>
              </a:rPr>
              <a:t>Liuming Lu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7"/>
              </a:rPr>
              <a:t>24/1897</a:t>
            </a:r>
            <a:r>
              <a:rPr lang="en-US" sz="1100" dirty="0"/>
              <a:t> </a:t>
            </a:r>
            <a:r>
              <a:rPr lang="en-US" sz="1100" b="0" i="0" u="none" strike="noStrike" kern="1200" dirty="0">
                <a:solidFill>
                  <a:srgbClr val="000000"/>
                </a:solidFill>
                <a:effectLst/>
                <a:ea typeface="MS Gothic" panose="020B0609070205080204" pitchFamily="49" charset="-128"/>
              </a:rPr>
              <a:t>Control frame protection keys</a:t>
            </a:r>
            <a:r>
              <a:rPr lang="en-US" sz="1100" dirty="0"/>
              <a:t> 								</a:t>
            </a:r>
            <a:r>
              <a:rPr lang="en-US" sz="1100" b="0" i="0" u="none" strike="noStrike" kern="1200" dirty="0">
                <a:solidFill>
                  <a:srgbClr val="000000"/>
                </a:solidFill>
                <a:effectLst/>
                <a:ea typeface="MS Gothic" panose="020B0609070205080204" pitchFamily="49" charset="-128"/>
              </a:rPr>
              <a:t>Thomas Derham</a:t>
            </a:r>
          </a:p>
          <a:p>
            <a:pPr lvl="1">
              <a:buFont typeface="Arial" panose="020B0604020202020204" pitchFamily="34" charset="0"/>
              <a:buChar char="•"/>
            </a:pPr>
            <a:r>
              <a:rPr lang="en-US" sz="1100" dirty="0">
                <a:hlinkClick r:id="rId8"/>
              </a:rPr>
              <a:t>24/1907</a:t>
            </a:r>
            <a:r>
              <a:rPr lang="en-US" sz="1100" dirty="0"/>
              <a:t> Trigger Frame Protection Signaling							Po-Kai Huang</a:t>
            </a:r>
          </a:p>
          <a:p>
            <a:pPr lvl="1">
              <a:buFont typeface="Arial" panose="020B0604020202020204" pitchFamily="34" charset="0"/>
              <a:buChar char="•"/>
            </a:pPr>
            <a:r>
              <a:rPr lang="en-US" sz="1100" dirty="0">
                <a:hlinkClick r:id="rId9"/>
              </a:rPr>
              <a:t>24/1990</a:t>
            </a:r>
            <a:r>
              <a:rPr lang="en-US" sz="1100" dirty="0"/>
              <a:t> On Protected Trigger Frame								Yanjun Sun </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10"/>
              </a:rPr>
              <a:t>24/1899</a:t>
            </a:r>
            <a:r>
              <a:rPr lang="en-GB" sz="1100" dirty="0"/>
              <a:t> </a:t>
            </a:r>
            <a:r>
              <a:rPr lang="en-GB" sz="1100" b="0" i="0" u="none" strike="noStrike" kern="1200" dirty="0">
                <a:solidFill>
                  <a:srgbClr val="000000"/>
                </a:solidFill>
                <a:effectLst/>
                <a:ea typeface="MS Gothic" panose="020B0609070205080204" pitchFamily="49" charset="-128"/>
              </a:rPr>
              <a:t>UHR SCS Enhancements </a:t>
            </a:r>
            <a:r>
              <a:rPr lang="en-GB" sz="1100" dirty="0"/>
              <a:t> 								</a:t>
            </a:r>
            <a:r>
              <a:rPr lang="en-GB" sz="1100" b="0" i="0" u="none" strike="noStrike" kern="1200" dirty="0">
                <a:solidFill>
                  <a:srgbClr val="000000"/>
                </a:solidFill>
                <a:effectLst/>
                <a:ea typeface="MS Gothic" panose="020B0609070205080204" pitchFamily="49" charset="-128"/>
              </a:rPr>
              <a:t>Abdel Karim Ajami</a:t>
            </a:r>
            <a:r>
              <a:rPr lang="en-GB" sz="1100" dirty="0"/>
              <a:t>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70B8D-300A-0B60-9945-F6AC87BBB8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75AC08-D656-9782-CE4E-596D9800E77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7D78699-2709-9613-A4A1-2AB0321C10A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After the roaming preparation request/response exchange, there is an indicated timeout</a:t>
            </a:r>
          </a:p>
          <a:p>
            <a:pPr marL="1085850" lvl="2">
              <a:buFont typeface="Arial" panose="020B0604020202020204" pitchFamily="34" charset="0"/>
              <a:buChar char="•"/>
            </a:pPr>
            <a:r>
              <a:rPr lang="en-US" sz="1100" b="0" dirty="0"/>
              <a:t>If there is no successful transmission of the roaming execution request frame from the non-AP MLD within the indicated timeout, then the target AP MLD may delete all preparation information related to the non-AP MLD</a:t>
            </a:r>
            <a:endParaRPr lang="en-US" sz="1050" b="0" dirty="0"/>
          </a:p>
          <a:p>
            <a:pPr marL="1543050" lvl="3">
              <a:buFont typeface="Arial" panose="020B0604020202020204" pitchFamily="34" charset="0"/>
              <a:buChar char="•"/>
            </a:pPr>
            <a:r>
              <a:rPr lang="en-US" sz="1000" b="0" dirty="0"/>
              <a:t>NOTE - This includes security context, i.e., new derived TK if new TK is derived</a:t>
            </a:r>
          </a:p>
          <a:p>
            <a:pPr marL="1085850" lvl="2">
              <a:buFont typeface="Arial" panose="020B0604020202020204" pitchFamily="34" charset="0"/>
              <a:buChar char="•"/>
            </a:pPr>
            <a:r>
              <a:rPr lang="en-US" sz="11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marL="1085850" lvl="2">
              <a:buFont typeface="Arial" panose="020B0604020202020204" pitchFamily="34" charset="0"/>
              <a:buChar char="•"/>
            </a:pPr>
            <a:r>
              <a:rPr lang="en-US" sz="1100" b="0" dirty="0"/>
              <a:t>TBD on indication of the timeout</a:t>
            </a:r>
          </a:p>
          <a:p>
            <a:pPr marL="685800" lvl="1">
              <a:buFont typeface="Arial" panose="020B0604020202020204" pitchFamily="34" charset="0"/>
              <a:buChar char="•"/>
            </a:pPr>
            <a:r>
              <a:rPr lang="en-US" sz="1200" b="0" dirty="0"/>
              <a:t>After the latest roaming preparation request/response exchange, the setup links with the target AP MLD is not modified until after the roaming execution request/response exchange is finished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There is only one target AP MLD indicated in the roaming preparation request frame from a non-AP MLD</a:t>
            </a:r>
          </a:p>
        </p:txBody>
      </p:sp>
      <p:sp>
        <p:nvSpPr>
          <p:cNvPr id="4" name="Slide Number Placeholder 3">
            <a:extLst>
              <a:ext uri="{FF2B5EF4-FFF2-40B4-BE49-F238E27FC236}">
                <a16:creationId xmlns:a16="http://schemas.microsoft.com/office/drawing/2014/main" id="{17ED8FD0-A998-4E2D-70BE-79CE6F9610E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3A11E3-06F6-17AD-93B2-C84AE24285B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7FE6A13-EA48-CD40-3015-694264B5E10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6570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05F1B-EE50-47A9-9E62-C7E27E1478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AC2F69-C247-BDB3-51A8-B61DF5D1EBD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D6BEB70F-B90D-81FF-95CA-5E7567CF617D}"/>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SP3: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a:t>
            </a:r>
          </a:p>
          <a:p>
            <a:pPr marL="685800" lvl="1">
              <a:buFont typeface="Arial" panose="020B0604020202020204" pitchFamily="34" charset="0"/>
              <a:buChar char="•"/>
            </a:pPr>
            <a:r>
              <a:rPr lang="en-US" sz="1200" b="0" dirty="0"/>
              <a:t>The roaming preparation request frame includes Listen Interval field of the non-AP MLD for the target AP MLD</a:t>
            </a:r>
          </a:p>
          <a:p>
            <a:pPr marL="685800" lvl="1">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marL="685800" lvl="1">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marL="685800" lvl="1">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that after the roaming execution request/response exchange with the current AP MLD, the TBD period to receive DL data from the current AP MLD ends after the indicated timeout in the roaming execution response?</a:t>
            </a:r>
            <a:endParaRPr lang="en-US" sz="1200" b="0" dirty="0"/>
          </a:p>
        </p:txBody>
      </p:sp>
      <p:sp>
        <p:nvSpPr>
          <p:cNvPr id="4" name="Slide Number Placeholder 3">
            <a:extLst>
              <a:ext uri="{FF2B5EF4-FFF2-40B4-BE49-F238E27FC236}">
                <a16:creationId xmlns:a16="http://schemas.microsoft.com/office/drawing/2014/main" id="{D8C4C4E2-6B2A-DCE1-4FFF-77ABDC275DCC}"/>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090FE90-96FA-73AA-1625-E652F7488C7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45ABEB0-DBED-8437-2E4C-6E7B946B136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61032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EF095-12E1-7B46-970F-7601F1146B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46D2-264F-42FB-318F-3D32C5B42DB1}"/>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7F12639-D956-C40B-1110-DA950395563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SP5: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to enable the following contexts to be transferred to target AP MLD to preserve the data exchange context for the non-AP MLD?</a:t>
            </a:r>
          </a:p>
          <a:p>
            <a:pPr marL="685800" lvl="1">
              <a:buFont typeface="Arial" panose="020B0604020202020204" pitchFamily="34" charset="0"/>
              <a:buChar char="•"/>
            </a:pPr>
            <a:r>
              <a:rPr lang="en-US" sz="1200" b="0" dirty="0"/>
              <a:t>Block Ack Parameters and Block Ack Timeout Value indicated by the non-AP MLD for existing BA agreement of a TID</a:t>
            </a:r>
          </a:p>
          <a:p>
            <a:pPr marL="685800" lvl="1">
              <a:buFont typeface="Arial" panose="020B0604020202020204" pitchFamily="34" charset="0"/>
              <a:buChar char="•"/>
            </a:pPr>
            <a:r>
              <a:rPr lang="en-US" sz="1200" b="0" dirty="0"/>
              <a:t>Next SN to be assigned for DL individually addressed data frame of each TID</a:t>
            </a:r>
          </a:p>
          <a:p>
            <a:pPr marL="685800" lvl="1">
              <a:buFont typeface="Arial" panose="020B0604020202020204" pitchFamily="34" charset="0"/>
              <a:buChar char="•"/>
            </a:pPr>
            <a:r>
              <a:rPr lang="en-US" sz="1200" b="0" dirty="0"/>
              <a:t>Latest duplicate receiver cache for TID without BA agreement</a:t>
            </a:r>
          </a:p>
          <a:p>
            <a:pPr marL="685800" lvl="1">
              <a:buFont typeface="Arial" panose="020B0604020202020204" pitchFamily="34" charset="0"/>
              <a:buChar char="•"/>
            </a:pPr>
            <a:r>
              <a:rPr lang="en-US" sz="1200" b="0" dirty="0"/>
              <a:t>latest SN that has been pass up for TID with UL BA agreement</a:t>
            </a:r>
          </a:p>
          <a:p>
            <a:pPr marL="685800" lvl="1">
              <a:buFont typeface="Arial" panose="020B0604020202020204" pitchFamily="34" charset="0"/>
              <a:buChar char="•"/>
            </a:pPr>
            <a:r>
              <a:rPr lang="en-US" sz="1200" b="0" dirty="0"/>
              <a:t>Starting PN to be assigned for DL individually addressed frame by the target AP MLD</a:t>
            </a:r>
          </a:p>
          <a:p>
            <a:pPr marL="685800" lvl="1">
              <a:buFont typeface="Arial" panose="020B0604020202020204" pitchFamily="34" charset="0"/>
              <a:buChar char="•"/>
            </a:pPr>
            <a:r>
              <a:rPr lang="en-US" sz="1200" b="0" dirty="0"/>
              <a:t>Initial value to be used by each replay counter of the target AP MLD for UL individually addressed frame</a:t>
            </a:r>
          </a:p>
          <a:p>
            <a:pPr marL="685800" lvl="1">
              <a:buFont typeface="Arial" panose="020B0604020202020204" pitchFamily="34" charset="0"/>
              <a:buChar char="•"/>
            </a:pPr>
            <a:r>
              <a:rPr lang="en-US" sz="1200" b="0" dirty="0" err="1"/>
              <a:t>WinStartO</a:t>
            </a:r>
            <a:r>
              <a:rPr lang="en-US" sz="1200" b="0" dirty="0"/>
              <a:t> of an existing DL BA agreement so that the target AP MLD does not exceed reordering buffer window of the non-AP MLD</a:t>
            </a:r>
          </a:p>
          <a:p>
            <a:pPr marL="685800" lvl="1">
              <a:buFont typeface="Arial" panose="020B0604020202020204" pitchFamily="34" charset="0"/>
              <a:buChar char="•"/>
            </a:pPr>
            <a:r>
              <a:rPr lang="en-US" sz="1200" b="0" dirty="0"/>
              <a:t>TBD for other contexts</a:t>
            </a:r>
            <a:endParaRPr lang="en-US" sz="1050" b="0" dirty="0"/>
          </a:p>
        </p:txBody>
      </p:sp>
      <p:sp>
        <p:nvSpPr>
          <p:cNvPr id="4" name="Slide Number Placeholder 3">
            <a:extLst>
              <a:ext uri="{FF2B5EF4-FFF2-40B4-BE49-F238E27FC236}">
                <a16:creationId xmlns:a16="http://schemas.microsoft.com/office/drawing/2014/main" id="{84AF10D0-6DB5-79AF-7E52-33C6F72A407E}"/>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C2783B87-00F9-49DC-EF32-CC51243938C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424768B-B332-DD4F-5B35-D5BE8D7061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03836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hlinkClick r:id="rId2"/>
              </a:rPr>
              <a:t>25/0414</a:t>
            </a:r>
            <a:r>
              <a:rPr lang="en-US" sz="1100" b="0" dirty="0"/>
              <a:t> PDT-Joint-NDP-Announcement frame format 					Juan Fang 	[SP]</a:t>
            </a:r>
          </a:p>
          <a:p>
            <a:pPr lvl="1">
              <a:buFont typeface="Arial" panose="020B0604020202020204" pitchFamily="34" charset="0"/>
              <a:buChar char="•"/>
            </a:pPr>
            <a:r>
              <a:rPr lang="en-US" sz="1100" b="0" dirty="0">
                <a:hlinkClick r:id="rId3"/>
              </a:rPr>
              <a:t>24/2060</a:t>
            </a:r>
            <a:r>
              <a:rPr lang="en-US" sz="1100" b="0" dirty="0"/>
              <a:t> CSR/COBF Protocol Design								Kosuke Aio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4"/>
              </a:rPr>
              <a:t>25/0413</a:t>
            </a:r>
            <a:r>
              <a:rPr lang="en-US" sz="1100" b="0" i="0" u="none" strike="noStrike" kern="1200" dirty="0">
                <a:solidFill>
                  <a:srgbClr val="FF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EMLSR-support-during-CBF 								Dibakar Das</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25/0162</a:t>
            </a:r>
            <a:r>
              <a:rPr lang="en-US" sz="1100" dirty="0"/>
              <a:t> </a:t>
            </a:r>
            <a:r>
              <a:rPr lang="en-US" sz="1100" b="0" i="0" u="none" strike="noStrike" kern="1200" dirty="0">
                <a:solidFill>
                  <a:srgbClr val="000000"/>
                </a:solidFill>
                <a:effectLst/>
                <a:ea typeface="MS Gothic" panose="020B0609070205080204" pitchFamily="49" charset="-128"/>
              </a:rPr>
              <a:t>RU indication to reduce scheduling complexity</a:t>
            </a:r>
            <a:r>
              <a:rPr lang="en-US" sz="1100" dirty="0"/>
              <a:t> </a:t>
            </a:r>
            <a:r>
              <a:rPr lang="en-US" sz="1100" b="0" i="0" u="none" strike="noStrike" kern="1200" dirty="0">
                <a:solidFill>
                  <a:srgbClr val="000000"/>
                </a:solidFill>
                <a:effectLst/>
                <a:ea typeface="MS Gothic" panose="020B0609070205080204" pitchFamily="49" charset="-128"/>
              </a:rPr>
              <a:t> 					</a:t>
            </a:r>
            <a:r>
              <a:rPr lang="en-US" sz="1100" b="0" i="0" u="none" strike="noStrike" kern="1200" dirty="0" err="1">
                <a:solidFill>
                  <a:srgbClr val="000000"/>
                </a:solidFill>
                <a:effectLst/>
                <a:ea typeface="MS Gothic" panose="020B0609070205080204" pitchFamily="49" charset="-128"/>
              </a:rPr>
              <a:t>Jiyang</a:t>
            </a:r>
            <a:r>
              <a:rPr lang="en-US" sz="1100" b="0" i="0" u="none" strike="noStrike" kern="1200" dirty="0">
                <a:solidFill>
                  <a:srgbClr val="000000"/>
                </a:solidFill>
                <a:effectLst/>
                <a:ea typeface="MS Gothic" panose="020B0609070205080204" pitchFamily="49" charset="-128"/>
              </a:rPr>
              <a:t> Bai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25/0195</a:t>
            </a:r>
            <a:r>
              <a:rPr lang="en-US" sz="1100" dirty="0"/>
              <a:t> </a:t>
            </a:r>
            <a:r>
              <a:rPr lang="en-US" sz="1100" b="0" i="0" u="none" strike="noStrike" kern="1200" dirty="0">
                <a:solidFill>
                  <a:srgbClr val="000000"/>
                </a:solidFill>
                <a:effectLst/>
                <a:ea typeface="MS Gothic" panose="020B0609070205080204" pitchFamily="49" charset="-128"/>
              </a:rPr>
              <a:t>High priority channel access-follow up</a:t>
            </a:r>
            <a:r>
              <a:rPr lang="en-US" sz="1100" dirty="0"/>
              <a:t> 						</a:t>
            </a:r>
            <a:r>
              <a:rPr lang="en-US" sz="1100" b="0" i="0" u="none" strike="noStrike" kern="1200" dirty="0">
                <a:solidFill>
                  <a:srgbClr val="000000"/>
                </a:solidFill>
                <a:effectLst/>
                <a:ea typeface="MS Gothic" panose="020B0609070205080204" pitchFamily="49" charset="-128"/>
              </a:rPr>
              <a:t>Xiangxin Gu</a:t>
            </a:r>
            <a:r>
              <a:rPr lang="en-US" sz="1100" dirty="0"/>
              <a:t> </a:t>
            </a:r>
          </a:p>
          <a:p>
            <a:pPr lvl="1">
              <a:buFont typeface="Arial" panose="020B0604020202020204" pitchFamily="34" charset="0"/>
              <a:buChar char="•"/>
            </a:pPr>
            <a:r>
              <a:rPr lang="en-US" sz="1100" b="0" i="0" u="none" strike="noStrike" dirty="0">
                <a:solidFill>
                  <a:srgbClr val="FF0000"/>
                </a:solidFill>
                <a:effectLst/>
                <a:hlinkClick r:id="rId7"/>
              </a:rPr>
              <a:t>25/0375</a:t>
            </a:r>
            <a:r>
              <a:rPr lang="en-US" sz="1100" dirty="0"/>
              <a:t> </a:t>
            </a:r>
            <a:r>
              <a:rPr lang="en-US" sz="1100" b="0" i="0" u="none" strike="noStrike" dirty="0">
                <a:solidFill>
                  <a:srgbClr val="000000"/>
                </a:solidFill>
                <a:effectLst/>
              </a:rPr>
              <a:t>TXVECTOR Parameters for Multi-AP Coordination</a:t>
            </a:r>
            <a:r>
              <a:rPr lang="en-US" sz="1100" dirty="0"/>
              <a:t> 				</a:t>
            </a:r>
            <a:r>
              <a:rPr lang="en-US" sz="1100" b="0" i="0" u="none" strike="noStrike" dirty="0">
                <a:solidFill>
                  <a:srgbClr val="000000"/>
                </a:solidFill>
                <a:effectLst/>
              </a:rPr>
              <a:t>Leonardo Lanante</a:t>
            </a:r>
            <a:r>
              <a:rPr lang="en-US" sz="1100" dirty="0"/>
              <a:t> </a:t>
            </a:r>
          </a:p>
          <a:p>
            <a:pPr lvl="1">
              <a:buFont typeface="Arial" panose="020B0604020202020204" pitchFamily="34" charset="0"/>
              <a:buChar char="•"/>
            </a:pPr>
            <a:r>
              <a:rPr lang="en-US" sz="1100" b="0" i="0" u="none" strike="noStrike" dirty="0">
                <a:solidFill>
                  <a:srgbClr val="FF0000"/>
                </a:solidFill>
                <a:effectLst/>
              </a:rPr>
              <a:t>25/0379</a:t>
            </a:r>
            <a:r>
              <a:rPr lang="en-US" sz="1100" dirty="0"/>
              <a:t> </a:t>
            </a:r>
            <a:r>
              <a:rPr lang="en-US" sz="1100" b="0" i="0" u="none" strike="noStrike" dirty="0">
                <a:solidFill>
                  <a:srgbClr val="000000"/>
                </a:solidFill>
                <a:effectLst/>
              </a:rPr>
              <a:t>Considerations on UHR Sounding Operation</a:t>
            </a:r>
            <a:r>
              <a:rPr lang="en-US" sz="1100" dirty="0"/>
              <a:t> 					</a:t>
            </a:r>
            <a:r>
              <a:rPr lang="en-US" sz="1100" b="0" i="0" u="none" strike="noStrike" dirty="0">
                <a:solidFill>
                  <a:srgbClr val="000000"/>
                </a:solidFill>
                <a:effectLst/>
              </a:rPr>
              <a:t>Leonardo Lanante</a:t>
            </a:r>
            <a:r>
              <a:rPr lang="en-US" sz="1100" dirty="0"/>
              <a:t> </a:t>
            </a:r>
            <a:endParaRPr lang="en-GB" sz="1100" dirty="0"/>
          </a:p>
          <a:p>
            <a:pPr>
              <a:buFont typeface="Arial" panose="020B0604020202020204" pitchFamily="34" charset="0"/>
              <a:buChar char="•"/>
            </a:pPr>
            <a:r>
              <a:rPr lang="en-GB" sz="1400" dirty="0"/>
              <a:t>Motions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CBBF5C-053F-F4DE-A711-179AA55D1B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2F3F7-DD8D-AC78-4539-39DE36E826D9}"/>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CD4C513-B3EF-DB4B-06C3-5D198EB5596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a:buFont typeface="Arial" panose="020B0604020202020204" pitchFamily="34" charset="0"/>
              <a:buChar char="•"/>
            </a:pPr>
            <a:r>
              <a:rPr lang="en-US" sz="1400" b="0" dirty="0"/>
              <a:t>Do you agree to include the following text to the 11bn SFD?</a:t>
            </a:r>
          </a:p>
          <a:p>
            <a:pPr lvl="1">
              <a:buFont typeface="Arial" panose="020B0604020202020204" pitchFamily="34" charset="0"/>
              <a:buChar char="•"/>
            </a:pPr>
            <a:r>
              <a:rPr lang="en-US" sz="1200" b="0" dirty="0"/>
              <a:t>UHR Co-BF sounding reuses EHT Compressed Beamforming/CQI report</a:t>
            </a:r>
            <a:endParaRPr lang="en-US" sz="1200" i="1" kern="100" dirty="0">
              <a:cs typeface="Times New Roman" panose="02020603050405020304" pitchFamily="18" charset="0"/>
            </a:endParaRPr>
          </a:p>
          <a:p>
            <a:pPr marL="457200" lvl="1" indent="0"/>
            <a:endParaRPr lang="en-US" sz="1400" b="1" kern="100" dirty="0">
              <a:latin typeface="Times New Roman" panose="02020603050405020304" pitchFamily="18" charset="0"/>
              <a:cs typeface="Times New Roman" panose="02020603050405020304" pitchFamily="18" charset="0"/>
            </a:endParaRPr>
          </a:p>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SP2: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dirty="0"/>
              <a:t> </a:t>
            </a:r>
            <a:r>
              <a:rPr lang="en-US" sz="1400" b="0" dirty="0">
                <a:effectLst/>
                <a:latin typeface="Times New Roman" panose="02020603050405020304" pitchFamily="18" charset="0"/>
                <a:ea typeface="Aptos" panose="020B0004020202020204" pitchFamily="34" charset="0"/>
              </a:rPr>
              <a:t>Do you agree to include the following text to the 11bn SFD?</a:t>
            </a:r>
            <a:endParaRPr lang="en-US" sz="1400" b="0" dirty="0">
              <a:latin typeface="Times New Roman" panose="02020603050405020304" pitchFamily="18" charset="0"/>
              <a:ea typeface="Aptos" panose="020B0004020202020204" pitchFamily="34" charset="0"/>
            </a:endParaRPr>
          </a:p>
          <a:p>
            <a:pPr marL="685800" lvl="1">
              <a:buFont typeface="Arial" panose="020B0604020202020204" pitchFamily="34" charset="0"/>
              <a:buChar char="•"/>
            </a:pPr>
            <a:r>
              <a:rPr lang="en-US" sz="1200" dirty="0">
                <a:effectLst/>
                <a:latin typeface="Times New Roman" panose="02020603050405020304" pitchFamily="18" charset="0"/>
                <a:ea typeface="Aptos" panose="020B0004020202020204" pitchFamily="34" charset="0"/>
              </a:rPr>
              <a:t>EHT Compressed Beamforming/CQI report containing UHR Co-BF sounding feedback shall be carried in EHT TB PPDU</a:t>
            </a:r>
          </a:p>
          <a:p>
            <a:pPr marL="685800" lvl="1">
              <a:buFont typeface="Arial" panose="020B0604020202020204" pitchFamily="34" charset="0"/>
              <a:buChar char="•"/>
            </a:pPr>
            <a:endParaRPr lang="en-US" sz="1200" dirty="0">
              <a:effectLst/>
              <a:latin typeface="Times New Roman" panose="02020603050405020304" pitchFamily="18" charset="0"/>
              <a:ea typeface="Aptos" panose="020B0004020202020204" pitchFamily="34"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SP3: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kern="100" dirty="0">
                <a:effectLst/>
                <a:ea typeface="Aptos" panose="020B0004020202020204" pitchFamily="34" charset="0"/>
                <a:cs typeface="Times New Roman" panose="02020603050405020304" pitchFamily="18" charset="0"/>
              </a:rPr>
              <a:t>UHR Co-BF sounding reuses the EHT sounding segmentation and retransmission rules.</a:t>
            </a:r>
          </a:p>
          <a:p>
            <a:pPr marL="685800" lvl="1">
              <a:buFont typeface="Arial" panose="020B0604020202020204" pitchFamily="34" charset="0"/>
              <a:buChar char="•"/>
            </a:pPr>
            <a:endParaRPr lang="en-US" sz="1200" kern="100" dirty="0">
              <a:ea typeface="Aptos" panose="020B0004020202020204" pitchFamily="34" charset="0"/>
              <a:cs typeface="Times New Roman" panose="02020603050405020304" pitchFamily="18"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UHR Co-BF sounding uses EHT MU full bandwidth feedback. </a:t>
            </a:r>
          </a:p>
          <a:p>
            <a:pPr marL="0" indent="0"/>
            <a:endParaRPr lang="en-US" sz="1200" b="0" dirty="0"/>
          </a:p>
        </p:txBody>
      </p:sp>
      <p:sp>
        <p:nvSpPr>
          <p:cNvPr id="4" name="Slide Number Placeholder 3">
            <a:extLst>
              <a:ext uri="{FF2B5EF4-FFF2-40B4-BE49-F238E27FC236}">
                <a16:creationId xmlns:a16="http://schemas.microsoft.com/office/drawing/2014/main" id="{8713F9D0-A716-E158-708E-4D3502088B21}"/>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2BBC15B-ABD1-D7D0-F6B3-590964EC8A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A020B0-5820-F712-665C-B5663B1133F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065871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E9178-4840-DBA8-24FC-C66BA205F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76C41-6A8F-B442-247A-77D44F7AE562}"/>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74245C1D-3A12-8948-A079-F34F1A83CCC3}"/>
              </a:ext>
            </a:extLst>
          </p:cNvPr>
          <p:cNvSpPr>
            <a:spLocks noGrp="1"/>
          </p:cNvSpPr>
          <p:nvPr>
            <p:ph idx="1"/>
          </p:nvPr>
        </p:nvSpPr>
        <p:spPr>
          <a:xfrm>
            <a:off x="685800" y="1830388"/>
            <a:ext cx="7770813" cy="4645025"/>
          </a:xfrm>
        </p:spPr>
        <p:txBody>
          <a:bodyPr/>
          <a:lstStyle/>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SP5: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a:buFont typeface="Arial" panose="020B0604020202020204" pitchFamily="34" charset="0"/>
              <a:buChar char="•"/>
            </a:pPr>
            <a:r>
              <a:rPr lang="en-US" sz="1200" b="0" dirty="0"/>
              <a:t>Do you agree the following?</a:t>
            </a:r>
          </a:p>
          <a:p>
            <a:pPr lvl="1">
              <a:buFont typeface="Arial" panose="020B0604020202020204" pitchFamily="34" charset="0"/>
              <a:buChar char="•"/>
            </a:pPr>
            <a:r>
              <a:rPr lang="en-US" sz="1100" b="0" dirty="0"/>
              <a:t>An ICF/ICR frame exchange may be used in the Co-BF sounding procedure to protect the TXOP of the responding AP</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In single protection setting</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ICF is set to the estimated time, in microseconds, required to transmit the NDPA frame, plus one ICR frame, plus one NDP, plus applicable IFSs</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ICR is set to the estimated time required to transmit the NDPA frame, plus one SIFS, plus one NDP, plus an additional SIFS</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Other protection mode and eMLSR STA support is TBD</a:t>
            </a: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SP6: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marL="285750" indent="-285750">
              <a:buFont typeface="Arial" panose="020B0604020202020204" pitchFamily="34" charset="0"/>
              <a:buChar char="•"/>
            </a:pPr>
            <a:r>
              <a:rPr lang="en-US" sz="1200" b="0" dirty="0"/>
              <a:t> </a:t>
            </a:r>
            <a:r>
              <a:rPr lang="en-US" sz="1200" b="0" dirty="0">
                <a:effectLst/>
                <a:latin typeface="Times New Roman" panose="02020603050405020304" pitchFamily="18" charset="0"/>
                <a:ea typeface="Aptos" panose="020B0004020202020204" pitchFamily="34" charset="0"/>
              </a:rPr>
              <a:t>Do you agree the initiating AP may retransmit the NDPA frame at a PIFS after the end of the last NDPA frame transmission if the PHY-CCA state indicates IDLE during the </a:t>
            </a:r>
            <a:r>
              <a:rPr lang="en-US" sz="1200" b="0" dirty="0" err="1">
                <a:effectLst/>
                <a:latin typeface="Times New Roman" panose="02020603050405020304" pitchFamily="18" charset="0"/>
                <a:ea typeface="Aptos" panose="020B0004020202020204" pitchFamily="34" charset="0"/>
              </a:rPr>
              <a:t>CCAdel</a:t>
            </a:r>
            <a:r>
              <a:rPr lang="en-US" sz="1200" b="0" dirty="0">
                <a:effectLst/>
                <a:latin typeface="Times New Roman" panose="02020603050405020304" pitchFamily="18" charset="0"/>
                <a:ea typeface="Aptos" panose="020B0004020202020204" pitchFamily="34" charset="0"/>
              </a:rPr>
              <a:t> period preceding the </a:t>
            </a:r>
            <a:r>
              <a:rPr lang="en-US" sz="1200" b="0" dirty="0" err="1">
                <a:effectLst/>
                <a:latin typeface="Times New Roman" panose="02020603050405020304" pitchFamily="18" charset="0"/>
                <a:ea typeface="Aptos" panose="020B0004020202020204" pitchFamily="34" charset="0"/>
              </a:rPr>
              <a:t>TxPIFS</a:t>
            </a:r>
            <a:r>
              <a:rPr lang="en-US" sz="1200" b="0" dirty="0">
                <a:effectLst/>
                <a:latin typeface="Times New Roman" panose="02020603050405020304" pitchFamily="18" charset="0"/>
                <a:ea typeface="Aptos" panose="020B0004020202020204" pitchFamily="34" charset="0"/>
              </a:rPr>
              <a:t> slot boundary in Cross-BSS sequential sounding procedure?</a:t>
            </a:r>
            <a:endParaRPr lang="en-US" sz="1200" b="0" dirty="0">
              <a:latin typeface="Times New Roman" panose="02020603050405020304" pitchFamily="18" charset="0"/>
              <a:ea typeface="Aptos" panose="020B0004020202020204" pitchFamily="34" charset="0"/>
            </a:endParaRP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SP7: Jason Y. Guo,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CSR</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 Result:</a:t>
            </a:r>
          </a:p>
          <a:p>
            <a:pPr>
              <a:buFont typeface="Arial" panose="020B0604020202020204" pitchFamily="34" charset="0"/>
              <a:buChar char="•"/>
            </a:pPr>
            <a:r>
              <a:rPr lang="en-US" sz="1200" b="0" dirty="0"/>
              <a:t>Do you support to include in the 11bn SFD?</a:t>
            </a:r>
          </a:p>
          <a:p>
            <a:pPr lvl="1">
              <a:buFont typeface="Arial" panose="020B0604020202020204" pitchFamily="34" charset="0"/>
              <a:buChar char="•"/>
            </a:pPr>
            <a:r>
              <a:rPr lang="en-US" sz="1100" b="0" dirty="0"/>
              <a:t>In Coordinated Spatial Reuse, the following information shall be carried in the Trigger frame that initiates concurrent CSR transmissions: </a:t>
            </a:r>
          </a:p>
          <a:p>
            <a:pPr lvl="1">
              <a:buFont typeface="Arial" panose="020B0604020202020204" pitchFamily="34" charset="0"/>
              <a:buChar char="•"/>
            </a:pPr>
            <a:r>
              <a:rPr lang="en-US" sz="1100" b="0" dirty="0"/>
              <a:t>The transmit power limit of the shared AP </a:t>
            </a:r>
          </a:p>
          <a:p>
            <a:pPr lvl="2">
              <a:buFont typeface="Arial" panose="020B0604020202020204" pitchFamily="34" charset="0"/>
              <a:buChar char="•"/>
            </a:pPr>
            <a:r>
              <a:rPr lang="en-US" sz="900" b="0" dirty="0"/>
              <a:t>The shared AP Tx power limitation indicated by the sharing AP should not be lower than the minimum TX power indicated by the shared AP in its request.</a:t>
            </a:r>
          </a:p>
          <a:p>
            <a:pPr lvl="1">
              <a:buFont typeface="Arial" panose="020B0604020202020204" pitchFamily="34" charset="0"/>
              <a:buChar char="•"/>
            </a:pPr>
            <a:r>
              <a:rPr lang="en-US" sz="1100" b="0" dirty="0"/>
              <a:t>The transmit power of the sharing AP</a:t>
            </a:r>
          </a:p>
          <a:p>
            <a:pPr marL="285750">
              <a:buFont typeface="Arial" panose="020B0604020202020204" pitchFamily="34" charset="0"/>
              <a:buChar char="•"/>
            </a:pPr>
            <a:endParaRPr lang="en-US" sz="1400" dirty="0">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id="{F3395E36-6906-361C-2A5D-2C683D1ABA4A}"/>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9504F99-8A64-3E65-E3C6-3FE45234AC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F06676-56FC-1C8C-F738-85DFDBCA35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640749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266A6-6481-5DF1-502A-92D8505F4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B8CA2-2F33-485B-2A21-1BBDC5A1805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9F268663-C813-C5AB-E0A4-538FE1068A16}"/>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SP8: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 to support STAs requiring ICF/ICR before data frame exchanges?</a:t>
            </a:r>
          </a:p>
          <a:p>
            <a:pPr lvl="1">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frame sequence consists of:</a:t>
            </a:r>
          </a:p>
          <a:p>
            <a:pPr lvl="2">
              <a:buFont typeface="Arial" panose="020B0604020202020204" pitchFamily="34" charset="0"/>
              <a:buChar char="•"/>
            </a:pP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A </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Invite/</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Response frame exchange between the sharing and shared APs.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conditional on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PPDU being addressed to one or more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indicated in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Invite/Response frames.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ICF1-ICR1 are exchanged between the sharing AP and its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ICF2-ICR2 are exchanged between the shared AP and its STAs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Finally, a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 Trigger/Sync frame preceding the data PPDUs sent by the two APs simultaneously.</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Frame sequence for Ack information polling is TBD.</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Whether the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-invite and ICF1 can be merged and/or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-response and ICF2 can be merged is TBD</a:t>
            </a:r>
          </a:p>
        </p:txBody>
      </p:sp>
      <p:sp>
        <p:nvSpPr>
          <p:cNvPr id="4" name="Slide Number Placeholder 3">
            <a:extLst>
              <a:ext uri="{FF2B5EF4-FFF2-40B4-BE49-F238E27FC236}">
                <a16:creationId xmlns:a16="http://schemas.microsoft.com/office/drawing/2014/main" id="{4D5379BF-7535-75EA-C4DC-71D02BD2345E}"/>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6932ADB1-A27E-68A7-757D-35DD96069F1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62D121-FFFF-B6AE-0852-B2CC25AD6BF1}"/>
              </a:ext>
            </a:extLst>
          </p:cNvPr>
          <p:cNvSpPr>
            <a:spLocks noGrp="1"/>
          </p:cNvSpPr>
          <p:nvPr>
            <p:ph type="dt" idx="15"/>
          </p:nvPr>
        </p:nvSpPr>
        <p:spPr/>
        <p:txBody>
          <a:bodyPr/>
          <a:lstStyle/>
          <a:p>
            <a:r>
              <a:rPr lang="en-US"/>
              <a:t>March 2025</a:t>
            </a:r>
            <a:endParaRPr lang="en-GB" dirty="0"/>
          </a:p>
        </p:txBody>
      </p:sp>
      <p:pic>
        <p:nvPicPr>
          <p:cNvPr id="10" name="Picture 9">
            <a:extLst>
              <a:ext uri="{FF2B5EF4-FFF2-40B4-BE49-F238E27FC236}">
                <a16:creationId xmlns:a16="http://schemas.microsoft.com/office/drawing/2014/main" id="{CA2835CF-B53B-734F-479F-B718EE5D6213}"/>
              </a:ext>
            </a:extLst>
          </p:cNvPr>
          <p:cNvPicPr>
            <a:picLocks noChangeAspect="1"/>
          </p:cNvPicPr>
          <p:nvPr/>
        </p:nvPicPr>
        <p:blipFill>
          <a:blip r:embed="rId2"/>
          <a:stretch>
            <a:fillRect/>
          </a:stretch>
        </p:blipFill>
        <p:spPr>
          <a:xfrm>
            <a:off x="2209800" y="4791536"/>
            <a:ext cx="3810000" cy="1636974"/>
          </a:xfrm>
          <a:prstGeom prst="rect">
            <a:avLst/>
          </a:prstGeom>
        </p:spPr>
      </p:pic>
    </p:spTree>
    <p:extLst>
      <p:ext uri="{BB962C8B-B14F-4D97-AF65-F5344CB8AC3E}">
        <p14:creationId xmlns:p14="http://schemas.microsoft.com/office/powerpoint/2010/main" val="37721880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8200-7D51-6B83-471E-40010C65AE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F1F92-2EB7-AFE2-AE16-D98C94A14534}"/>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804580D0-02B7-9847-FB61-114A768ED37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sequence for acknowledgement information polling from STAs scheduled in a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MU-BAR/BA frame exchanges are used by each AP separately, i.e., sequentially.</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NOTE1: The first MU-BAR frame (transmitted by the sharing AP) can be embedded in the preceding DL PPDU as in baseline.</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NOTE2: The frame sequence for eliciting simultaneous ACKs from clients of both sharing and shared APs if agreed in PHY is TBD</a:t>
            </a:r>
            <a:endParaRPr lang="en-US" sz="1200"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B162EB-CC83-FAB8-8079-8792423943A2}"/>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BFEC8190-5B04-5D04-B95E-45774EFBD0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99E8DA5-D358-2633-B115-32825C1B8F98}"/>
              </a:ext>
            </a:extLst>
          </p:cNvPr>
          <p:cNvSpPr>
            <a:spLocks noGrp="1"/>
          </p:cNvSpPr>
          <p:nvPr>
            <p:ph type="dt" idx="15"/>
          </p:nvPr>
        </p:nvSpPr>
        <p:spPr/>
        <p:txBody>
          <a:bodyPr/>
          <a:lstStyle/>
          <a:p>
            <a:r>
              <a:rPr lang="en-US"/>
              <a:t>March 2025</a:t>
            </a:r>
            <a:endParaRPr lang="en-GB" dirty="0"/>
          </a:p>
        </p:txBody>
      </p:sp>
      <p:pic>
        <p:nvPicPr>
          <p:cNvPr id="7" name="Picture 6">
            <a:extLst>
              <a:ext uri="{FF2B5EF4-FFF2-40B4-BE49-F238E27FC236}">
                <a16:creationId xmlns:a16="http://schemas.microsoft.com/office/drawing/2014/main" id="{C7D68461-12EC-08EF-D4E5-2294904EE79B}"/>
              </a:ext>
            </a:extLst>
          </p:cNvPr>
          <p:cNvPicPr>
            <a:picLocks noChangeAspect="1"/>
          </p:cNvPicPr>
          <p:nvPr/>
        </p:nvPicPr>
        <p:blipFill>
          <a:blip r:embed="rId2"/>
          <a:stretch>
            <a:fillRect/>
          </a:stretch>
        </p:blipFill>
        <p:spPr>
          <a:xfrm>
            <a:off x="914400" y="3810000"/>
            <a:ext cx="6724650" cy="2192484"/>
          </a:xfrm>
          <a:prstGeom prst="rect">
            <a:avLst/>
          </a:prstGeom>
        </p:spPr>
      </p:pic>
    </p:spTree>
    <p:extLst>
      <p:ext uri="{BB962C8B-B14F-4D97-AF65-F5344CB8AC3E}">
        <p14:creationId xmlns:p14="http://schemas.microsoft.com/office/powerpoint/2010/main" val="315165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18532-BFB2-C527-DE65-7777CD96A2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3B79E-FBC9-2B0C-576A-228823B1806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5DC66DDB-2DA4-0DBC-BE0A-779546483498}"/>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SP10: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a:t>
            </a:r>
          </a:p>
          <a:p>
            <a:pPr lvl="1">
              <a:buFont typeface="Arial" panose="020B0604020202020204" pitchFamily="34" charset="0"/>
              <a:buChar char="•"/>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For DPS non-AP STA(s) scheduled with </a:t>
            </a:r>
            <a:r>
              <a:rPr lang="en-US" sz="120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in high capability mode, the same switch-back behavior as for eMLSR with extended time-out period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SP11: Sherief Helwa,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25/412r3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that any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sounding sequence that includes Cross-BSS CSI collection shall be initiated by a two-way handshake between the two APs participating in the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The two-way handshake exchange consists of a Sounding Invite frame and a Sounding Response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Sounding Invite/Response frame exchange is used to:</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Confirm the availability of both APs for CSI collection.</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TBD for indication whether each AP will include ICF/ICR exchanges with its client or not.</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Further information to be exchanged is TBD.</a:t>
            </a:r>
          </a:p>
        </p:txBody>
      </p:sp>
      <p:sp>
        <p:nvSpPr>
          <p:cNvPr id="4" name="Slide Number Placeholder 3">
            <a:extLst>
              <a:ext uri="{FF2B5EF4-FFF2-40B4-BE49-F238E27FC236}">
                <a16:creationId xmlns:a16="http://schemas.microsoft.com/office/drawing/2014/main" id="{F5958B30-8F66-7094-49B9-4947616C797A}"/>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F3D8038-C27A-F9EF-8D57-052F138F3F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FC5F66-A570-4B70-F706-07B5DCE3C5B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86217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DE7BA-136F-0E06-7515-F4211438F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6841C-5623-19AB-768C-DCC50DD23BC7}"/>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CCC00F45-B023-2067-57F7-80CE6FAF7CEA}"/>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SP12: Dibakar Das,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25/413r0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if an eMLSR non-AP MLD that receives an ICF addressed to one of its affiliated STAs during </a:t>
            </a:r>
            <a:r>
              <a:rPr lang="en-US" sz="12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sequences and if the affiliated STA responds with an ICR, then the eMLSR non-AP MLD shall follow the eMLSR procedure defined in 35.3.17, except that the STA shall use an extended time-out period prior to switching back upon inactivity:</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signaling and derivation of these timeout periods to the STA are TBD.</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Once the eMLSR STA(s) switch back to listen mode, they start using the default time-out period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aSIFSTime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aSlotTime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aRxPHYStartDelay</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in future TXOPs unless otherwise indicated in the ICF.</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This is applicable to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SP13: Dibakar Das,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25/413r0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an AP MLD that receives an ICR from a STA affiliated with an EMLSR non-AP MLD during CBF data frame exchange does not attempt to transmit to the eMLSR non-AP MLD on another link during the extended time-out periods, per baseline behavior</a:t>
            </a:r>
          </a:p>
        </p:txBody>
      </p:sp>
      <p:sp>
        <p:nvSpPr>
          <p:cNvPr id="4" name="Slide Number Placeholder 3">
            <a:extLst>
              <a:ext uri="{FF2B5EF4-FFF2-40B4-BE49-F238E27FC236}">
                <a16:creationId xmlns:a16="http://schemas.microsoft.com/office/drawing/2014/main" id="{7BBB9FDF-3C96-34BE-AF21-42B9C391CCB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7637668C-D817-E495-C921-8F62CCA550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8E9233D-72E3-5F79-B817-8A13CE2CDA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73583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PDTs/CRs/Submissions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247077</TotalTime>
  <Words>12603</Words>
  <Application>Microsoft Office PowerPoint</Application>
  <PresentationFormat>On-screen Show (4:3)</PresentationFormat>
  <Paragraphs>2326</Paragraphs>
  <Slides>86</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98" baseType="lpstr">
      <vt:lpstr>MS Gothic</vt:lpstr>
      <vt:lpstr>Aptos</vt:lpstr>
      <vt:lpstr>Arial</vt:lpstr>
      <vt:lpstr>Arial Black</vt:lpstr>
      <vt:lpstr>Arial Unicode MS</vt:lpstr>
      <vt:lpstr>Calibri</vt:lpstr>
      <vt:lpstr>Monotype Sorts</vt:lpstr>
      <vt:lpstr>Symbol</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Monday PHY Agenda–AM1</vt:lpstr>
      <vt:lpstr>Monday MAC Agenda–AM1</vt:lpstr>
      <vt:lpstr>Monday Joint Agenda–PM2</vt:lpstr>
      <vt:lpstr>Announcements</vt:lpstr>
      <vt:lpstr>Summary from January F2F meeting</vt:lpstr>
      <vt:lpstr>Editor’s Report &amp; Assignments &amp; Guidelines</vt:lpstr>
      <vt:lpstr>Approve TG Minutes</vt:lpstr>
      <vt:lpstr>PDTs/CRs/Submissions</vt:lpstr>
      <vt:lpstr>Tuesday PHY Agenda–AM2</vt:lpstr>
      <vt:lpstr>Tuesday MAC Agenda–AM2</vt:lpstr>
      <vt:lpstr>Straw Polls – Part 1</vt:lpstr>
      <vt:lpstr>Straw Polls – Part 2</vt:lpstr>
      <vt:lpstr>Straw Polls – Part 4</vt:lpstr>
      <vt:lpstr>Straw Polls – Part 5</vt:lpstr>
      <vt:lpstr>Tuesday PHY Agenda–PM1</vt:lpstr>
      <vt:lpstr>Tuesday MAC Agenda–PM1</vt:lpstr>
      <vt:lpstr>Straw Polls – Part 1</vt:lpstr>
      <vt:lpstr>Straw Polls – Part 2</vt:lpstr>
      <vt:lpstr>Straw Polls – Part 4</vt:lpstr>
      <vt:lpstr>Straw Polls – Part 5</vt:lpstr>
      <vt:lpstr>Tuesday PHY Agenda–PM2</vt:lpstr>
      <vt:lpstr>Tuesday MAC Agenda–PM2</vt:lpstr>
      <vt:lpstr>Straw Polls – Part 1</vt:lpstr>
      <vt:lpstr>Straw Polls – Part 3</vt:lpstr>
      <vt:lpstr>Straw Polls – Part 4</vt:lpstr>
      <vt:lpstr>Straw Polls – Part 5</vt:lpstr>
      <vt:lpstr>Wednesday PHY Agenda–AM1</vt:lpstr>
      <vt:lpstr>Wednesday MAC Agenda–AM1</vt:lpstr>
      <vt:lpstr>Straw Polls – Part 1</vt:lpstr>
      <vt:lpstr>Wednesday PHY Agenda–PM2</vt:lpstr>
      <vt:lpstr>Wednesday MAC Agenda–PM2</vt:lpstr>
      <vt:lpstr>Straw Polls – Part 1</vt:lpstr>
      <vt:lpstr>Straw Polls – Part 2</vt:lpstr>
      <vt:lpstr>Thursday PHY Agenda–AM1</vt:lpstr>
      <vt:lpstr>Thursday MAC Agenda–AM1</vt:lpstr>
      <vt:lpstr>Straw Polls – Part 1</vt:lpstr>
      <vt:lpstr>Straw Polls – Part 2</vt:lpstr>
      <vt:lpstr>Straw Polls – Part 3</vt:lpstr>
      <vt:lpstr>Thursday Joint Agenda–PM1</vt:lpstr>
      <vt:lpstr>Straw Polls – Part 1</vt:lpstr>
      <vt:lpstr>Straw Polls – Part 2</vt:lpstr>
      <vt:lpstr>Straw Polls – Part 3</vt:lpstr>
      <vt:lpstr>Straw Polls – Part 4</vt:lpstr>
      <vt:lpstr>Straw Polls – Part 5</vt:lpstr>
      <vt:lpstr>Straw Polls – Part 6</vt:lpstr>
      <vt:lpstr>Thursday Joint Agenda–PM2</vt:lpstr>
      <vt:lpstr>PDTs/CRs/Submissions</vt:lpstr>
      <vt:lpstr>Motions</vt:lpstr>
      <vt:lpstr>Teleconference Plan</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2025-03-11T17:22:26Z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